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9" r:id="rId3"/>
    <p:sldId id="269" r:id="rId4"/>
    <p:sldId id="292" r:id="rId5"/>
    <p:sldId id="293" r:id="rId6"/>
    <p:sldId id="294" r:id="rId7"/>
    <p:sldId id="281" r:id="rId8"/>
    <p:sldId id="306" r:id="rId9"/>
    <p:sldId id="268" r:id="rId10"/>
    <p:sldId id="276" r:id="rId11"/>
    <p:sldId id="304" r:id="rId12"/>
    <p:sldId id="270" r:id="rId13"/>
    <p:sldId id="278" r:id="rId14"/>
    <p:sldId id="271" r:id="rId15"/>
    <p:sldId id="305" r:id="rId16"/>
    <p:sldId id="287" r:id="rId17"/>
    <p:sldId id="275" r:id="rId18"/>
    <p:sldId id="259" r:id="rId19"/>
    <p:sldId id="280" r:id="rId20"/>
    <p:sldId id="291" r:id="rId21"/>
    <p:sldId id="262" r:id="rId22"/>
    <p:sldId id="263" r:id="rId23"/>
    <p:sldId id="264" r:id="rId24"/>
    <p:sldId id="265" r:id="rId25"/>
    <p:sldId id="290" r:id="rId26"/>
    <p:sldId id="303" r:id="rId27"/>
    <p:sldId id="296" r:id="rId28"/>
    <p:sldId id="298" r:id="rId29"/>
    <p:sldId id="299" r:id="rId30"/>
    <p:sldId id="300" r:id="rId31"/>
    <p:sldId id="301" r:id="rId32"/>
    <p:sldId id="302" r:id="rId33"/>
    <p:sldId id="266" r:id="rId34"/>
    <p:sldId id="27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9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80091C-B955-42B1-BB8A-D610B7EC2ACA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9B53461B-46FA-4E27-93F5-CC57CE62BABA}">
      <dgm:prSet phldrT="[Text]" custT="1"/>
      <dgm:spPr/>
      <dgm:t>
        <a:bodyPr/>
        <a:lstStyle/>
        <a:p>
          <a:r>
            <a:rPr lang="en-US" sz="2800" b="1" dirty="0" smtClean="0"/>
            <a:t>chaos</a:t>
          </a:r>
          <a:endParaRPr lang="en-GB" sz="2800" b="1" dirty="0"/>
        </a:p>
      </dgm:t>
    </dgm:pt>
    <dgm:pt modelId="{646973D2-6BC9-4A99-A3D6-E0AF2A49EF8A}" type="parTrans" cxnId="{11EC9750-6654-4977-BD78-693D91C5F16E}">
      <dgm:prSet/>
      <dgm:spPr/>
      <dgm:t>
        <a:bodyPr/>
        <a:lstStyle/>
        <a:p>
          <a:endParaRPr lang="en-GB"/>
        </a:p>
      </dgm:t>
    </dgm:pt>
    <dgm:pt modelId="{E1ADA9B9-1422-422A-A766-377A07D00417}" type="sibTrans" cxnId="{11EC9750-6654-4977-BD78-693D91C5F16E}">
      <dgm:prSet/>
      <dgm:spPr/>
      <dgm:t>
        <a:bodyPr/>
        <a:lstStyle/>
        <a:p>
          <a:endParaRPr lang="en-GB"/>
        </a:p>
      </dgm:t>
    </dgm:pt>
    <dgm:pt modelId="{C118A01A-E200-4C58-A279-7047E4E6EA8A}">
      <dgm:prSet phldrT="[Text]"/>
      <dgm:spPr/>
      <dgm:t>
        <a:bodyPr/>
        <a:lstStyle/>
        <a:p>
          <a:r>
            <a:rPr lang="en-US" dirty="0" smtClean="0"/>
            <a:t>stretching</a:t>
          </a:r>
          <a:endParaRPr lang="en-GB" dirty="0"/>
        </a:p>
      </dgm:t>
    </dgm:pt>
    <dgm:pt modelId="{6B19DD61-7634-4195-B1DB-3EEE8D3BBBE0}" type="parTrans" cxnId="{48189564-4761-48B2-8DAF-4FC859E9CBB2}">
      <dgm:prSet/>
      <dgm:spPr/>
      <dgm:t>
        <a:bodyPr/>
        <a:lstStyle/>
        <a:p>
          <a:endParaRPr lang="en-GB"/>
        </a:p>
      </dgm:t>
    </dgm:pt>
    <dgm:pt modelId="{3FE07445-BD76-4EDA-8638-A5D079D466FA}" type="sibTrans" cxnId="{48189564-4761-48B2-8DAF-4FC859E9CBB2}">
      <dgm:prSet/>
      <dgm:spPr/>
      <dgm:t>
        <a:bodyPr/>
        <a:lstStyle/>
        <a:p>
          <a:endParaRPr lang="en-GB"/>
        </a:p>
      </dgm:t>
    </dgm:pt>
    <dgm:pt modelId="{D536279A-B6DF-4955-BD8F-D62730D9B3EA}">
      <dgm:prSet phldrT="[Text]"/>
      <dgm:spPr/>
      <dgm:t>
        <a:bodyPr/>
        <a:lstStyle/>
        <a:p>
          <a:r>
            <a:rPr lang="en-US" dirty="0" smtClean="0"/>
            <a:t>High frequencies</a:t>
          </a:r>
          <a:endParaRPr lang="en-GB" dirty="0"/>
        </a:p>
      </dgm:t>
    </dgm:pt>
    <dgm:pt modelId="{0279B591-F563-4B48-9059-C501BF602973}" type="parTrans" cxnId="{1DE02A15-6F0D-48DC-9F63-48D065A1D027}">
      <dgm:prSet/>
      <dgm:spPr/>
      <dgm:t>
        <a:bodyPr/>
        <a:lstStyle/>
        <a:p>
          <a:endParaRPr lang="en-GB"/>
        </a:p>
      </dgm:t>
    </dgm:pt>
    <dgm:pt modelId="{CC0FDC77-C416-47D5-BC44-039C58A991AA}" type="sibTrans" cxnId="{1DE02A15-6F0D-48DC-9F63-48D065A1D027}">
      <dgm:prSet/>
      <dgm:spPr/>
      <dgm:t>
        <a:bodyPr/>
        <a:lstStyle/>
        <a:p>
          <a:endParaRPr lang="en-GB"/>
        </a:p>
      </dgm:t>
    </dgm:pt>
    <dgm:pt modelId="{DF29D083-2422-4A56-BDE8-4325B15A83FE}">
      <dgm:prSet phldrT="[Text]"/>
      <dgm:spPr/>
      <dgm:t>
        <a:bodyPr/>
        <a:lstStyle/>
        <a:p>
          <a:r>
            <a:rPr lang="en-US" dirty="0" smtClean="0"/>
            <a:t>folding</a:t>
          </a:r>
          <a:endParaRPr lang="en-GB" dirty="0"/>
        </a:p>
      </dgm:t>
    </dgm:pt>
    <dgm:pt modelId="{5372916B-18FF-4151-AE4D-EA084407AAD5}" type="parTrans" cxnId="{0BA23A08-C02B-4EA4-816F-58F5178FE697}">
      <dgm:prSet/>
      <dgm:spPr/>
      <dgm:t>
        <a:bodyPr/>
        <a:lstStyle/>
        <a:p>
          <a:endParaRPr lang="en-GB"/>
        </a:p>
      </dgm:t>
    </dgm:pt>
    <dgm:pt modelId="{8BB8ED32-F40A-440E-88A1-295CDDE05F6B}" type="sibTrans" cxnId="{0BA23A08-C02B-4EA4-816F-58F5178FE697}">
      <dgm:prSet/>
      <dgm:spPr/>
      <dgm:t>
        <a:bodyPr/>
        <a:lstStyle/>
        <a:p>
          <a:endParaRPr lang="en-GB"/>
        </a:p>
      </dgm:t>
    </dgm:pt>
    <dgm:pt modelId="{A9C6ECFE-679A-4938-824E-33731A67B8E7}">
      <dgm:prSet phldrT="[Text]"/>
      <dgm:spPr/>
      <dgm:t>
        <a:bodyPr/>
        <a:lstStyle/>
        <a:p>
          <a:r>
            <a:rPr lang="en-US" dirty="0" smtClean="0"/>
            <a:t>discontinuities</a:t>
          </a:r>
          <a:endParaRPr lang="en-GB" dirty="0"/>
        </a:p>
      </dgm:t>
    </dgm:pt>
    <dgm:pt modelId="{88320400-5C40-48E6-AC56-FFBE281C419F}" type="parTrans" cxnId="{9C7B8C28-24FC-4D19-B2A4-0C629227264F}">
      <dgm:prSet/>
      <dgm:spPr/>
      <dgm:t>
        <a:bodyPr/>
        <a:lstStyle/>
        <a:p>
          <a:endParaRPr lang="en-GB"/>
        </a:p>
      </dgm:t>
    </dgm:pt>
    <dgm:pt modelId="{D311D181-DF16-4133-9F7B-4B8E686799C2}" type="sibTrans" cxnId="{9C7B8C28-24FC-4D19-B2A4-0C629227264F}">
      <dgm:prSet/>
      <dgm:spPr/>
      <dgm:t>
        <a:bodyPr/>
        <a:lstStyle/>
        <a:p>
          <a:endParaRPr lang="en-GB"/>
        </a:p>
      </dgm:t>
    </dgm:pt>
    <dgm:pt modelId="{53E6E4B1-C12B-47A1-B4B9-ED371D7A68C5}">
      <dgm:prSet/>
      <dgm:spPr/>
      <dgm:t>
        <a:bodyPr/>
        <a:lstStyle/>
        <a:p>
          <a:r>
            <a:rPr lang="en-US" dirty="0" smtClean="0"/>
            <a:t>Distance from randomness</a:t>
          </a:r>
          <a:endParaRPr lang="en-GB" dirty="0"/>
        </a:p>
      </dgm:t>
    </dgm:pt>
    <dgm:pt modelId="{7A7E7B81-BED4-42BA-8F87-E5E40D92CAC1}" type="parTrans" cxnId="{2194FDE1-DAA0-4E87-B7FF-FAE69EE05960}">
      <dgm:prSet/>
      <dgm:spPr/>
      <dgm:t>
        <a:bodyPr/>
        <a:lstStyle/>
        <a:p>
          <a:endParaRPr lang="en-GB"/>
        </a:p>
      </dgm:t>
    </dgm:pt>
    <dgm:pt modelId="{F049C673-CD88-4D4D-9E3C-DD806A8A1414}" type="sibTrans" cxnId="{2194FDE1-DAA0-4E87-B7FF-FAE69EE05960}">
      <dgm:prSet/>
      <dgm:spPr/>
      <dgm:t>
        <a:bodyPr/>
        <a:lstStyle/>
        <a:p>
          <a:endParaRPr lang="en-GB"/>
        </a:p>
      </dgm:t>
    </dgm:pt>
    <dgm:pt modelId="{36E4B608-3497-4F37-A708-E6944FF24D92}">
      <dgm:prSet/>
      <dgm:spPr/>
      <dgm:t>
        <a:bodyPr/>
        <a:lstStyle/>
        <a:p>
          <a:r>
            <a:rPr lang="en-US" dirty="0" smtClean="0"/>
            <a:t>Distance from uniformity</a:t>
          </a:r>
          <a:endParaRPr lang="en-GB" dirty="0"/>
        </a:p>
      </dgm:t>
    </dgm:pt>
    <dgm:pt modelId="{ADEB9193-E6F3-4A4F-99BF-7B3D56B3F2F0}" type="parTrans" cxnId="{43B55A46-1A98-416F-ABDC-9460819F90DF}">
      <dgm:prSet/>
      <dgm:spPr/>
      <dgm:t>
        <a:bodyPr/>
        <a:lstStyle/>
        <a:p>
          <a:endParaRPr lang="en-GB"/>
        </a:p>
      </dgm:t>
    </dgm:pt>
    <dgm:pt modelId="{259BE3C9-0E95-4C95-BA3D-BAC10E21F0E1}" type="sibTrans" cxnId="{43B55A46-1A98-416F-ABDC-9460819F90DF}">
      <dgm:prSet/>
      <dgm:spPr/>
      <dgm:t>
        <a:bodyPr/>
        <a:lstStyle/>
        <a:p>
          <a:endParaRPr lang="en-GB"/>
        </a:p>
      </dgm:t>
    </dgm:pt>
    <dgm:pt modelId="{FE3930AA-252F-4BC1-99A0-8C30FDD4F9DC}">
      <dgm:prSet custT="1"/>
      <dgm:spPr/>
      <dgm:t>
        <a:bodyPr/>
        <a:lstStyle/>
        <a:p>
          <a:r>
            <a:rPr lang="en-US" sz="2000" b="1" dirty="0" smtClean="0"/>
            <a:t>Spatial complexity</a:t>
          </a:r>
          <a:endParaRPr lang="en-GB" sz="2000" b="1" dirty="0"/>
        </a:p>
      </dgm:t>
    </dgm:pt>
    <dgm:pt modelId="{BC279CEF-88B8-450C-BBC5-C0F3C668AAEA}" type="parTrans" cxnId="{0B13C458-A02B-48A2-BA56-D14F86863FFA}">
      <dgm:prSet/>
      <dgm:spPr/>
      <dgm:t>
        <a:bodyPr/>
        <a:lstStyle/>
        <a:p>
          <a:endParaRPr lang="en-GB"/>
        </a:p>
      </dgm:t>
    </dgm:pt>
    <dgm:pt modelId="{30607B4D-5388-40F9-A6EC-778DA9561CDE}" type="sibTrans" cxnId="{0B13C458-A02B-48A2-BA56-D14F86863FFA}">
      <dgm:prSet/>
      <dgm:spPr/>
      <dgm:t>
        <a:bodyPr/>
        <a:lstStyle/>
        <a:p>
          <a:endParaRPr lang="en-GB"/>
        </a:p>
      </dgm:t>
    </dgm:pt>
    <dgm:pt modelId="{59C8EBF5-D3E8-49DE-9904-1D2595E6B993}" type="pres">
      <dgm:prSet presAssocID="{1580091C-B955-42B1-BB8A-D610B7EC2AC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768B721-9A3C-445E-850E-9AB12B79F46B}" type="pres">
      <dgm:prSet presAssocID="{9B53461B-46FA-4E27-93F5-CC57CE62BABA}" presName="root1" presStyleCnt="0"/>
      <dgm:spPr/>
      <dgm:t>
        <a:bodyPr/>
        <a:lstStyle/>
        <a:p>
          <a:endParaRPr lang="en-GB"/>
        </a:p>
      </dgm:t>
    </dgm:pt>
    <dgm:pt modelId="{21164A87-E6A4-4FEF-892F-DBA8B3286CEF}" type="pres">
      <dgm:prSet presAssocID="{9B53461B-46FA-4E27-93F5-CC57CE62BAB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F310DFC-E25A-4589-9356-3363102CACDD}" type="pres">
      <dgm:prSet presAssocID="{9B53461B-46FA-4E27-93F5-CC57CE62BABA}" presName="level2hierChild" presStyleCnt="0"/>
      <dgm:spPr/>
      <dgm:t>
        <a:bodyPr/>
        <a:lstStyle/>
        <a:p>
          <a:endParaRPr lang="en-GB"/>
        </a:p>
      </dgm:t>
    </dgm:pt>
    <dgm:pt modelId="{4E0EAF64-2BDF-40F4-BBF8-85F522B3DFA6}" type="pres">
      <dgm:prSet presAssocID="{6B19DD61-7634-4195-B1DB-3EEE8D3BBBE0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D65C8EE1-5C12-4A81-BEDE-335BE7823739}" type="pres">
      <dgm:prSet presAssocID="{6B19DD61-7634-4195-B1DB-3EEE8D3BBBE0}" presName="connTx" presStyleLbl="parChTrans1D2" presStyleIdx="0" presStyleCnt="2"/>
      <dgm:spPr/>
      <dgm:t>
        <a:bodyPr/>
        <a:lstStyle/>
        <a:p>
          <a:endParaRPr lang="en-GB"/>
        </a:p>
      </dgm:t>
    </dgm:pt>
    <dgm:pt modelId="{AD3EF882-9698-4D45-8AFB-D8969D7CCF71}" type="pres">
      <dgm:prSet presAssocID="{C118A01A-E200-4C58-A279-7047E4E6EA8A}" presName="root2" presStyleCnt="0"/>
      <dgm:spPr/>
      <dgm:t>
        <a:bodyPr/>
        <a:lstStyle/>
        <a:p>
          <a:endParaRPr lang="en-GB"/>
        </a:p>
      </dgm:t>
    </dgm:pt>
    <dgm:pt modelId="{4A0BDE83-25EB-48FD-9BBC-BE214036D8F7}" type="pres">
      <dgm:prSet presAssocID="{C118A01A-E200-4C58-A279-7047E4E6EA8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368CF95-9F22-43A8-8A9F-344E271D4139}" type="pres">
      <dgm:prSet presAssocID="{C118A01A-E200-4C58-A279-7047E4E6EA8A}" presName="level3hierChild" presStyleCnt="0"/>
      <dgm:spPr/>
      <dgm:t>
        <a:bodyPr/>
        <a:lstStyle/>
        <a:p>
          <a:endParaRPr lang="en-GB"/>
        </a:p>
      </dgm:t>
    </dgm:pt>
    <dgm:pt modelId="{2A28EEBB-67DE-490D-98A4-ED5BDD30A1DA}" type="pres">
      <dgm:prSet presAssocID="{0279B591-F563-4B48-9059-C501BF602973}" presName="conn2-1" presStyleLbl="parChTrans1D3" presStyleIdx="0" presStyleCnt="2"/>
      <dgm:spPr/>
      <dgm:t>
        <a:bodyPr/>
        <a:lstStyle/>
        <a:p>
          <a:endParaRPr lang="en-GB"/>
        </a:p>
      </dgm:t>
    </dgm:pt>
    <dgm:pt modelId="{05B0E7C7-AB7E-4434-AE1C-3039DAE639F0}" type="pres">
      <dgm:prSet presAssocID="{0279B591-F563-4B48-9059-C501BF602973}" presName="connTx" presStyleLbl="parChTrans1D3" presStyleIdx="0" presStyleCnt="2"/>
      <dgm:spPr/>
      <dgm:t>
        <a:bodyPr/>
        <a:lstStyle/>
        <a:p>
          <a:endParaRPr lang="en-GB"/>
        </a:p>
      </dgm:t>
    </dgm:pt>
    <dgm:pt modelId="{5DBCA695-9B8E-4E93-A9D1-A4E9667C7900}" type="pres">
      <dgm:prSet presAssocID="{D536279A-B6DF-4955-BD8F-D62730D9B3EA}" presName="root2" presStyleCnt="0"/>
      <dgm:spPr/>
      <dgm:t>
        <a:bodyPr/>
        <a:lstStyle/>
        <a:p>
          <a:endParaRPr lang="en-GB"/>
        </a:p>
      </dgm:t>
    </dgm:pt>
    <dgm:pt modelId="{3B35B0EA-8AB5-4907-84F5-E9B1F52CC0DB}" type="pres">
      <dgm:prSet presAssocID="{D536279A-B6DF-4955-BD8F-D62730D9B3EA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52FB5EA-724C-47B7-9A3A-31ABC29DE763}" type="pres">
      <dgm:prSet presAssocID="{D536279A-B6DF-4955-BD8F-D62730D9B3EA}" presName="level3hierChild" presStyleCnt="0"/>
      <dgm:spPr/>
      <dgm:t>
        <a:bodyPr/>
        <a:lstStyle/>
        <a:p>
          <a:endParaRPr lang="en-GB"/>
        </a:p>
      </dgm:t>
    </dgm:pt>
    <dgm:pt modelId="{AC8CB18D-0978-40D3-8376-9F7357027094}" type="pres">
      <dgm:prSet presAssocID="{7A7E7B81-BED4-42BA-8F87-E5E40D92CAC1}" presName="conn2-1" presStyleLbl="parChTrans1D4" presStyleIdx="0" presStyleCnt="3"/>
      <dgm:spPr/>
      <dgm:t>
        <a:bodyPr/>
        <a:lstStyle/>
        <a:p>
          <a:endParaRPr lang="en-GB"/>
        </a:p>
      </dgm:t>
    </dgm:pt>
    <dgm:pt modelId="{5168360A-E90B-445A-88A9-E68C35368724}" type="pres">
      <dgm:prSet presAssocID="{7A7E7B81-BED4-42BA-8F87-E5E40D92CAC1}" presName="connTx" presStyleLbl="parChTrans1D4" presStyleIdx="0" presStyleCnt="3"/>
      <dgm:spPr/>
      <dgm:t>
        <a:bodyPr/>
        <a:lstStyle/>
        <a:p>
          <a:endParaRPr lang="en-GB"/>
        </a:p>
      </dgm:t>
    </dgm:pt>
    <dgm:pt modelId="{CD79354F-7CDB-4A70-B5A4-94AF643F4BC1}" type="pres">
      <dgm:prSet presAssocID="{53E6E4B1-C12B-47A1-B4B9-ED371D7A68C5}" presName="root2" presStyleCnt="0"/>
      <dgm:spPr/>
      <dgm:t>
        <a:bodyPr/>
        <a:lstStyle/>
        <a:p>
          <a:endParaRPr lang="en-GB"/>
        </a:p>
      </dgm:t>
    </dgm:pt>
    <dgm:pt modelId="{422BD6EF-F84F-40A0-A580-2A1A18F9BF96}" type="pres">
      <dgm:prSet presAssocID="{53E6E4B1-C12B-47A1-B4B9-ED371D7A68C5}" presName="LevelTwoTextNode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1879570-3173-47A9-9C20-8BFCF4E60BE7}" type="pres">
      <dgm:prSet presAssocID="{53E6E4B1-C12B-47A1-B4B9-ED371D7A68C5}" presName="level3hierChild" presStyleCnt="0"/>
      <dgm:spPr/>
      <dgm:t>
        <a:bodyPr/>
        <a:lstStyle/>
        <a:p>
          <a:endParaRPr lang="en-GB"/>
        </a:p>
      </dgm:t>
    </dgm:pt>
    <dgm:pt modelId="{8373FC5B-A892-4524-B4CA-9ABAC7BD1EC3}" type="pres">
      <dgm:prSet presAssocID="{BC279CEF-88B8-450C-BBC5-C0F3C668AAEA}" presName="conn2-1" presStyleLbl="parChTrans1D4" presStyleIdx="1" presStyleCnt="3"/>
      <dgm:spPr/>
      <dgm:t>
        <a:bodyPr/>
        <a:lstStyle/>
        <a:p>
          <a:endParaRPr lang="en-GB"/>
        </a:p>
      </dgm:t>
    </dgm:pt>
    <dgm:pt modelId="{B1C2DCFF-F166-4DD6-868E-402A55D08977}" type="pres">
      <dgm:prSet presAssocID="{BC279CEF-88B8-450C-BBC5-C0F3C668AAEA}" presName="connTx" presStyleLbl="parChTrans1D4" presStyleIdx="1" presStyleCnt="3"/>
      <dgm:spPr/>
      <dgm:t>
        <a:bodyPr/>
        <a:lstStyle/>
        <a:p>
          <a:endParaRPr lang="en-GB"/>
        </a:p>
      </dgm:t>
    </dgm:pt>
    <dgm:pt modelId="{86029642-1E62-4AE7-9C76-D2C1C0FA70B2}" type="pres">
      <dgm:prSet presAssocID="{FE3930AA-252F-4BC1-99A0-8C30FDD4F9DC}" presName="root2" presStyleCnt="0"/>
      <dgm:spPr/>
      <dgm:t>
        <a:bodyPr/>
        <a:lstStyle/>
        <a:p>
          <a:endParaRPr lang="en-GB"/>
        </a:p>
      </dgm:t>
    </dgm:pt>
    <dgm:pt modelId="{8A3057B2-8799-4127-81C2-3341EA5E2505}" type="pres">
      <dgm:prSet presAssocID="{FE3930AA-252F-4BC1-99A0-8C30FDD4F9DC}" presName="LevelTwoTextNode" presStyleLbl="node4" presStyleIdx="1" presStyleCnt="3" custLinFactNeighborX="-5259" custLinFactNeighborY="575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FA5E4B3-606C-4E12-978E-B89942BD20CC}" type="pres">
      <dgm:prSet presAssocID="{FE3930AA-252F-4BC1-99A0-8C30FDD4F9DC}" presName="level3hierChild" presStyleCnt="0"/>
      <dgm:spPr/>
      <dgm:t>
        <a:bodyPr/>
        <a:lstStyle/>
        <a:p>
          <a:endParaRPr lang="en-GB"/>
        </a:p>
      </dgm:t>
    </dgm:pt>
    <dgm:pt modelId="{A007AFB1-38D8-4DC6-91F2-0F3D5CA9B7FD}" type="pres">
      <dgm:prSet presAssocID="{5372916B-18FF-4151-AE4D-EA084407AAD5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D8F9506B-716E-43FF-A239-BFA0FF0D8F72}" type="pres">
      <dgm:prSet presAssocID="{5372916B-18FF-4151-AE4D-EA084407AAD5}" presName="connTx" presStyleLbl="parChTrans1D2" presStyleIdx="1" presStyleCnt="2"/>
      <dgm:spPr/>
      <dgm:t>
        <a:bodyPr/>
        <a:lstStyle/>
        <a:p>
          <a:endParaRPr lang="en-GB"/>
        </a:p>
      </dgm:t>
    </dgm:pt>
    <dgm:pt modelId="{874BD130-F932-4360-A502-4C3C96551F1C}" type="pres">
      <dgm:prSet presAssocID="{DF29D083-2422-4A56-BDE8-4325B15A83FE}" presName="root2" presStyleCnt="0"/>
      <dgm:spPr/>
      <dgm:t>
        <a:bodyPr/>
        <a:lstStyle/>
        <a:p>
          <a:endParaRPr lang="en-GB"/>
        </a:p>
      </dgm:t>
    </dgm:pt>
    <dgm:pt modelId="{E0A0FD97-E315-4A74-B668-02F638606398}" type="pres">
      <dgm:prSet presAssocID="{DF29D083-2422-4A56-BDE8-4325B15A83F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3026DEE-D34B-476F-9D8F-53CB337DF80A}" type="pres">
      <dgm:prSet presAssocID="{DF29D083-2422-4A56-BDE8-4325B15A83FE}" presName="level3hierChild" presStyleCnt="0"/>
      <dgm:spPr/>
      <dgm:t>
        <a:bodyPr/>
        <a:lstStyle/>
        <a:p>
          <a:endParaRPr lang="en-GB"/>
        </a:p>
      </dgm:t>
    </dgm:pt>
    <dgm:pt modelId="{C7B681CA-C566-4AF0-916C-62D197E5802A}" type="pres">
      <dgm:prSet presAssocID="{88320400-5C40-48E6-AC56-FFBE281C419F}" presName="conn2-1" presStyleLbl="parChTrans1D3" presStyleIdx="1" presStyleCnt="2"/>
      <dgm:spPr/>
      <dgm:t>
        <a:bodyPr/>
        <a:lstStyle/>
        <a:p>
          <a:endParaRPr lang="en-GB"/>
        </a:p>
      </dgm:t>
    </dgm:pt>
    <dgm:pt modelId="{F03F6303-3F89-4ECE-A527-B71087CA1488}" type="pres">
      <dgm:prSet presAssocID="{88320400-5C40-48E6-AC56-FFBE281C419F}" presName="connTx" presStyleLbl="parChTrans1D3" presStyleIdx="1" presStyleCnt="2"/>
      <dgm:spPr/>
      <dgm:t>
        <a:bodyPr/>
        <a:lstStyle/>
        <a:p>
          <a:endParaRPr lang="en-GB"/>
        </a:p>
      </dgm:t>
    </dgm:pt>
    <dgm:pt modelId="{BF3659ED-61B6-4681-89C3-5B97A453ABCE}" type="pres">
      <dgm:prSet presAssocID="{A9C6ECFE-679A-4938-824E-33731A67B8E7}" presName="root2" presStyleCnt="0"/>
      <dgm:spPr/>
      <dgm:t>
        <a:bodyPr/>
        <a:lstStyle/>
        <a:p>
          <a:endParaRPr lang="en-GB"/>
        </a:p>
      </dgm:t>
    </dgm:pt>
    <dgm:pt modelId="{C8771971-BEAF-471A-8889-3687AB45D3AC}" type="pres">
      <dgm:prSet presAssocID="{A9C6ECFE-679A-4938-824E-33731A67B8E7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39DDD4A-6237-497A-9217-4123FFF75C66}" type="pres">
      <dgm:prSet presAssocID="{A9C6ECFE-679A-4938-824E-33731A67B8E7}" presName="level3hierChild" presStyleCnt="0"/>
      <dgm:spPr/>
      <dgm:t>
        <a:bodyPr/>
        <a:lstStyle/>
        <a:p>
          <a:endParaRPr lang="en-GB"/>
        </a:p>
      </dgm:t>
    </dgm:pt>
    <dgm:pt modelId="{0AEF4DFB-99CB-403E-808A-7071F8D85822}" type="pres">
      <dgm:prSet presAssocID="{ADEB9193-E6F3-4A4F-99BF-7B3D56B3F2F0}" presName="conn2-1" presStyleLbl="parChTrans1D4" presStyleIdx="2" presStyleCnt="3"/>
      <dgm:spPr/>
      <dgm:t>
        <a:bodyPr/>
        <a:lstStyle/>
        <a:p>
          <a:endParaRPr lang="en-GB"/>
        </a:p>
      </dgm:t>
    </dgm:pt>
    <dgm:pt modelId="{3DDC8046-9A2B-4D23-9BD3-348710ECE076}" type="pres">
      <dgm:prSet presAssocID="{ADEB9193-E6F3-4A4F-99BF-7B3D56B3F2F0}" presName="connTx" presStyleLbl="parChTrans1D4" presStyleIdx="2" presStyleCnt="3"/>
      <dgm:spPr/>
      <dgm:t>
        <a:bodyPr/>
        <a:lstStyle/>
        <a:p>
          <a:endParaRPr lang="en-GB"/>
        </a:p>
      </dgm:t>
    </dgm:pt>
    <dgm:pt modelId="{B8870A31-FB7F-43A2-907F-91EE166FF1AD}" type="pres">
      <dgm:prSet presAssocID="{36E4B608-3497-4F37-A708-E6944FF24D92}" presName="root2" presStyleCnt="0"/>
      <dgm:spPr/>
      <dgm:t>
        <a:bodyPr/>
        <a:lstStyle/>
        <a:p>
          <a:endParaRPr lang="en-GB"/>
        </a:p>
      </dgm:t>
    </dgm:pt>
    <dgm:pt modelId="{7A383036-9448-45D1-AE30-EF3FDABB8F90}" type="pres">
      <dgm:prSet presAssocID="{36E4B608-3497-4F37-A708-E6944FF24D92}" presName="LevelTwoTextNode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A78C7F5-3C32-4459-9C3F-EBDD3A045BE2}" type="pres">
      <dgm:prSet presAssocID="{36E4B608-3497-4F37-A708-E6944FF24D92}" presName="level3hierChild" presStyleCnt="0"/>
      <dgm:spPr/>
      <dgm:t>
        <a:bodyPr/>
        <a:lstStyle/>
        <a:p>
          <a:endParaRPr lang="en-GB"/>
        </a:p>
      </dgm:t>
    </dgm:pt>
  </dgm:ptLst>
  <dgm:cxnLst>
    <dgm:cxn modelId="{0BA23A08-C02B-4EA4-816F-58F5178FE697}" srcId="{9B53461B-46FA-4E27-93F5-CC57CE62BABA}" destId="{DF29D083-2422-4A56-BDE8-4325B15A83FE}" srcOrd="1" destOrd="0" parTransId="{5372916B-18FF-4151-AE4D-EA084407AAD5}" sibTransId="{8BB8ED32-F40A-440E-88A1-295CDDE05F6B}"/>
    <dgm:cxn modelId="{D85398D9-BE87-45FF-84B5-EA4AA65F9AFB}" type="presOf" srcId="{A9C6ECFE-679A-4938-824E-33731A67B8E7}" destId="{C8771971-BEAF-471A-8889-3687AB45D3AC}" srcOrd="0" destOrd="0" presId="urn:microsoft.com/office/officeart/2005/8/layout/hierarchy2"/>
    <dgm:cxn modelId="{33F531AA-EA2D-4B2B-9E5D-86D91BA33781}" type="presOf" srcId="{88320400-5C40-48E6-AC56-FFBE281C419F}" destId="{F03F6303-3F89-4ECE-A527-B71087CA1488}" srcOrd="1" destOrd="0" presId="urn:microsoft.com/office/officeart/2005/8/layout/hierarchy2"/>
    <dgm:cxn modelId="{1227C684-A7C2-4D53-8410-5CEF8EB978F7}" type="presOf" srcId="{7A7E7B81-BED4-42BA-8F87-E5E40D92CAC1}" destId="{AC8CB18D-0978-40D3-8376-9F7357027094}" srcOrd="0" destOrd="0" presId="urn:microsoft.com/office/officeart/2005/8/layout/hierarchy2"/>
    <dgm:cxn modelId="{217FEB23-3C82-48C4-AC87-053B9CA078BF}" type="presOf" srcId="{0279B591-F563-4B48-9059-C501BF602973}" destId="{05B0E7C7-AB7E-4434-AE1C-3039DAE639F0}" srcOrd="1" destOrd="0" presId="urn:microsoft.com/office/officeart/2005/8/layout/hierarchy2"/>
    <dgm:cxn modelId="{971A68C1-E96C-46C9-95CE-228D03E983B2}" type="presOf" srcId="{9B53461B-46FA-4E27-93F5-CC57CE62BABA}" destId="{21164A87-E6A4-4FEF-892F-DBA8B3286CEF}" srcOrd="0" destOrd="0" presId="urn:microsoft.com/office/officeart/2005/8/layout/hierarchy2"/>
    <dgm:cxn modelId="{01D62E20-5724-4278-9C7D-89F96AF57000}" type="presOf" srcId="{5372916B-18FF-4151-AE4D-EA084407AAD5}" destId="{D8F9506B-716E-43FF-A239-BFA0FF0D8F72}" srcOrd="1" destOrd="0" presId="urn:microsoft.com/office/officeart/2005/8/layout/hierarchy2"/>
    <dgm:cxn modelId="{C2944B90-18BB-45CF-B472-02A497B373A1}" type="presOf" srcId="{36E4B608-3497-4F37-A708-E6944FF24D92}" destId="{7A383036-9448-45D1-AE30-EF3FDABB8F90}" srcOrd="0" destOrd="0" presId="urn:microsoft.com/office/officeart/2005/8/layout/hierarchy2"/>
    <dgm:cxn modelId="{C687458C-B56C-4472-AB0C-D86C4E3E0D19}" type="presOf" srcId="{6B19DD61-7634-4195-B1DB-3EEE8D3BBBE0}" destId="{4E0EAF64-2BDF-40F4-BBF8-85F522B3DFA6}" srcOrd="0" destOrd="0" presId="urn:microsoft.com/office/officeart/2005/8/layout/hierarchy2"/>
    <dgm:cxn modelId="{F2EC5595-95BD-457A-BA90-A4B9B9435EA2}" type="presOf" srcId="{ADEB9193-E6F3-4A4F-99BF-7B3D56B3F2F0}" destId="{3DDC8046-9A2B-4D23-9BD3-348710ECE076}" srcOrd="1" destOrd="0" presId="urn:microsoft.com/office/officeart/2005/8/layout/hierarchy2"/>
    <dgm:cxn modelId="{EE86D171-1C4F-45D6-AB08-0EA2FA0DE6FF}" type="presOf" srcId="{88320400-5C40-48E6-AC56-FFBE281C419F}" destId="{C7B681CA-C566-4AF0-916C-62D197E5802A}" srcOrd="0" destOrd="0" presId="urn:microsoft.com/office/officeart/2005/8/layout/hierarchy2"/>
    <dgm:cxn modelId="{D8A3CF6F-0FFB-4767-B0E6-134233FA8713}" type="presOf" srcId="{7A7E7B81-BED4-42BA-8F87-E5E40D92CAC1}" destId="{5168360A-E90B-445A-88A9-E68C35368724}" srcOrd="1" destOrd="0" presId="urn:microsoft.com/office/officeart/2005/8/layout/hierarchy2"/>
    <dgm:cxn modelId="{A107EEEC-075E-442A-B098-E0A45C193C15}" type="presOf" srcId="{ADEB9193-E6F3-4A4F-99BF-7B3D56B3F2F0}" destId="{0AEF4DFB-99CB-403E-808A-7071F8D85822}" srcOrd="0" destOrd="0" presId="urn:microsoft.com/office/officeart/2005/8/layout/hierarchy2"/>
    <dgm:cxn modelId="{11EC9750-6654-4977-BD78-693D91C5F16E}" srcId="{1580091C-B955-42B1-BB8A-D610B7EC2ACA}" destId="{9B53461B-46FA-4E27-93F5-CC57CE62BABA}" srcOrd="0" destOrd="0" parTransId="{646973D2-6BC9-4A99-A3D6-E0AF2A49EF8A}" sibTransId="{E1ADA9B9-1422-422A-A766-377A07D00417}"/>
    <dgm:cxn modelId="{A2DF828B-8C32-4D93-9CAB-3CB7D4F63B6F}" type="presOf" srcId="{BC279CEF-88B8-450C-BBC5-C0F3C668AAEA}" destId="{B1C2DCFF-F166-4DD6-868E-402A55D08977}" srcOrd="1" destOrd="0" presId="urn:microsoft.com/office/officeart/2005/8/layout/hierarchy2"/>
    <dgm:cxn modelId="{56F54C3B-AC6F-401E-8987-DF815CEEEBC7}" type="presOf" srcId="{DF29D083-2422-4A56-BDE8-4325B15A83FE}" destId="{E0A0FD97-E315-4A74-B668-02F638606398}" srcOrd="0" destOrd="0" presId="urn:microsoft.com/office/officeart/2005/8/layout/hierarchy2"/>
    <dgm:cxn modelId="{48189564-4761-48B2-8DAF-4FC859E9CBB2}" srcId="{9B53461B-46FA-4E27-93F5-CC57CE62BABA}" destId="{C118A01A-E200-4C58-A279-7047E4E6EA8A}" srcOrd="0" destOrd="0" parTransId="{6B19DD61-7634-4195-B1DB-3EEE8D3BBBE0}" sibTransId="{3FE07445-BD76-4EDA-8638-A5D079D466FA}"/>
    <dgm:cxn modelId="{A45CAA78-9D8F-4CCF-91B6-93C208BA519D}" type="presOf" srcId="{5372916B-18FF-4151-AE4D-EA084407AAD5}" destId="{A007AFB1-38D8-4DC6-91F2-0F3D5CA9B7FD}" srcOrd="0" destOrd="0" presId="urn:microsoft.com/office/officeart/2005/8/layout/hierarchy2"/>
    <dgm:cxn modelId="{9F1324D8-E89F-41B9-8C5E-0CDF835CDB8B}" type="presOf" srcId="{BC279CEF-88B8-450C-BBC5-C0F3C668AAEA}" destId="{8373FC5B-A892-4524-B4CA-9ABAC7BD1EC3}" srcOrd="0" destOrd="0" presId="urn:microsoft.com/office/officeart/2005/8/layout/hierarchy2"/>
    <dgm:cxn modelId="{77AFD0D5-10E9-4AEC-846E-BE75B49B786D}" type="presOf" srcId="{FE3930AA-252F-4BC1-99A0-8C30FDD4F9DC}" destId="{8A3057B2-8799-4127-81C2-3341EA5E2505}" srcOrd="0" destOrd="0" presId="urn:microsoft.com/office/officeart/2005/8/layout/hierarchy2"/>
    <dgm:cxn modelId="{2194FDE1-DAA0-4E87-B7FF-FAE69EE05960}" srcId="{D536279A-B6DF-4955-BD8F-D62730D9B3EA}" destId="{53E6E4B1-C12B-47A1-B4B9-ED371D7A68C5}" srcOrd="0" destOrd="0" parTransId="{7A7E7B81-BED4-42BA-8F87-E5E40D92CAC1}" sibTransId="{F049C673-CD88-4D4D-9E3C-DD806A8A1414}"/>
    <dgm:cxn modelId="{A7F6D1A3-187B-4BF1-9A7E-888C1F3C75EC}" type="presOf" srcId="{1580091C-B955-42B1-BB8A-D610B7EC2ACA}" destId="{59C8EBF5-D3E8-49DE-9904-1D2595E6B993}" srcOrd="0" destOrd="0" presId="urn:microsoft.com/office/officeart/2005/8/layout/hierarchy2"/>
    <dgm:cxn modelId="{B0672553-65BF-4290-81B5-EED6C8A0E51E}" type="presOf" srcId="{0279B591-F563-4B48-9059-C501BF602973}" destId="{2A28EEBB-67DE-490D-98A4-ED5BDD30A1DA}" srcOrd="0" destOrd="0" presId="urn:microsoft.com/office/officeart/2005/8/layout/hierarchy2"/>
    <dgm:cxn modelId="{096BCFF6-B689-47C5-8D9F-559DCD828EFE}" type="presOf" srcId="{6B19DD61-7634-4195-B1DB-3EEE8D3BBBE0}" destId="{D65C8EE1-5C12-4A81-BEDE-335BE7823739}" srcOrd="1" destOrd="0" presId="urn:microsoft.com/office/officeart/2005/8/layout/hierarchy2"/>
    <dgm:cxn modelId="{6D6AF5C8-82AC-4E4D-8C42-110A758898A1}" type="presOf" srcId="{D536279A-B6DF-4955-BD8F-D62730D9B3EA}" destId="{3B35B0EA-8AB5-4907-84F5-E9B1F52CC0DB}" srcOrd="0" destOrd="0" presId="urn:microsoft.com/office/officeart/2005/8/layout/hierarchy2"/>
    <dgm:cxn modelId="{0B13C458-A02B-48A2-BA56-D14F86863FFA}" srcId="{53E6E4B1-C12B-47A1-B4B9-ED371D7A68C5}" destId="{FE3930AA-252F-4BC1-99A0-8C30FDD4F9DC}" srcOrd="0" destOrd="0" parTransId="{BC279CEF-88B8-450C-BBC5-C0F3C668AAEA}" sibTransId="{30607B4D-5388-40F9-A6EC-778DA9561CDE}"/>
    <dgm:cxn modelId="{A523A4E0-7466-4CDE-B65F-CD3B4BE441A2}" type="presOf" srcId="{C118A01A-E200-4C58-A279-7047E4E6EA8A}" destId="{4A0BDE83-25EB-48FD-9BBC-BE214036D8F7}" srcOrd="0" destOrd="0" presId="urn:microsoft.com/office/officeart/2005/8/layout/hierarchy2"/>
    <dgm:cxn modelId="{43B55A46-1A98-416F-ABDC-9460819F90DF}" srcId="{A9C6ECFE-679A-4938-824E-33731A67B8E7}" destId="{36E4B608-3497-4F37-A708-E6944FF24D92}" srcOrd="0" destOrd="0" parTransId="{ADEB9193-E6F3-4A4F-99BF-7B3D56B3F2F0}" sibTransId="{259BE3C9-0E95-4C95-BA3D-BAC10E21F0E1}"/>
    <dgm:cxn modelId="{1DE02A15-6F0D-48DC-9F63-48D065A1D027}" srcId="{C118A01A-E200-4C58-A279-7047E4E6EA8A}" destId="{D536279A-B6DF-4955-BD8F-D62730D9B3EA}" srcOrd="0" destOrd="0" parTransId="{0279B591-F563-4B48-9059-C501BF602973}" sibTransId="{CC0FDC77-C416-47D5-BC44-039C58A991AA}"/>
    <dgm:cxn modelId="{36F35507-E3AD-412D-AFF8-94E6C33578BB}" type="presOf" srcId="{53E6E4B1-C12B-47A1-B4B9-ED371D7A68C5}" destId="{422BD6EF-F84F-40A0-A580-2A1A18F9BF96}" srcOrd="0" destOrd="0" presId="urn:microsoft.com/office/officeart/2005/8/layout/hierarchy2"/>
    <dgm:cxn modelId="{9C7B8C28-24FC-4D19-B2A4-0C629227264F}" srcId="{DF29D083-2422-4A56-BDE8-4325B15A83FE}" destId="{A9C6ECFE-679A-4938-824E-33731A67B8E7}" srcOrd="0" destOrd="0" parTransId="{88320400-5C40-48E6-AC56-FFBE281C419F}" sibTransId="{D311D181-DF16-4133-9F7B-4B8E686799C2}"/>
    <dgm:cxn modelId="{0F4AD29A-62AA-4B4A-A721-CE1BB3605E53}" type="presParOf" srcId="{59C8EBF5-D3E8-49DE-9904-1D2595E6B993}" destId="{7768B721-9A3C-445E-850E-9AB12B79F46B}" srcOrd="0" destOrd="0" presId="urn:microsoft.com/office/officeart/2005/8/layout/hierarchy2"/>
    <dgm:cxn modelId="{D7BDB0BE-FD1B-479E-936B-9D5B703EC8B0}" type="presParOf" srcId="{7768B721-9A3C-445E-850E-9AB12B79F46B}" destId="{21164A87-E6A4-4FEF-892F-DBA8B3286CEF}" srcOrd="0" destOrd="0" presId="urn:microsoft.com/office/officeart/2005/8/layout/hierarchy2"/>
    <dgm:cxn modelId="{48FBAC28-ED11-481B-A829-D39F4A7AA825}" type="presParOf" srcId="{7768B721-9A3C-445E-850E-9AB12B79F46B}" destId="{0F310DFC-E25A-4589-9356-3363102CACDD}" srcOrd="1" destOrd="0" presId="urn:microsoft.com/office/officeart/2005/8/layout/hierarchy2"/>
    <dgm:cxn modelId="{BAAD7546-5EBE-4CB4-BB20-6A34B35E373B}" type="presParOf" srcId="{0F310DFC-E25A-4589-9356-3363102CACDD}" destId="{4E0EAF64-2BDF-40F4-BBF8-85F522B3DFA6}" srcOrd="0" destOrd="0" presId="urn:microsoft.com/office/officeart/2005/8/layout/hierarchy2"/>
    <dgm:cxn modelId="{9C560DFB-209D-4C4D-A04E-0235B3F1F3F1}" type="presParOf" srcId="{4E0EAF64-2BDF-40F4-BBF8-85F522B3DFA6}" destId="{D65C8EE1-5C12-4A81-BEDE-335BE7823739}" srcOrd="0" destOrd="0" presId="urn:microsoft.com/office/officeart/2005/8/layout/hierarchy2"/>
    <dgm:cxn modelId="{E57CC314-37B8-4D21-9A5C-D08447C51C1C}" type="presParOf" srcId="{0F310DFC-E25A-4589-9356-3363102CACDD}" destId="{AD3EF882-9698-4D45-8AFB-D8969D7CCF71}" srcOrd="1" destOrd="0" presId="urn:microsoft.com/office/officeart/2005/8/layout/hierarchy2"/>
    <dgm:cxn modelId="{85309766-0D08-4A26-8012-DD7EC4EA6AF9}" type="presParOf" srcId="{AD3EF882-9698-4D45-8AFB-D8969D7CCF71}" destId="{4A0BDE83-25EB-48FD-9BBC-BE214036D8F7}" srcOrd="0" destOrd="0" presId="urn:microsoft.com/office/officeart/2005/8/layout/hierarchy2"/>
    <dgm:cxn modelId="{D10AE998-7D0A-421C-95F1-A3AB67E4704B}" type="presParOf" srcId="{AD3EF882-9698-4D45-8AFB-D8969D7CCF71}" destId="{A368CF95-9F22-43A8-8A9F-344E271D4139}" srcOrd="1" destOrd="0" presId="urn:microsoft.com/office/officeart/2005/8/layout/hierarchy2"/>
    <dgm:cxn modelId="{A38702BD-FE49-4DB6-94E0-7B3F2228EA9C}" type="presParOf" srcId="{A368CF95-9F22-43A8-8A9F-344E271D4139}" destId="{2A28EEBB-67DE-490D-98A4-ED5BDD30A1DA}" srcOrd="0" destOrd="0" presId="urn:microsoft.com/office/officeart/2005/8/layout/hierarchy2"/>
    <dgm:cxn modelId="{D2E5E270-A71C-4EDD-9187-092D3B7020F2}" type="presParOf" srcId="{2A28EEBB-67DE-490D-98A4-ED5BDD30A1DA}" destId="{05B0E7C7-AB7E-4434-AE1C-3039DAE639F0}" srcOrd="0" destOrd="0" presId="urn:microsoft.com/office/officeart/2005/8/layout/hierarchy2"/>
    <dgm:cxn modelId="{9816012F-A9FD-4F74-8619-04C57C3387F4}" type="presParOf" srcId="{A368CF95-9F22-43A8-8A9F-344E271D4139}" destId="{5DBCA695-9B8E-4E93-A9D1-A4E9667C7900}" srcOrd="1" destOrd="0" presId="urn:microsoft.com/office/officeart/2005/8/layout/hierarchy2"/>
    <dgm:cxn modelId="{AECF51F0-D5D9-4414-819B-621672D78754}" type="presParOf" srcId="{5DBCA695-9B8E-4E93-A9D1-A4E9667C7900}" destId="{3B35B0EA-8AB5-4907-84F5-E9B1F52CC0DB}" srcOrd="0" destOrd="0" presId="urn:microsoft.com/office/officeart/2005/8/layout/hierarchy2"/>
    <dgm:cxn modelId="{FC8C188E-924E-4D26-B06C-8A14678333E3}" type="presParOf" srcId="{5DBCA695-9B8E-4E93-A9D1-A4E9667C7900}" destId="{252FB5EA-724C-47B7-9A3A-31ABC29DE763}" srcOrd="1" destOrd="0" presId="urn:microsoft.com/office/officeart/2005/8/layout/hierarchy2"/>
    <dgm:cxn modelId="{7BE0EED2-53B5-470C-A465-0EE3C69FBB90}" type="presParOf" srcId="{252FB5EA-724C-47B7-9A3A-31ABC29DE763}" destId="{AC8CB18D-0978-40D3-8376-9F7357027094}" srcOrd="0" destOrd="0" presId="urn:microsoft.com/office/officeart/2005/8/layout/hierarchy2"/>
    <dgm:cxn modelId="{ED960301-F0BA-4D68-B74D-FCE7DECA1250}" type="presParOf" srcId="{AC8CB18D-0978-40D3-8376-9F7357027094}" destId="{5168360A-E90B-445A-88A9-E68C35368724}" srcOrd="0" destOrd="0" presId="urn:microsoft.com/office/officeart/2005/8/layout/hierarchy2"/>
    <dgm:cxn modelId="{FCA6DBB8-0AA2-4EB4-B005-4CA057B1ACA8}" type="presParOf" srcId="{252FB5EA-724C-47B7-9A3A-31ABC29DE763}" destId="{CD79354F-7CDB-4A70-B5A4-94AF643F4BC1}" srcOrd="1" destOrd="0" presId="urn:microsoft.com/office/officeart/2005/8/layout/hierarchy2"/>
    <dgm:cxn modelId="{339239D3-D504-40C2-BD5C-D9E735DFAEE8}" type="presParOf" srcId="{CD79354F-7CDB-4A70-B5A4-94AF643F4BC1}" destId="{422BD6EF-F84F-40A0-A580-2A1A18F9BF96}" srcOrd="0" destOrd="0" presId="urn:microsoft.com/office/officeart/2005/8/layout/hierarchy2"/>
    <dgm:cxn modelId="{4F0182B3-8221-4112-ADCF-09963972B936}" type="presParOf" srcId="{CD79354F-7CDB-4A70-B5A4-94AF643F4BC1}" destId="{A1879570-3173-47A9-9C20-8BFCF4E60BE7}" srcOrd="1" destOrd="0" presId="urn:microsoft.com/office/officeart/2005/8/layout/hierarchy2"/>
    <dgm:cxn modelId="{EEA314E5-D745-4D6A-A4AF-E5F98E0B795A}" type="presParOf" srcId="{A1879570-3173-47A9-9C20-8BFCF4E60BE7}" destId="{8373FC5B-A892-4524-B4CA-9ABAC7BD1EC3}" srcOrd="0" destOrd="0" presId="urn:microsoft.com/office/officeart/2005/8/layout/hierarchy2"/>
    <dgm:cxn modelId="{FDDFA6E8-BA2F-44C8-89A5-B13D21228403}" type="presParOf" srcId="{8373FC5B-A892-4524-B4CA-9ABAC7BD1EC3}" destId="{B1C2DCFF-F166-4DD6-868E-402A55D08977}" srcOrd="0" destOrd="0" presId="urn:microsoft.com/office/officeart/2005/8/layout/hierarchy2"/>
    <dgm:cxn modelId="{93AF5DAB-2999-4FF6-BB6B-7A48749C229D}" type="presParOf" srcId="{A1879570-3173-47A9-9C20-8BFCF4E60BE7}" destId="{86029642-1E62-4AE7-9C76-D2C1C0FA70B2}" srcOrd="1" destOrd="0" presId="urn:microsoft.com/office/officeart/2005/8/layout/hierarchy2"/>
    <dgm:cxn modelId="{4825577C-C2EF-48E2-955D-61B7A8C29B5B}" type="presParOf" srcId="{86029642-1E62-4AE7-9C76-D2C1C0FA70B2}" destId="{8A3057B2-8799-4127-81C2-3341EA5E2505}" srcOrd="0" destOrd="0" presId="urn:microsoft.com/office/officeart/2005/8/layout/hierarchy2"/>
    <dgm:cxn modelId="{CFD265FB-7957-4772-B163-5186AC277966}" type="presParOf" srcId="{86029642-1E62-4AE7-9C76-D2C1C0FA70B2}" destId="{3FA5E4B3-606C-4E12-978E-B89942BD20CC}" srcOrd="1" destOrd="0" presId="urn:microsoft.com/office/officeart/2005/8/layout/hierarchy2"/>
    <dgm:cxn modelId="{43ADBAFC-6E4A-4ACB-B07D-8F8ED6FEA8DC}" type="presParOf" srcId="{0F310DFC-E25A-4589-9356-3363102CACDD}" destId="{A007AFB1-38D8-4DC6-91F2-0F3D5CA9B7FD}" srcOrd="2" destOrd="0" presId="urn:microsoft.com/office/officeart/2005/8/layout/hierarchy2"/>
    <dgm:cxn modelId="{80D0DFDB-32E5-48BE-9DCC-2B38D3DC1F18}" type="presParOf" srcId="{A007AFB1-38D8-4DC6-91F2-0F3D5CA9B7FD}" destId="{D8F9506B-716E-43FF-A239-BFA0FF0D8F72}" srcOrd="0" destOrd="0" presId="urn:microsoft.com/office/officeart/2005/8/layout/hierarchy2"/>
    <dgm:cxn modelId="{7829914B-EC84-4347-A434-8DA507BC8479}" type="presParOf" srcId="{0F310DFC-E25A-4589-9356-3363102CACDD}" destId="{874BD130-F932-4360-A502-4C3C96551F1C}" srcOrd="3" destOrd="0" presId="urn:microsoft.com/office/officeart/2005/8/layout/hierarchy2"/>
    <dgm:cxn modelId="{ED7E88FB-F843-4019-8598-24F6A134A55B}" type="presParOf" srcId="{874BD130-F932-4360-A502-4C3C96551F1C}" destId="{E0A0FD97-E315-4A74-B668-02F638606398}" srcOrd="0" destOrd="0" presId="urn:microsoft.com/office/officeart/2005/8/layout/hierarchy2"/>
    <dgm:cxn modelId="{45106BA5-47BC-4FE0-BFCD-A4648ACC041A}" type="presParOf" srcId="{874BD130-F932-4360-A502-4C3C96551F1C}" destId="{03026DEE-D34B-476F-9D8F-53CB337DF80A}" srcOrd="1" destOrd="0" presId="urn:microsoft.com/office/officeart/2005/8/layout/hierarchy2"/>
    <dgm:cxn modelId="{224FBA76-012D-47E9-B5FD-F4EEA55BF1DF}" type="presParOf" srcId="{03026DEE-D34B-476F-9D8F-53CB337DF80A}" destId="{C7B681CA-C566-4AF0-916C-62D197E5802A}" srcOrd="0" destOrd="0" presId="urn:microsoft.com/office/officeart/2005/8/layout/hierarchy2"/>
    <dgm:cxn modelId="{4F6B1450-D857-4970-801E-3E26F1A90B7C}" type="presParOf" srcId="{C7B681CA-C566-4AF0-916C-62D197E5802A}" destId="{F03F6303-3F89-4ECE-A527-B71087CA1488}" srcOrd="0" destOrd="0" presId="urn:microsoft.com/office/officeart/2005/8/layout/hierarchy2"/>
    <dgm:cxn modelId="{F26C742B-04A0-4BA6-9EA3-A3C7337E28B5}" type="presParOf" srcId="{03026DEE-D34B-476F-9D8F-53CB337DF80A}" destId="{BF3659ED-61B6-4681-89C3-5B97A453ABCE}" srcOrd="1" destOrd="0" presId="urn:microsoft.com/office/officeart/2005/8/layout/hierarchy2"/>
    <dgm:cxn modelId="{2871EEB5-3195-47BD-81CD-E8DD66AA95B4}" type="presParOf" srcId="{BF3659ED-61B6-4681-89C3-5B97A453ABCE}" destId="{C8771971-BEAF-471A-8889-3687AB45D3AC}" srcOrd="0" destOrd="0" presId="urn:microsoft.com/office/officeart/2005/8/layout/hierarchy2"/>
    <dgm:cxn modelId="{016D94E0-7667-4739-9C2F-AB4983E2370F}" type="presParOf" srcId="{BF3659ED-61B6-4681-89C3-5B97A453ABCE}" destId="{B39DDD4A-6237-497A-9217-4123FFF75C66}" srcOrd="1" destOrd="0" presId="urn:microsoft.com/office/officeart/2005/8/layout/hierarchy2"/>
    <dgm:cxn modelId="{7481B977-E6F7-4573-9D62-09E8526B2156}" type="presParOf" srcId="{B39DDD4A-6237-497A-9217-4123FFF75C66}" destId="{0AEF4DFB-99CB-403E-808A-7071F8D85822}" srcOrd="0" destOrd="0" presId="urn:microsoft.com/office/officeart/2005/8/layout/hierarchy2"/>
    <dgm:cxn modelId="{CEC1229B-94B2-40EB-B7A3-6A3D6A080D10}" type="presParOf" srcId="{0AEF4DFB-99CB-403E-808A-7071F8D85822}" destId="{3DDC8046-9A2B-4D23-9BD3-348710ECE076}" srcOrd="0" destOrd="0" presId="urn:microsoft.com/office/officeart/2005/8/layout/hierarchy2"/>
    <dgm:cxn modelId="{B0AC3C41-B31E-4F68-8ABF-C4E42FE1C317}" type="presParOf" srcId="{B39DDD4A-6237-497A-9217-4123FFF75C66}" destId="{B8870A31-FB7F-43A2-907F-91EE166FF1AD}" srcOrd="1" destOrd="0" presId="urn:microsoft.com/office/officeart/2005/8/layout/hierarchy2"/>
    <dgm:cxn modelId="{E105C3EB-6518-4EB0-BAC3-7C271FA7AD79}" type="presParOf" srcId="{B8870A31-FB7F-43A2-907F-91EE166FF1AD}" destId="{7A383036-9448-45D1-AE30-EF3FDABB8F90}" srcOrd="0" destOrd="0" presId="urn:microsoft.com/office/officeart/2005/8/layout/hierarchy2"/>
    <dgm:cxn modelId="{4FC90FA7-9E2C-4EB8-963C-EFD1F06CF25B}" type="presParOf" srcId="{B8870A31-FB7F-43A2-907F-91EE166FF1AD}" destId="{7A78C7F5-3C32-4459-9C3F-EBDD3A045BE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64A87-E6A4-4FEF-892F-DBA8B3286CEF}">
      <dsp:nvSpPr>
        <dsp:cNvPr id="0" name=""/>
        <dsp:cNvSpPr/>
      </dsp:nvSpPr>
      <dsp:spPr>
        <a:xfrm>
          <a:off x="601" y="801997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chaos</a:t>
          </a:r>
          <a:endParaRPr lang="en-GB" sz="2800" b="1" kern="1200" dirty="0"/>
        </a:p>
      </dsp:txBody>
      <dsp:txXfrm>
        <a:off x="20437" y="821833"/>
        <a:ext cx="1314812" cy="637570"/>
      </dsp:txXfrm>
    </dsp:sp>
    <dsp:sp modelId="{4E0EAF64-2BDF-40F4-BBF8-85F522B3DFA6}">
      <dsp:nvSpPr>
        <dsp:cNvPr id="0" name=""/>
        <dsp:cNvSpPr/>
      </dsp:nvSpPr>
      <dsp:spPr>
        <a:xfrm rot="19457599">
          <a:off x="1292372" y="919192"/>
          <a:ext cx="667221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667221" y="267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609302" y="929230"/>
        <a:ext cx="33361" cy="33361"/>
      </dsp:txXfrm>
    </dsp:sp>
    <dsp:sp modelId="{4A0BDE83-25EB-48FD-9BBC-BE214036D8F7}">
      <dsp:nvSpPr>
        <dsp:cNvPr id="0" name=""/>
        <dsp:cNvSpPr/>
      </dsp:nvSpPr>
      <dsp:spPr>
        <a:xfrm>
          <a:off x="1896879" y="412583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stretching</a:t>
          </a:r>
          <a:endParaRPr lang="en-GB" sz="1700" kern="1200" dirty="0"/>
        </a:p>
      </dsp:txBody>
      <dsp:txXfrm>
        <a:off x="1916715" y="432419"/>
        <a:ext cx="1314812" cy="637570"/>
      </dsp:txXfrm>
    </dsp:sp>
    <dsp:sp modelId="{2A28EEBB-67DE-490D-98A4-ED5BDD30A1DA}">
      <dsp:nvSpPr>
        <dsp:cNvPr id="0" name=""/>
        <dsp:cNvSpPr/>
      </dsp:nvSpPr>
      <dsp:spPr>
        <a:xfrm>
          <a:off x="3251363" y="724485"/>
          <a:ext cx="541793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541793" y="267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508716" y="737659"/>
        <a:ext cx="27089" cy="27089"/>
      </dsp:txXfrm>
    </dsp:sp>
    <dsp:sp modelId="{3B35B0EA-8AB5-4907-84F5-E9B1F52CC0DB}">
      <dsp:nvSpPr>
        <dsp:cNvPr id="0" name=""/>
        <dsp:cNvSpPr/>
      </dsp:nvSpPr>
      <dsp:spPr>
        <a:xfrm>
          <a:off x="3793157" y="412583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High frequencies</a:t>
          </a:r>
          <a:endParaRPr lang="en-GB" sz="1700" kern="1200" dirty="0"/>
        </a:p>
      </dsp:txBody>
      <dsp:txXfrm>
        <a:off x="3812993" y="432419"/>
        <a:ext cx="1314812" cy="637570"/>
      </dsp:txXfrm>
    </dsp:sp>
    <dsp:sp modelId="{AC8CB18D-0978-40D3-8376-9F7357027094}">
      <dsp:nvSpPr>
        <dsp:cNvPr id="0" name=""/>
        <dsp:cNvSpPr/>
      </dsp:nvSpPr>
      <dsp:spPr>
        <a:xfrm>
          <a:off x="5147642" y="724485"/>
          <a:ext cx="541793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541793" y="2671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404994" y="737659"/>
        <a:ext cx="27089" cy="27089"/>
      </dsp:txXfrm>
    </dsp:sp>
    <dsp:sp modelId="{422BD6EF-F84F-40A0-A580-2A1A18F9BF96}">
      <dsp:nvSpPr>
        <dsp:cNvPr id="0" name=""/>
        <dsp:cNvSpPr/>
      </dsp:nvSpPr>
      <dsp:spPr>
        <a:xfrm>
          <a:off x="5689436" y="412583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Distance from randomness</a:t>
          </a:r>
          <a:endParaRPr lang="en-GB" sz="1700" kern="1200" dirty="0"/>
        </a:p>
      </dsp:txBody>
      <dsp:txXfrm>
        <a:off x="5709272" y="432419"/>
        <a:ext cx="1314812" cy="637570"/>
      </dsp:txXfrm>
    </dsp:sp>
    <dsp:sp modelId="{8373FC5B-A892-4524-B4CA-9ABAC7BD1EC3}">
      <dsp:nvSpPr>
        <dsp:cNvPr id="0" name=""/>
        <dsp:cNvSpPr/>
      </dsp:nvSpPr>
      <dsp:spPr>
        <a:xfrm rot="2376572">
          <a:off x="6973803" y="919192"/>
          <a:ext cx="610795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610795" y="2671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7263931" y="930641"/>
        <a:ext cx="30539" cy="30539"/>
      </dsp:txXfrm>
    </dsp:sp>
    <dsp:sp modelId="{8A3057B2-8799-4127-81C2-3341EA5E2505}">
      <dsp:nvSpPr>
        <dsp:cNvPr id="0" name=""/>
        <dsp:cNvSpPr/>
      </dsp:nvSpPr>
      <dsp:spPr>
        <a:xfrm>
          <a:off x="7514481" y="801997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Spatial complexity</a:t>
          </a:r>
          <a:endParaRPr lang="en-GB" sz="2000" b="1" kern="1200" dirty="0"/>
        </a:p>
      </dsp:txBody>
      <dsp:txXfrm>
        <a:off x="7534317" y="821833"/>
        <a:ext cx="1314812" cy="637570"/>
      </dsp:txXfrm>
    </dsp:sp>
    <dsp:sp modelId="{A007AFB1-38D8-4DC6-91F2-0F3D5CA9B7FD}">
      <dsp:nvSpPr>
        <dsp:cNvPr id="0" name=""/>
        <dsp:cNvSpPr/>
      </dsp:nvSpPr>
      <dsp:spPr>
        <a:xfrm rot="2142401">
          <a:off x="1292372" y="1308606"/>
          <a:ext cx="667221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667221" y="267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609302" y="1318645"/>
        <a:ext cx="33361" cy="33361"/>
      </dsp:txXfrm>
    </dsp:sp>
    <dsp:sp modelId="{E0A0FD97-E315-4A74-B668-02F638606398}">
      <dsp:nvSpPr>
        <dsp:cNvPr id="0" name=""/>
        <dsp:cNvSpPr/>
      </dsp:nvSpPr>
      <dsp:spPr>
        <a:xfrm>
          <a:off x="1896879" y="1191411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folding</a:t>
          </a:r>
          <a:endParaRPr lang="en-GB" sz="1700" kern="1200" dirty="0"/>
        </a:p>
      </dsp:txBody>
      <dsp:txXfrm>
        <a:off x="1916715" y="1211247"/>
        <a:ext cx="1314812" cy="637570"/>
      </dsp:txXfrm>
    </dsp:sp>
    <dsp:sp modelId="{C7B681CA-C566-4AF0-916C-62D197E5802A}">
      <dsp:nvSpPr>
        <dsp:cNvPr id="0" name=""/>
        <dsp:cNvSpPr/>
      </dsp:nvSpPr>
      <dsp:spPr>
        <a:xfrm>
          <a:off x="3251363" y="1503314"/>
          <a:ext cx="541793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541793" y="267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508716" y="1516487"/>
        <a:ext cx="27089" cy="27089"/>
      </dsp:txXfrm>
    </dsp:sp>
    <dsp:sp modelId="{C8771971-BEAF-471A-8889-3687AB45D3AC}">
      <dsp:nvSpPr>
        <dsp:cNvPr id="0" name=""/>
        <dsp:cNvSpPr/>
      </dsp:nvSpPr>
      <dsp:spPr>
        <a:xfrm>
          <a:off x="3793157" y="1191411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discontinuities</a:t>
          </a:r>
          <a:endParaRPr lang="en-GB" sz="1700" kern="1200" dirty="0"/>
        </a:p>
      </dsp:txBody>
      <dsp:txXfrm>
        <a:off x="3812993" y="1211247"/>
        <a:ext cx="1314812" cy="637570"/>
      </dsp:txXfrm>
    </dsp:sp>
    <dsp:sp modelId="{0AEF4DFB-99CB-403E-808A-7071F8D85822}">
      <dsp:nvSpPr>
        <dsp:cNvPr id="0" name=""/>
        <dsp:cNvSpPr/>
      </dsp:nvSpPr>
      <dsp:spPr>
        <a:xfrm>
          <a:off x="5147642" y="1503314"/>
          <a:ext cx="541793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541793" y="2671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404994" y="1516487"/>
        <a:ext cx="27089" cy="27089"/>
      </dsp:txXfrm>
    </dsp:sp>
    <dsp:sp modelId="{7A383036-9448-45D1-AE30-EF3FDABB8F90}">
      <dsp:nvSpPr>
        <dsp:cNvPr id="0" name=""/>
        <dsp:cNvSpPr/>
      </dsp:nvSpPr>
      <dsp:spPr>
        <a:xfrm>
          <a:off x="5689436" y="1191411"/>
          <a:ext cx="1354484" cy="677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Distance from uniformity</a:t>
          </a:r>
          <a:endParaRPr lang="en-GB" sz="1700" kern="1200" dirty="0"/>
        </a:p>
      </dsp:txBody>
      <dsp:txXfrm>
        <a:off x="5709272" y="1211247"/>
        <a:ext cx="1314812" cy="637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8BDB2-02FD-48B7-B932-B1CACD001C93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CCEEE-F470-4920-A1AE-3763B8C164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47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CCEEE-F470-4920-A1AE-3763B8C164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5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7B5A1-4602-40F7-B69A-436ED251149B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968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0C2C-6DEC-4061-B2DE-364078BBAA92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17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6AE3-4BE9-460A-8BFB-04D19253AD23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79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544E7-94C6-4DB6-824E-089C0EF8A239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39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173F9-710A-4F74-AFD3-23F1CA9D39F0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22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5AFD-7590-4F82-AD94-3278D7CE242E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74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7393-6FA0-47BA-A541-145F1BCF8E5D}" type="datetime1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1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7FA8-9423-468C-82A0-185460000F58}" type="datetime1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1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EDE5-7D38-4CE9-8BCE-FC8346C3A212}" type="datetime1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89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280-48CB-4FE8-97DE-D81185BE9C43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35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49E0-5FBE-409C-A975-C24F4B4782C8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64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245E-C31B-4F4A-9FFA-105646FAC4F6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0F158-78EF-4EE1-BCC0-3FB7AD6E8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76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emf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tiff"/><Relationship Id="rId12" Type="http://schemas.openxmlformats.org/officeDocument/2006/relationships/image" Target="../media/image72.emf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68.tiff"/><Relationship Id="rId11" Type="http://schemas.openxmlformats.org/officeDocument/2006/relationships/image" Target="../media/image71.png"/><Relationship Id="rId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em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74.emf"/><Relationship Id="rId5" Type="http://schemas.openxmlformats.org/officeDocument/2006/relationships/image" Target="../media/image1.png"/><Relationship Id="rId4" Type="http://schemas.openxmlformats.org/officeDocument/2006/relationships/image" Target="../media/image7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76.emf"/><Relationship Id="rId5" Type="http://schemas.openxmlformats.org/officeDocument/2006/relationships/image" Target="../media/image1.png"/><Relationship Id="rId4" Type="http://schemas.openxmlformats.org/officeDocument/2006/relationships/image" Target="../media/image73.e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5.emf"/><Relationship Id="rId10" Type="http://schemas.openxmlformats.org/officeDocument/2006/relationships/image" Target="../media/image80.png"/><Relationship Id="rId4" Type="http://schemas.openxmlformats.org/officeDocument/2006/relationships/image" Target="../media/image74.emf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.png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5.wmf"/><Relationship Id="rId3" Type="http://schemas.openxmlformats.org/officeDocument/2006/relationships/audio" Target="../media/media16.wma"/><Relationship Id="rId7" Type="http://schemas.openxmlformats.org/officeDocument/2006/relationships/image" Target="../media/image87.png"/><Relationship Id="rId12" Type="http://schemas.openxmlformats.org/officeDocument/2006/relationships/oleObject" Target="../embeddings/oleObject2.bin"/><Relationship Id="rId2" Type="http://schemas.microsoft.com/office/2007/relationships/media" Target="../media/media16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png"/><Relationship Id="rId11" Type="http://schemas.openxmlformats.org/officeDocument/2006/relationships/image" Target="../media/image84.wmf"/><Relationship Id="rId5" Type="http://schemas.openxmlformats.org/officeDocument/2006/relationships/image" Target="../media/image1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9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microsoft.com/office/2007/relationships/hdphoto" Target="../media/hdphoto3.wdp"/><Relationship Id="rId5" Type="http://schemas.openxmlformats.org/officeDocument/2006/relationships/image" Target="../media/image90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9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12" Type="http://schemas.openxmlformats.org/officeDocument/2006/relationships/image" Target="../media/image98.jpe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02.png"/><Relationship Id="rId11" Type="http://schemas.openxmlformats.org/officeDocument/2006/relationships/image" Target="../media/image97.jpeg"/><Relationship Id="rId5" Type="http://schemas.openxmlformats.org/officeDocument/2006/relationships/image" Target="../media/image101.png"/><Relationship Id="rId15" Type="http://schemas.openxmlformats.org/officeDocument/2006/relationships/image" Target="../media/image13.png"/><Relationship Id="rId10" Type="http://schemas.openxmlformats.org/officeDocument/2006/relationships/image" Target="../media/image96.jpeg"/><Relationship Id="rId4" Type="http://schemas.openxmlformats.org/officeDocument/2006/relationships/image" Target="../media/image1.png"/><Relationship Id="rId9" Type="http://schemas.openxmlformats.org/officeDocument/2006/relationships/image" Target="../media/image95.jpeg"/><Relationship Id="rId14" Type="http://schemas.openxmlformats.org/officeDocument/2006/relationships/image" Target="../media/image10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3.png"/><Relationship Id="rId5" Type="http://schemas.openxmlformats.org/officeDocument/2006/relationships/image" Target="../media/image10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microsoft.com/office/2007/relationships/hdphoto" Target="../media/hdphoto4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1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10" Type="http://schemas.openxmlformats.org/officeDocument/2006/relationships/image" Target="../media/image13.png"/><Relationship Id="rId4" Type="http://schemas.openxmlformats.org/officeDocument/2006/relationships/image" Target="../media/image112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117.emf"/><Relationship Id="rId5" Type="http://schemas.openxmlformats.org/officeDocument/2006/relationships/image" Target="../media/image116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6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5.png"/><Relationship Id="rId4" Type="http://schemas.openxmlformats.org/officeDocument/2006/relationships/diagramData" Target="../diagrams/data1.xml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1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30.emf"/><Relationship Id="rId5" Type="http://schemas.openxmlformats.org/officeDocument/2006/relationships/image" Target="../media/image129.png"/><Relationship Id="rId10" Type="http://schemas.openxmlformats.org/officeDocument/2006/relationships/image" Target="../media/image13.png"/><Relationship Id="rId4" Type="http://schemas.openxmlformats.org/officeDocument/2006/relationships/image" Target="../media/image128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5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5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5.png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13.png"/><Relationship Id="rId5" Type="http://schemas.openxmlformats.org/officeDocument/2006/relationships/image" Target="../media/image13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://www.google.gr/url?sa=i&amp;rct=j&amp;q=nanowires&amp;source=images&amp;cd=&amp;cad=rja&amp;docid=e2XJM2uWt29vrM&amp;tbnid=MWdxFWyNQtVvKM:&amp;ved=0CAUQjRw&amp;url=http://www.lpn.cnrs.fr/en/ELPHYSE/EPINANO_old.php&amp;ei=aBhvUa2rH-n40gWApYCICw&amp;psig=AFQjCNHm2v54tWySh0ZvvbWj4vXXGey7KA&amp;ust=1366320937279676" TargetMode="External"/><Relationship Id="rId18" Type="http://schemas.openxmlformats.org/officeDocument/2006/relationships/hyperlink" Target="http://www.google.gr/url?sa=i&amp;rct=j&amp;q=thin+films&amp;source=images&amp;cd=&amp;cad=rja&amp;docid=FBh1JNo6xWB_ZM&amp;tbnid=bvTLpjpABoWYlM:&amp;ved=0CAUQjRw&amp;url=http://newscenter.lbl.gov/?p=21535&amp;ei=shpvUfSLJIb80QWT5IGYAg&amp;psig=AFQjCNGjbouxZvPU5xZVPGyP8AYXYmMGtA&amp;ust=1366321796711124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.pn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17" Type="http://schemas.openxmlformats.org/officeDocument/2006/relationships/image" Target="../media/image27.jpeg"/><Relationship Id="rId2" Type="http://schemas.openxmlformats.org/officeDocument/2006/relationships/audio" Target="../media/media4.wma"/><Relationship Id="rId16" Type="http://schemas.openxmlformats.org/officeDocument/2006/relationships/hyperlink" Target="http://www.google.gr/url?sa=i&amp;rct=j&amp;q=thin+films&amp;source=images&amp;cd=&amp;cad=rja&amp;docid=MfDwCsRBbQZpvM&amp;tbnid=G-XSidEXP3ImCM:&amp;ved=0CAUQjRw&amp;url=http://www.sciencedirect.com/science/article/pii/S0040609098012322&amp;ei=cBpvUcenMoOd0AWcuoCYDg&amp;psig=AFQjCNGjbouxZvPU5xZVPGyP8AYXYmMGtA&amp;ust=1366321796711124" TargetMode="External"/><Relationship Id="rId20" Type="http://schemas.openxmlformats.org/officeDocument/2006/relationships/image" Target="../media/image29.png"/><Relationship Id="rId1" Type="http://schemas.microsoft.com/office/2007/relationships/media" Target="../media/media4.wma"/><Relationship Id="rId6" Type="http://schemas.openxmlformats.org/officeDocument/2006/relationships/hyperlink" Target="http://www.google.gr/url?sa=i&amp;rct=j&amp;q=nanoparticles&amp;source=images&amp;cd=&amp;cad=rja&amp;docid=kh_mKbuuc0G92M&amp;tbnid=oCQp78Zt3EyS6M:&amp;ved=0CAUQjRw&amp;url=http://www.nih.gov/researchmatters/january2011/01242011nanoparticles.htm&amp;ei=JxRvUeeAPPKb0AWf54GoDQ&amp;bvm=bv.45368065,d.d2k&amp;psig=AFQjCNF5ElJ78wx5MX3UEGtowjrYqKOXog&amp;ust=1366320365438684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5" Type="http://schemas.openxmlformats.org/officeDocument/2006/relationships/image" Target="../media/image26.png"/><Relationship Id="rId10" Type="http://schemas.openxmlformats.org/officeDocument/2006/relationships/image" Target="../media/image22.jpeg"/><Relationship Id="rId19" Type="http://schemas.openxmlformats.org/officeDocument/2006/relationships/image" Target="../media/image28.jpeg"/><Relationship Id="rId4" Type="http://schemas.openxmlformats.org/officeDocument/2006/relationships/hyperlink" Target="http://www.google.gr/url?sa=i&amp;rct=j&amp;q=nanoparticles&amp;source=images&amp;cd=&amp;cad=rja&amp;docid=4wKfr2Rap0S-sM&amp;tbnid=fBGvQ81y81PscM:&amp;ved=0CAUQjRw&amp;url=http://www.topnews.in/healthcare/content/23092nanoparticles-minimise-side-effects-radiotherapy&amp;ei=gxNvUb8h66fTBZaQgagB&amp;bvm=bv.45368065,d.d2k&amp;psig=AFQjCNF5ElJ78wx5MX3UEGtowjrYqKOXog&amp;ust=1366320365438684" TargetMode="External"/><Relationship Id="rId9" Type="http://schemas.openxmlformats.org/officeDocument/2006/relationships/hyperlink" Target="http://www.google.gr/url?sa=i&amp;rct=j&amp;q=nanoparticles&amp;source=images&amp;cd=&amp;cad=rja&amp;docid=yHHrBAYtXIh40M&amp;tbnid=1Sznmb2EctL84M:&amp;ved=0CAUQjRw&amp;url=http://phys.org/news/2010-11-dna-velcro-nanoparticles.html&amp;ei=MRVvUaOZN-b60gWC4oCYAQ&amp;bvm=bv.45368065,d.d2k&amp;psig=AFQjCNF5ElJ78wx5MX3UEGtowjrYqKOXog&amp;ust=1366320365438684" TargetMode="External"/><Relationship Id="rId14" Type="http://schemas.openxmlformats.org/officeDocument/2006/relationships/image" Target="../media/image25.jpe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12" Type="http://schemas.openxmlformats.org/officeDocument/2006/relationships/image" Target="../media/image34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hyperlink" Target="http://www.google.gr/url?sa=i&amp;rct=j&amp;q=nanotechnology+products&amp;source=images&amp;cd=&amp;cad=rja&amp;docid=1dwzfqXDsDfyVM&amp;tbnid=pJ5tQLhwuzHLnM:&amp;ved=0CAUQjRw&amp;url=http://nrc.ien.gatech.edu/teacher-resources&amp;ei=wCBvUa6CCqHN0QWf5IFI&amp;psig=AFQjCNFsbXlkPPxcKcsQI7h_0p16QAvn-g&amp;ust=1366323361178767" TargetMode="External"/><Relationship Id="rId11" Type="http://schemas.openxmlformats.org/officeDocument/2006/relationships/hyperlink" Target="http://www.google.gr/url?sa=i&amp;rct=j&amp;q=nanotechnology+products&amp;source=images&amp;cd=&amp;cad=rja&amp;docid=LgNMoEYlXZV4EM&amp;tbnid=g3TFY5DQSCWf4M:&amp;ved=0CAUQjRw&amp;url=http://www.sciencedaily.com/releases/2008/04/080424102505.htm&amp;ei=aR9vUcSVGYeX1AW65oDwAw&amp;psig=AFQjCNFsbXlkPPxcKcsQI7h_0p16QAvn-g&amp;ust=1366323361178767" TargetMode="External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10" Type="http://schemas.openxmlformats.org/officeDocument/2006/relationships/image" Target="../media/image33.jpeg"/><Relationship Id="rId4" Type="http://schemas.openxmlformats.org/officeDocument/2006/relationships/hyperlink" Target="http://www.eetimes.com/design/automotive-design/4005682/Under-the-Hood-CSR-evolves-along-with-Bluetooth" TargetMode="External"/><Relationship Id="rId9" Type="http://schemas.openxmlformats.org/officeDocument/2006/relationships/hyperlink" Target="http://www.google.gr/url?sa=i&amp;rct=j&amp;q=nanotechnology+products&amp;source=images&amp;cd=&amp;cad=rja&amp;docid=Vt-ZOpBFrpbwNM&amp;tbnid=SX8orLk4O0rioM:&amp;ved=0CAUQjRw&amp;url=http://news.hspn.com/articles/338/1/Eagle-One-Takes-Appearance-Care-To-New-Level-With-Nanotechnology&amp;ei=3R9vUa7gDeiI0AXD84CoBw&amp;psig=AFQjCNFsbXlkPPxcKcsQI7h_0p16QAvn-g&amp;ust=1366323361178767" TargetMode="External"/><Relationship Id="rId14" Type="http://schemas.openxmlformats.org/officeDocument/2006/relationships/hyperlink" Target="https://product.statnano.com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6.wma"/><Relationship Id="rId16" Type="http://schemas.openxmlformats.org/officeDocument/2006/relationships/image" Target="../media/image47.png"/><Relationship Id="rId20" Type="http://schemas.openxmlformats.org/officeDocument/2006/relationships/image" Target="../media/image1.png"/><Relationship Id="rId1" Type="http://schemas.microsoft.com/office/2007/relationships/media" Target="../media/media6.wma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emf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audio" Target="../media/media9.wma"/><Relationship Id="rId16" Type="http://schemas.openxmlformats.org/officeDocument/2006/relationships/image" Target="../media/image13.png"/><Relationship Id="rId1" Type="http://schemas.microsoft.com/office/2007/relationships/media" Target="../media/media9.wma"/><Relationship Id="rId6" Type="http://schemas.openxmlformats.org/officeDocument/2006/relationships/image" Target="../media/image58.emf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5001" y="966210"/>
            <a:ext cx="9140964" cy="2462790"/>
          </a:xfrm>
        </p:spPr>
        <p:txBody>
          <a:bodyPr>
            <a:noAutofit/>
          </a:bodyPr>
          <a:lstStyle/>
          <a:p>
            <a:r>
              <a:rPr lang="en-GB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Complexity in Nanotechnology</a:t>
            </a:r>
            <a:endParaRPr lang="en-GB" sz="7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60115"/>
            <a:ext cx="10833651" cy="1860972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</a:rPr>
              <a:t>Vassilios Constantoudis</a:t>
            </a:r>
            <a:r>
              <a:rPr lang="en-US" sz="4500" b="1" i="1" dirty="0" smtClean="0">
                <a:solidFill>
                  <a:srgbClr val="002060"/>
                </a:solidFill>
              </a:rPr>
              <a:t/>
            </a:r>
            <a:br>
              <a:rPr lang="en-US" sz="4500" b="1" i="1" dirty="0" smtClean="0">
                <a:solidFill>
                  <a:srgbClr val="002060"/>
                </a:solidFill>
              </a:rPr>
            </a:br>
            <a:r>
              <a:rPr lang="en-US" sz="45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Institute of </a:t>
            </a:r>
            <a:r>
              <a:rPr lang="en-US" sz="2000" dirty="0" err="1" smtClean="0">
                <a:solidFill>
                  <a:srgbClr val="002060"/>
                </a:solidFill>
              </a:rPr>
              <a:t>Nanoscience</a:t>
            </a:r>
            <a:r>
              <a:rPr lang="en-US" sz="2000" dirty="0" smtClean="0">
                <a:solidFill>
                  <a:srgbClr val="002060"/>
                </a:solidFill>
              </a:rPr>
              <a:t> and Nanotechnology, </a:t>
            </a:r>
            <a:r>
              <a:rPr lang="en-US" sz="2000" b="1" dirty="0" smtClean="0">
                <a:solidFill>
                  <a:srgbClr val="002060"/>
                </a:solidFill>
              </a:rPr>
              <a:t>NCSR </a:t>
            </a:r>
            <a:r>
              <a:rPr lang="en-US" sz="2000" b="1" dirty="0" err="1" smtClean="0">
                <a:solidFill>
                  <a:srgbClr val="002060"/>
                </a:solidFill>
              </a:rPr>
              <a:t>Demokritos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</a:rPr>
              <a:t>Agia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Paraskevi</a:t>
            </a:r>
            <a:r>
              <a:rPr lang="en-US" sz="2000" dirty="0" smtClean="0">
                <a:solidFill>
                  <a:srgbClr val="002060"/>
                </a:solidFill>
              </a:rPr>
              <a:t>, Greece </a:t>
            </a:r>
            <a:endParaRPr lang="en-GB" sz="2000" dirty="0" smtClean="0">
              <a:solidFill>
                <a:srgbClr val="002060"/>
              </a:solidFill>
            </a:endParaRPr>
          </a:p>
          <a:p>
            <a:r>
              <a:rPr lang="en-US" sz="2000" dirty="0" err="1" smtClean="0">
                <a:solidFill>
                  <a:srgbClr val="002060"/>
                </a:solidFill>
              </a:rPr>
              <a:t>Nanometrisis</a:t>
            </a:r>
            <a:r>
              <a:rPr lang="en-US" sz="2000" dirty="0" smtClean="0">
                <a:solidFill>
                  <a:srgbClr val="002060"/>
                </a:solidFill>
              </a:rPr>
              <a:t> p.c., </a:t>
            </a:r>
            <a:r>
              <a:rPr lang="en-US" sz="2000" dirty="0" err="1" smtClean="0">
                <a:solidFill>
                  <a:srgbClr val="002060"/>
                </a:solidFill>
              </a:rPr>
              <a:t>Agia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Paraskevi</a:t>
            </a:r>
            <a:r>
              <a:rPr lang="en-US" sz="2000" dirty="0" smtClean="0">
                <a:solidFill>
                  <a:srgbClr val="002060"/>
                </a:solidFill>
              </a:rPr>
              <a:t>, 153 41, Greece</a:t>
            </a:r>
            <a:endParaRPr lang="en-GB" sz="2000" dirty="0" smtClean="0">
              <a:solidFill>
                <a:srgbClr val="002060"/>
              </a:solidFill>
            </a:endParaRPr>
          </a:p>
          <a:p>
            <a:endParaRPr lang="en-GB" sz="4500" dirty="0" smtClean="0">
              <a:solidFill>
                <a:srgbClr val="002060"/>
              </a:solidFill>
            </a:endParaRPr>
          </a:p>
          <a:p>
            <a:endParaRPr lang="en-GB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7"/>
            <a:ext cx="1149531" cy="1281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133" y="6238657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NSC2022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1" name="AutoShape 2" descr="Logo of ETH Zurich, to homep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6" descr="http://www.ifw-dresden.de/institutes/ikm/organisation/dep-31/methods/scanning-electron-microscopy-sem/nano-fep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982426"/>
            <a:ext cx="1178695" cy="9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://www.nanohedron.com/October07_AFM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5592" r="18449" b="9413"/>
          <a:stretch>
            <a:fillRect/>
          </a:stretch>
        </p:blipFill>
        <p:spPr bwMode="auto">
          <a:xfrm>
            <a:off x="-17463" y="4882331"/>
            <a:ext cx="994595" cy="99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7"/>
          <a:stretch>
            <a:fillRect/>
          </a:stretch>
        </p:blipFill>
        <p:spPr bwMode="auto">
          <a:xfrm>
            <a:off x="0" y="5866415"/>
            <a:ext cx="1180680" cy="101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ttp://cdncontent.solarnovus.com/images/stories/news_thumb/singapore_bi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5794226"/>
            <a:ext cx="999406" cy="108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856"/>
            <a:ext cx="972785" cy="72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29114" r="72462" b="53284"/>
          <a:stretch>
            <a:fillRect/>
          </a:stretch>
        </p:blipFill>
        <p:spPr bwMode="auto">
          <a:xfrm>
            <a:off x="1944687" y="5980964"/>
            <a:ext cx="1093811" cy="90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764" y="5145690"/>
            <a:ext cx="1241425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401" y="4707540"/>
            <a:ext cx="12065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014" y="5866415"/>
            <a:ext cx="1258887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639" y="4096351"/>
            <a:ext cx="83026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9598576" y="6417277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14B856-4456-4038-A19E-297E2BF801B0}" type="slidenum">
              <a:rPr lang="en-GB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sz="1200" smtClean="0">
              <a:solidFill>
                <a:srgbClr val="898989"/>
              </a:solidFill>
            </a:endParaRP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576" y="5926946"/>
            <a:ext cx="1565275" cy="101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7"/>
    </mc:Choice>
    <mc:Fallback xmlns="">
      <p:transition spd="slow" advTm="2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" x="6537325" y="4687888"/>
          <p14:tracePt t="116" x="6527800" y="4660900"/>
          <p14:tracePt t="623" x="6465888" y="4616450"/>
          <p14:tracePt t="628" x="6402388" y="4572000"/>
          <p14:tracePt t="636" x="6296025" y="4500563"/>
          <p14:tracePt t="649" x="5919788" y="4160838"/>
          <p14:tracePt t="667" x="5626100" y="3867150"/>
          <p14:tracePt t="686" x="5340350" y="3581400"/>
          <p14:tracePt t="702" x="5000625" y="3303588"/>
          <p14:tracePt t="718" x="4714875" y="3116263"/>
          <p14:tracePt t="733" x="4483100" y="2946400"/>
          <p14:tracePt t="733" x="4330700" y="2874963"/>
          <p14:tracePt t="752" x="4241800" y="2822575"/>
          <p14:tracePt t="766" x="4044950" y="2714625"/>
          <p14:tracePt t="783" x="3990975" y="2679700"/>
          <p14:tracePt t="801" x="3946525" y="2652713"/>
          <p14:tracePt t="817" x="3919538" y="26431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8088"/>
            <a:ext cx="1020416" cy="1137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4" y="1337586"/>
            <a:ext cx="584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Surface roughness – Texture morphologies 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294" y="2535640"/>
            <a:ext cx="607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Nanoparticle metrology – Discrete structures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70723" y="3995441"/>
            <a:ext cx="5225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Fractal Approach – Scaling hypothesis </a:t>
            </a: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15" y="2997305"/>
            <a:ext cx="1513165" cy="1134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80" y="2997305"/>
            <a:ext cx="1563220" cy="1172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49"/>
          <a:stretch/>
        </p:blipFill>
        <p:spPr>
          <a:xfrm>
            <a:off x="6740262" y="1568418"/>
            <a:ext cx="2086238" cy="953854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20187" r="50000" b="15463"/>
          <a:stretch>
            <a:fillRect/>
          </a:stretch>
        </p:blipFill>
        <p:spPr bwMode="auto">
          <a:xfrm>
            <a:off x="8869675" y="1394410"/>
            <a:ext cx="1345455" cy="129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14" y="4367180"/>
            <a:ext cx="1510751" cy="120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6838" y="4232653"/>
            <a:ext cx="2042349" cy="172171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8589158" y="5093508"/>
            <a:ext cx="308854" cy="257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8870228" y="4853085"/>
            <a:ext cx="1107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Limited fractal behavior</a:t>
            </a:r>
            <a:endParaRPr lang="en-GB" sz="1400" dirty="0"/>
          </a:p>
        </p:txBody>
      </p:sp>
      <p:sp>
        <p:nvSpPr>
          <p:cNvPr id="18" name="Right Arrow 17"/>
          <p:cNvSpPr/>
          <p:nvPr/>
        </p:nvSpPr>
        <p:spPr>
          <a:xfrm>
            <a:off x="10312400" y="1920538"/>
            <a:ext cx="215900" cy="310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0528300" y="1752476"/>
            <a:ext cx="1460500" cy="64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Non-typical roughness</a:t>
            </a:r>
            <a:endParaRPr lang="en-GB" dirty="0"/>
          </a:p>
        </p:txBody>
      </p:sp>
      <p:sp>
        <p:nvSpPr>
          <p:cNvPr id="20" name="Right Arrow 19"/>
          <p:cNvSpPr/>
          <p:nvPr/>
        </p:nvSpPr>
        <p:spPr>
          <a:xfrm>
            <a:off x="9812688" y="3370454"/>
            <a:ext cx="215900" cy="310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0028588" y="3202392"/>
            <a:ext cx="146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clear definition of </a:t>
            </a:r>
          </a:p>
          <a:p>
            <a:r>
              <a:rPr lang="en-US" dirty="0" smtClean="0"/>
              <a:t>structures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597900" y="6128230"/>
            <a:ext cx="2743200" cy="365125"/>
          </a:xfrm>
        </p:spPr>
        <p:txBody>
          <a:bodyPr/>
          <a:lstStyle/>
          <a:p>
            <a:fld id="{BE10F158-78EF-4EE1-BCC0-3FB7AD6E8AD0}" type="slidenum">
              <a:rPr lang="en-GB" smtClean="0"/>
              <a:t>10</a:t>
            </a:fld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831047" y="6135430"/>
            <a:ext cx="8697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C00000"/>
                </a:solidFill>
              </a:rPr>
              <a:t>Not to be rejected BUT to be further advanced and integrated !!!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489985" y="258434"/>
            <a:ext cx="8699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Characterization of </a:t>
            </a:r>
            <a:r>
              <a:rPr lang="en-GB" altLang="el-G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nanocomplexity</a:t>
            </a:r>
            <a:r>
              <a:rPr lang="en-GB" alt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Previous approaches</a:t>
            </a:r>
            <a:endParaRPr lang="en-GB" altLang="el-G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27"/>
    </mc:Choice>
    <mc:Fallback xmlns="">
      <p:transition spd="slow" advTm="21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7" x="7956550" y="6715125"/>
          <p14:tracePt t="2667" x="7956550" y="6688138"/>
          <p14:tracePt t="2675" x="7939088" y="6680200"/>
          <p14:tracePt t="2682" x="7939088" y="6661150"/>
          <p14:tracePt t="2693" x="7929563" y="6626225"/>
          <p14:tracePt t="2710" x="7920038" y="6562725"/>
          <p14:tracePt t="2727" x="7920038" y="6446838"/>
          <p14:tracePt t="2744" x="7920038" y="6323013"/>
          <p14:tracePt t="2760" x="7929563" y="6197600"/>
          <p14:tracePt t="2776" x="7974013" y="6062663"/>
          <p14:tracePt t="2793" x="8001000" y="5929313"/>
          <p14:tracePt t="2793" x="8010525" y="5875338"/>
          <p14:tracePt t="2813" x="8027988" y="5830888"/>
          <p14:tracePt t="2825" x="8081963" y="5697538"/>
          <p14:tracePt t="2846" x="8108950" y="5634038"/>
          <p14:tracePt t="2860" x="8134350" y="5572125"/>
          <p14:tracePt t="2877" x="8143875" y="5537200"/>
          <p14:tracePt t="2893" x="8153400" y="5518150"/>
          <p14:tracePt t="2910" x="8153400" y="5510213"/>
          <p14:tracePt t="3199" x="8134350" y="5473700"/>
          <p14:tracePt t="3204" x="8126413" y="5446713"/>
          <p14:tracePt t="3213" x="8099425" y="5394325"/>
          <p14:tracePt t="3225" x="7983538" y="5099050"/>
          <p14:tracePt t="3245" x="7823200" y="4776788"/>
          <p14:tracePt t="3260" x="7697788" y="4473575"/>
          <p14:tracePt t="3276" x="7581900" y="4152900"/>
          <p14:tracePt t="3293" x="7491413" y="3919538"/>
          <p14:tracePt t="3311" x="7419975" y="3741738"/>
          <p14:tracePt t="3326" x="7367588" y="3660775"/>
          <p14:tracePt t="3326" x="7358063" y="3633788"/>
          <p14:tracePt t="3345" x="7348538" y="3598863"/>
          <p14:tracePt t="3360" x="7340600" y="3589338"/>
          <p14:tracePt t="3375" x="7323138" y="3571875"/>
          <p14:tracePt t="3666" x="7296150" y="3527425"/>
          <p14:tracePt t="3674" x="7259638" y="3500438"/>
          <p14:tracePt t="3682" x="7215188" y="3446463"/>
          <p14:tracePt t="3694" x="7081838" y="3295650"/>
          <p14:tracePt t="3709" x="6894513" y="3054350"/>
          <p14:tracePt t="3709" x="6804025" y="2946400"/>
          <p14:tracePt t="3729" x="6697663" y="2830513"/>
          <p14:tracePt t="3742" x="6465888" y="2527300"/>
          <p14:tracePt t="3760" x="6330950" y="2374900"/>
          <p14:tracePt t="3776" x="6224588" y="2276475"/>
          <p14:tracePt t="3793" x="6116638" y="2160588"/>
          <p14:tracePt t="3811" x="6010275" y="2081213"/>
          <p14:tracePt t="3826" x="5946775" y="2027238"/>
          <p14:tracePt t="3826" x="5902325" y="1982788"/>
          <p14:tracePt t="3845" x="5857875" y="1928813"/>
          <p14:tracePt t="3860" x="5803900" y="1884363"/>
          <p14:tracePt t="3877" x="5768975" y="1857375"/>
          <p14:tracePt t="3894" x="5751513" y="1839913"/>
          <p14:tracePt t="3894" x="5741988" y="1812925"/>
          <p14:tracePt t="3913" x="5724525" y="1812925"/>
          <p14:tracePt t="3926" x="5715000" y="1803400"/>
          <p14:tracePt t="3944" x="5705475" y="1803400"/>
          <p14:tracePt t="4190" x="5688013" y="1803400"/>
          <p14:tracePt t="4205" x="5680075" y="1803400"/>
          <p14:tracePt t="4213" x="5661025" y="1803400"/>
          <p14:tracePt t="4225" x="5616575" y="1785938"/>
          <p14:tracePt t="4225" x="5589588" y="1758950"/>
          <p14:tracePt t="4244" x="5545138" y="1704975"/>
          <p14:tracePt t="4260" x="5473700" y="1652588"/>
          <p14:tracePt t="4276" x="5411788" y="1589088"/>
          <p14:tracePt t="4293" x="5348288" y="1554163"/>
          <p14:tracePt t="4310" x="5295900" y="1509713"/>
          <p14:tracePt t="4326" x="5241925" y="1465263"/>
          <p14:tracePt t="4346" x="5214938" y="1446213"/>
          <p14:tracePt t="4360" x="5187950" y="1419225"/>
          <p14:tracePt t="4377" x="5160963" y="1401763"/>
          <p14:tracePt t="4392" x="5133975" y="1384300"/>
          <p14:tracePt t="4409" x="5099050" y="1347788"/>
          <p14:tracePt t="4427" x="5072063" y="1322388"/>
          <p14:tracePt t="4443" x="5018088" y="1276350"/>
          <p14:tracePt t="4460" x="5010150" y="1258888"/>
          <p14:tracePt t="4475" x="4991100" y="1250950"/>
          <p14:tracePt t="4492" x="4973638" y="1231900"/>
          <p14:tracePt t="4508" x="4956175" y="1223963"/>
          <p14:tracePt t="4526" x="4938713" y="1214438"/>
          <p14:tracePt t="4542" x="4919663" y="1196975"/>
          <p14:tracePt t="4563" x="4911725" y="1187450"/>
          <p14:tracePt t="4576" x="4902200" y="1179513"/>
          <p14:tracePt t="4593" x="4884738" y="1169988"/>
          <p14:tracePt t="4609" x="4875213" y="1169988"/>
          <p14:tracePt t="4626" x="4875213" y="1160463"/>
          <p14:tracePt t="4653" x="4867275" y="1152525"/>
          <p14:tracePt t="4939" x="4857750" y="1143000"/>
          <p14:tracePt t="4953" x="4848225" y="1143000"/>
          <p14:tracePt t="4962" x="4848225" y="1125538"/>
          <p14:tracePt t="4978" x="4840288" y="1116013"/>
          <p14:tracePt t="4993" x="4840288" y="1108075"/>
          <p14:tracePt t="5010" x="4840288" y="1098550"/>
          <p14:tracePt t="5026" x="4840288" y="1089025"/>
          <p14:tracePt t="5043" x="4857750" y="1062038"/>
          <p14:tracePt t="5043" x="4894263" y="1054100"/>
          <p14:tracePt t="5061" x="5010150" y="1044575"/>
          <p14:tracePt t="5077" x="5116513" y="1009650"/>
          <p14:tracePt t="5094" x="5224463" y="1009650"/>
          <p14:tracePt t="5110" x="5340350" y="1009650"/>
          <p14:tracePt t="5128" x="5429250" y="1009650"/>
          <p14:tracePt t="5143" x="5473700" y="1009650"/>
          <p14:tracePt t="5143" x="5500688" y="1009650"/>
          <p14:tracePt t="5164" x="5518150" y="1017588"/>
          <p14:tracePt t="5177" x="5537200" y="1017588"/>
          <p14:tracePt t="5195" x="5537200" y="1027113"/>
          <p14:tracePt t="5210" x="5545138" y="1027113"/>
          <p14:tracePt t="5521" x="5554663" y="1027113"/>
          <p14:tracePt t="5529" x="5581650" y="1027113"/>
          <p14:tracePt t="5542" x="5661025" y="1009650"/>
          <p14:tracePt t="5559" x="5929313" y="973138"/>
          <p14:tracePt t="5577" x="6170613" y="973138"/>
          <p14:tracePt t="5594" x="6411913" y="973138"/>
          <p14:tracePt t="5609" x="6653213" y="973138"/>
          <p14:tracePt t="5626" x="6823075" y="973138"/>
          <p14:tracePt t="5642" x="6965950" y="982663"/>
          <p14:tracePt t="5642" x="7010400" y="990600"/>
          <p14:tracePt t="5662" x="7099300" y="1009650"/>
          <p14:tracePt t="5677" x="7153275" y="1036638"/>
          <p14:tracePt t="5694" x="7170738" y="1036638"/>
          <p14:tracePt t="5709" x="7188200" y="1036638"/>
          <p14:tracePt t="5726" x="7197725" y="1036638"/>
          <p14:tracePt t="5741" x="7197725" y="1044575"/>
          <p14:tracePt t="5758" x="7205663" y="1044575"/>
          <p14:tracePt t="6169" x="7215188" y="1044575"/>
          <p14:tracePt t="6177" x="7232650" y="1044575"/>
          <p14:tracePt t="6183" x="7242175" y="1027113"/>
          <p14:tracePt t="6193" x="7269163" y="1027113"/>
          <p14:tracePt t="6210" x="7313613" y="1027113"/>
          <p14:tracePt t="6227" x="7348538" y="1027113"/>
          <p14:tracePt t="6243" x="7394575" y="1027113"/>
          <p14:tracePt t="6260" x="7446963" y="1027113"/>
          <p14:tracePt t="6277" x="7473950" y="1036638"/>
          <p14:tracePt t="6293" x="7491413" y="1044575"/>
          <p14:tracePt t="6311" x="7500938" y="1044575"/>
          <p14:tracePt t="6326" x="7510463" y="1044575"/>
          <p14:tracePt t="6342" x="7518400" y="1054100"/>
          <p14:tracePt t="6359" x="7527925" y="1054100"/>
          <p14:tracePt t="6415" x="7510463" y="1054100"/>
          <p14:tracePt t="6769" x="7483475" y="1054100"/>
          <p14:tracePt t="6777" x="7466013" y="1054100"/>
          <p14:tracePt t="6784" x="7429500" y="1054100"/>
          <p14:tracePt t="6793" x="7348538" y="1054100"/>
          <p14:tracePt t="6810" x="7259638" y="1054100"/>
          <p14:tracePt t="6826" x="7108825" y="1062038"/>
          <p14:tracePt t="6845" x="6983413" y="1098550"/>
          <p14:tracePt t="6859" x="6867525" y="1125538"/>
          <p14:tracePt t="6859" x="6796088" y="1143000"/>
          <p14:tracePt t="6878" x="6697663" y="1179513"/>
          <p14:tracePt t="6893" x="6581775" y="1204913"/>
          <p14:tracePt t="6910" x="6518275" y="1250950"/>
          <p14:tracePt t="6926" x="6483350" y="1258888"/>
          <p14:tracePt t="6943" x="6456363" y="1268413"/>
          <p14:tracePt t="6959" x="6446838" y="1268413"/>
          <p14:tracePt t="6975" x="6419850" y="1268413"/>
          <p14:tracePt t="7223" x="6402388" y="1268413"/>
          <p14:tracePt t="7231" x="6357938" y="1250950"/>
          <p14:tracePt t="7242" x="6276975" y="1223963"/>
          <p14:tracePt t="7242" x="6224588" y="1214438"/>
          <p14:tracePt t="7262" x="6170613" y="1196975"/>
          <p14:tracePt t="7275" x="5956300" y="1133475"/>
          <p14:tracePt t="7295" x="5759450" y="1108075"/>
          <p14:tracePt t="7310" x="5581650" y="1089025"/>
          <p14:tracePt t="7326" x="5456238" y="1071563"/>
          <p14:tracePt t="7343" x="5348288" y="1062038"/>
          <p14:tracePt t="7360" x="5286375" y="1062038"/>
          <p14:tracePt t="7360" x="5259388" y="1062038"/>
          <p14:tracePt t="7379" x="5232400" y="1062038"/>
          <p14:tracePt t="7393" x="5224463" y="1062038"/>
          <p14:tracePt t="7409" x="5214938" y="1062038"/>
          <p14:tracePt t="7425" x="5187950" y="1062038"/>
          <p14:tracePt t="7708" x="5160963" y="1044575"/>
          <p14:tracePt t="7715" x="5143500" y="1044575"/>
          <p14:tracePt t="7725" x="5099050" y="1044575"/>
          <p14:tracePt t="7743" x="5045075" y="1036638"/>
          <p14:tracePt t="7759" x="5000625" y="1036638"/>
          <p14:tracePt t="7776" x="4956175" y="1036638"/>
          <p14:tracePt t="7776" x="4919663" y="1036638"/>
          <p14:tracePt t="7793" x="4875213" y="1036638"/>
          <p14:tracePt t="7810" x="4795838" y="1036638"/>
          <p14:tracePt t="7826" x="4732338" y="1036638"/>
          <p14:tracePt t="7844" x="4660900" y="1036638"/>
          <p14:tracePt t="7858" x="4616450" y="1036638"/>
          <p14:tracePt t="7858" x="4589463" y="1036638"/>
          <p14:tracePt t="7879" x="4545013" y="1036638"/>
          <p14:tracePt t="7893" x="4527550" y="1036638"/>
          <p14:tracePt t="7911" x="4500563" y="1036638"/>
          <p14:tracePt t="7927" x="4491038" y="1036638"/>
          <p14:tracePt t="7942" x="4473575" y="1036638"/>
          <p14:tracePt t="7959" x="4465638" y="1036638"/>
          <p14:tracePt t="7976" x="4446588" y="1036638"/>
          <p14:tracePt t="7993" x="4429125" y="1036638"/>
          <p14:tracePt t="9777" x="4419600" y="1036638"/>
          <p14:tracePt t="9979" x="4411663" y="1036638"/>
          <p14:tracePt t="9986" x="4402138" y="1036638"/>
          <p14:tracePt t="9993" x="4394200" y="1036638"/>
          <p14:tracePt t="10008" x="4340225" y="1036638"/>
          <p14:tracePt t="10025" x="4295775" y="1036638"/>
          <p14:tracePt t="10042" x="4214813" y="1036638"/>
          <p14:tracePt t="10058" x="4152900" y="1062038"/>
          <p14:tracePt t="10077" x="4071938" y="1089025"/>
          <p14:tracePt t="10092" x="3919538" y="1179513"/>
          <p14:tracePt t="10112" x="3840163" y="1214438"/>
          <p14:tracePt t="10126" x="3741738" y="1268413"/>
          <p14:tracePt t="10143" x="3660775" y="1322388"/>
          <p14:tracePt t="10159" x="3598863" y="1366838"/>
          <p14:tracePt t="10176" x="3527425" y="1401763"/>
          <p14:tracePt t="10192" x="3482975" y="1438275"/>
          <p14:tracePt t="10192" x="3455988" y="1465263"/>
          <p14:tracePt t="10210" x="3394075" y="1500188"/>
          <p14:tracePt t="10225" x="3340100" y="1527175"/>
          <p14:tracePt t="10241" x="3303588" y="1562100"/>
          <p14:tracePt t="10259" x="3268663" y="1589088"/>
          <p14:tracePt t="10274" x="3251200" y="1616075"/>
          <p14:tracePt t="10292" x="3241675" y="1643063"/>
          <p14:tracePt t="10310" x="3232150" y="1643063"/>
          <p14:tracePt t="10625" x="3224213" y="1643063"/>
          <p14:tracePt t="10633" x="3197225" y="1643063"/>
          <p14:tracePt t="10641" x="3152775" y="1643063"/>
          <p14:tracePt t="10658" x="3071813" y="1643063"/>
          <p14:tracePt t="10678" x="2982913" y="1643063"/>
          <p14:tracePt t="10692" x="2911475" y="1633538"/>
          <p14:tracePt t="10692" x="2857500" y="1633538"/>
          <p14:tracePt t="10712" x="2803525" y="1633538"/>
          <p14:tracePt t="10724" x="2652713" y="1633538"/>
          <p14:tracePt t="10744" x="2581275" y="1633538"/>
          <p14:tracePt t="10758" x="2517775" y="1633538"/>
          <p14:tracePt t="10776" x="2473325" y="1633538"/>
          <p14:tracePt t="10792" x="2419350" y="1633538"/>
          <p14:tracePt t="10809" x="2366963" y="1633538"/>
          <p14:tracePt t="10827" x="2339975" y="1633538"/>
          <p14:tracePt t="10843" x="2303463" y="1633538"/>
          <p14:tracePt t="10860" x="2286000" y="1633538"/>
          <p14:tracePt t="10874" x="2251075" y="1652588"/>
          <p14:tracePt t="10893" x="2232025" y="1660525"/>
          <p14:tracePt t="10893" x="2214563" y="1660525"/>
          <p14:tracePt t="10910" x="2187575" y="1670050"/>
          <p14:tracePt t="10928" x="2170113" y="1679575"/>
          <p14:tracePt t="10942" x="2152650" y="1679575"/>
          <p14:tracePt t="10960" x="2116138" y="1687513"/>
          <p14:tracePt t="10975" x="2081213" y="1697038"/>
          <p14:tracePt t="10975" x="2081213" y="1714500"/>
          <p14:tracePt t="10995" x="2062163" y="1714500"/>
          <p14:tracePt t="11008" x="2027238" y="1731963"/>
          <p14:tracePt t="11026" x="2009775" y="1731963"/>
          <p14:tracePt t="11042" x="1990725" y="1741488"/>
          <p14:tracePt t="11059" x="1973263" y="1741488"/>
          <p14:tracePt t="11076" x="1955800" y="1741488"/>
          <p14:tracePt t="11091" x="1946275" y="1751013"/>
          <p14:tracePt t="11108" x="1938338" y="1751013"/>
          <p14:tracePt t="11410" x="1928813" y="1751013"/>
          <p14:tracePt t="11418" x="1919288" y="1751013"/>
          <p14:tracePt t="11424" x="1884363" y="1751013"/>
          <p14:tracePt t="11440" x="1839913" y="1751013"/>
          <p14:tracePt t="11459" x="1776413" y="1731963"/>
          <p14:tracePt t="11475" x="1731963" y="1731963"/>
          <p14:tracePt t="11490" x="1670050" y="1731963"/>
          <p14:tracePt t="11508" x="1598613" y="1724025"/>
          <p14:tracePt t="11526" x="1554163" y="1724025"/>
          <p14:tracePt t="11542" x="1527175" y="1724025"/>
          <p14:tracePt t="11558" x="1490663" y="1714500"/>
          <p14:tracePt t="11576" x="1455738" y="1714500"/>
          <p14:tracePt t="11592" x="1428750" y="1714500"/>
          <p14:tracePt t="11611" x="1411288" y="1714500"/>
          <p14:tracePt t="11624" x="1374775" y="1714500"/>
          <p14:tracePt t="11642" x="1347788" y="1714500"/>
          <p14:tracePt t="11658" x="1322388" y="1714500"/>
          <p14:tracePt t="11675" x="1303338" y="1714500"/>
          <p14:tracePt t="11692" x="1285875" y="1714500"/>
          <p14:tracePt t="11708" x="1250950" y="1714500"/>
          <p14:tracePt t="11708" x="1241425" y="1714500"/>
          <p14:tracePt t="11726" x="1223963" y="1714500"/>
          <p14:tracePt t="11741" x="1204913" y="1714500"/>
          <p14:tracePt t="11758" x="1169988" y="1724025"/>
          <p14:tracePt t="11775" x="1152525" y="1724025"/>
          <p14:tracePt t="11792" x="1125538" y="1751013"/>
          <p14:tracePt t="11811" x="1108075" y="1751013"/>
          <p14:tracePt t="11827" x="1108075" y="1758950"/>
          <p14:tracePt t="11841" x="1098550" y="1768475"/>
          <p14:tracePt t="11858" x="1081088" y="1768475"/>
          <p14:tracePt t="12126" x="1054100" y="1776413"/>
          <p14:tracePt t="12141" x="1044575" y="1785938"/>
          <p14:tracePt t="12150" x="1027113" y="1795463"/>
          <p14:tracePt t="12157" x="1000125" y="1822450"/>
          <p14:tracePt t="12177" x="946150" y="1866900"/>
          <p14:tracePt t="12191" x="911225" y="1938338"/>
          <p14:tracePt t="12191" x="901700" y="1955800"/>
          <p14:tracePt t="12212" x="884238" y="1982788"/>
          <p14:tracePt t="12224" x="847725" y="2116138"/>
          <p14:tracePt t="12244" x="822325" y="2205038"/>
          <p14:tracePt t="12259" x="822325" y="2303463"/>
          <p14:tracePt t="12276" x="822325" y="2428875"/>
          <p14:tracePt t="12291" x="822325" y="2554288"/>
          <p14:tracePt t="12309" x="822325" y="2660650"/>
          <p14:tracePt t="12309" x="839788" y="2714625"/>
          <p14:tracePt t="12327" x="866775" y="2813050"/>
          <p14:tracePt t="12342" x="893763" y="2919413"/>
          <p14:tracePt t="12359" x="919163" y="3017838"/>
          <p14:tracePt t="12375" x="965200" y="3108325"/>
          <p14:tracePt t="12392" x="1000125" y="3205163"/>
          <p14:tracePt t="12408" x="1044575" y="3322638"/>
          <p14:tracePt t="12408" x="1071563" y="3357563"/>
          <p14:tracePt t="12427" x="1108075" y="3455988"/>
          <p14:tracePt t="12442" x="1152525" y="3544888"/>
          <p14:tracePt t="12459" x="1179513" y="3643313"/>
          <p14:tracePt t="12475" x="1223963" y="3741738"/>
          <p14:tracePt t="12493" x="1250950" y="3830638"/>
          <p14:tracePt t="12509" x="1285875" y="3965575"/>
          <p14:tracePt t="12527" x="1303338" y="4044950"/>
          <p14:tracePt t="12542" x="1330325" y="4133850"/>
          <p14:tracePt t="12559" x="1357313" y="4214813"/>
          <p14:tracePt t="12576" x="1384300" y="4295775"/>
          <p14:tracePt t="12591" x="1401763" y="4357688"/>
          <p14:tracePt t="12609" x="1428750" y="4419600"/>
          <p14:tracePt t="12625" x="1465263" y="4510088"/>
          <p14:tracePt t="12643" x="1490663" y="4572000"/>
          <p14:tracePt t="12658" x="1500188" y="4608513"/>
          <p14:tracePt t="12677" x="1517650" y="4643438"/>
          <p14:tracePt t="12690" x="1527175" y="4660900"/>
          <p14:tracePt t="12690" x="1527175" y="4670425"/>
          <p14:tracePt t="12711" x="1536700" y="4697413"/>
          <p14:tracePt t="12723" x="1536700" y="4679950"/>
          <p14:tracePt t="12995" x="1536700" y="4652963"/>
          <p14:tracePt t="13003" x="1536700" y="4598988"/>
          <p14:tracePt t="13010" x="1536700" y="4562475"/>
          <p14:tracePt t="13024" x="1536700" y="4303713"/>
          <p14:tracePt t="13042" x="1536700" y="4010025"/>
          <p14:tracePt t="13057" x="1562100" y="3724275"/>
          <p14:tracePt t="13074" x="1633538" y="3473450"/>
          <p14:tracePt t="13091" x="1724025" y="3197225"/>
          <p14:tracePt t="13109" x="1812925" y="2965450"/>
          <p14:tracePt t="13125" x="1911350" y="2776538"/>
          <p14:tracePt t="13125" x="1946275" y="2697163"/>
          <p14:tracePt t="13144" x="2027238" y="2571750"/>
          <p14:tracePt t="13158" x="2098675" y="2473325"/>
          <p14:tracePt t="13178" x="2152650" y="2374900"/>
          <p14:tracePt t="13191" x="2187575" y="2312988"/>
          <p14:tracePt t="13208" x="2241550" y="2241550"/>
          <p14:tracePt t="13225" x="2295525" y="2197100"/>
          <p14:tracePt t="13225" x="2303463" y="2152650"/>
          <p14:tracePt t="13242" x="2339975" y="2108200"/>
          <p14:tracePt t="13258" x="2366963" y="2071688"/>
          <p14:tracePt t="13275" x="2384425" y="2044700"/>
          <p14:tracePt t="13291" x="2411413" y="2017713"/>
          <p14:tracePt t="13308" x="2428875" y="2009775"/>
          <p14:tracePt t="13324" x="2438400" y="2000250"/>
          <p14:tracePt t="13340" x="2455863" y="1982788"/>
          <p14:tracePt t="13360" x="2455863" y="1973263"/>
          <p14:tracePt t="13374" x="2465388" y="1973263"/>
          <p14:tracePt t="13391" x="2482850" y="1965325"/>
          <p14:tracePt t="13634" x="2500313" y="1955800"/>
          <p14:tracePt t="13642" x="2527300" y="1938338"/>
          <p14:tracePt t="13649" x="2554288" y="1928813"/>
          <p14:tracePt t="13657" x="2625725" y="1893888"/>
          <p14:tracePt t="13676" x="2705100" y="1866900"/>
          <p14:tracePt t="13691" x="2813050" y="1847850"/>
          <p14:tracePt t="13709" x="2919413" y="1847850"/>
          <p14:tracePt t="13724" x="3044825" y="1847850"/>
          <p14:tracePt t="13724" x="3125788" y="1874838"/>
          <p14:tracePt t="13744" x="3286125" y="1919288"/>
          <p14:tracePt t="13758" x="3473450" y="1990725"/>
          <p14:tracePt t="13776" x="3581400" y="2017713"/>
          <p14:tracePt t="13792" x="3697288" y="2044700"/>
          <p14:tracePt t="13792" x="3724275" y="2062163"/>
          <p14:tracePt t="13812" x="3759200" y="2071688"/>
          <p14:tracePt t="13824" x="3803650" y="2071688"/>
          <p14:tracePt t="13824" x="3830638" y="2089150"/>
          <p14:tracePt t="13843" x="3840163" y="2089150"/>
          <p14:tracePt t="13857" x="3857625" y="2089150"/>
          <p14:tracePt t="13874" x="3867150" y="2089150"/>
          <p14:tracePt t="13890" x="3848100" y="2089150"/>
          <p14:tracePt t="14127" x="3840163" y="2089150"/>
          <p14:tracePt t="14134" x="3803650" y="2081213"/>
          <p14:tracePt t="14143" x="3741738" y="2044700"/>
          <p14:tracePt t="14158" x="3660775" y="2000250"/>
          <p14:tracePt t="14177" x="3544888" y="1946275"/>
          <p14:tracePt t="14191" x="3429000" y="1901825"/>
          <p14:tracePt t="14210" x="3295650" y="1857375"/>
          <p14:tracePt t="14210" x="3214688" y="1839913"/>
          <p14:tracePt t="14226" x="3160713" y="1812925"/>
          <p14:tracePt t="14240" x="3027363" y="1768475"/>
          <p14:tracePt t="14258" x="2965450" y="1758950"/>
          <p14:tracePt t="14275" x="2884488" y="1751013"/>
          <p14:tracePt t="14291" x="2822575" y="1751013"/>
          <p14:tracePt t="14308" x="2759075" y="1751013"/>
          <p14:tracePt t="14324" x="2705100" y="1751013"/>
          <p14:tracePt t="14341" x="2643188" y="1751013"/>
          <p14:tracePt t="14359" x="2625725" y="1751013"/>
          <p14:tracePt t="14374" x="2608263" y="1751013"/>
          <p14:tracePt t="14392" x="2598738" y="1751013"/>
          <p14:tracePt t="14411" x="2589213" y="1751013"/>
          <p14:tracePt t="14473" x="2571750" y="1731963"/>
          <p14:tracePt t="14727" x="2562225" y="1731963"/>
          <p14:tracePt t="14736" x="2544763" y="1731963"/>
          <p14:tracePt t="14742" x="2509838" y="1731963"/>
          <p14:tracePt t="14758" x="2465388" y="1731963"/>
          <p14:tracePt t="14774" x="2438400" y="1731963"/>
          <p14:tracePt t="14791" x="2411413" y="1741488"/>
          <p14:tracePt t="14807" x="2384425" y="1751013"/>
          <p14:tracePt t="14824" x="2374900" y="1758950"/>
          <p14:tracePt t="14840" x="2347913" y="1776413"/>
          <p14:tracePt t="14860" x="2339975" y="1795463"/>
          <p14:tracePt t="14875" x="2339975" y="1812925"/>
          <p14:tracePt t="14892" x="2339975" y="1830388"/>
          <p14:tracePt t="14907" x="2339975" y="1847850"/>
          <p14:tracePt t="14925" x="2339975" y="1874838"/>
          <p14:tracePt t="14940" x="2366963" y="1919288"/>
          <p14:tracePt t="14959" x="2411413" y="1946275"/>
          <p14:tracePt t="14974" x="2473325" y="1990725"/>
          <p14:tracePt t="14991" x="2527300" y="2009775"/>
          <p14:tracePt t="15007" x="2608263" y="2036763"/>
          <p14:tracePt t="15024" x="2652713" y="2062163"/>
          <p14:tracePt t="15040" x="2697163" y="2081213"/>
          <p14:tracePt t="15040" x="2724150" y="2089150"/>
          <p14:tracePt t="15057" x="2741613" y="2089150"/>
          <p14:tracePt t="15073" x="2776538" y="2098675"/>
          <p14:tracePt t="15090" x="2786063" y="2098675"/>
          <p14:tracePt t="15106" x="2786063" y="2089150"/>
          <p14:tracePt t="15583" x="2786063" y="2081213"/>
          <p14:tracePt t="15588" x="2795588" y="2062163"/>
          <p14:tracePt t="15596" x="2813050" y="2054225"/>
          <p14:tracePt t="15607" x="2830513" y="2027238"/>
          <p14:tracePt t="15623" x="2847975" y="2000250"/>
          <p14:tracePt t="15623" x="2857500" y="1990725"/>
          <p14:tracePt t="15642" x="2867025" y="1990725"/>
          <p14:tracePt t="15655" x="2928938" y="1965325"/>
          <p14:tracePt t="15677" x="2973388" y="1965325"/>
          <p14:tracePt t="15690" x="3017838" y="1946275"/>
          <p14:tracePt t="15707" x="3108325" y="1946275"/>
          <p14:tracePt t="15723" x="3187700" y="1946275"/>
          <p14:tracePt t="15723" x="3224213" y="1946275"/>
          <p14:tracePt t="15743" x="3259138" y="1946275"/>
          <p14:tracePt t="15755" x="3348038" y="1946275"/>
          <p14:tracePt t="15775" x="3394075" y="1946275"/>
          <p14:tracePt t="15789" x="3438525" y="1946275"/>
          <p14:tracePt t="15807" x="3465513" y="1946275"/>
          <p14:tracePt t="15823" x="3490913" y="1946275"/>
          <p14:tracePt t="15839" x="3517900" y="1946275"/>
          <p14:tracePt t="15857" x="3509963" y="1946275"/>
          <p14:tracePt t="16258" x="3490913" y="1946275"/>
          <p14:tracePt t="16265" x="3465513" y="1938338"/>
          <p14:tracePt t="16273" x="3429000" y="1911350"/>
          <p14:tracePt t="16290" x="3367088" y="1893888"/>
          <p14:tracePt t="16306" x="3322638" y="1866900"/>
          <p14:tracePt t="16323" x="3259138" y="1839913"/>
          <p14:tracePt t="16339" x="3197225" y="1812925"/>
          <p14:tracePt t="16339" x="3152775" y="1795463"/>
          <p14:tracePt t="16359" x="3089275" y="1795463"/>
          <p14:tracePt t="16373" x="3027363" y="1785938"/>
          <p14:tracePt t="16392" x="2965450" y="1785938"/>
          <p14:tracePt t="16406" x="2938463" y="1785938"/>
          <p14:tracePt t="16425" x="2894013" y="1785938"/>
          <p14:tracePt t="16439" x="2857500" y="1785938"/>
          <p14:tracePt t="16439" x="2857500" y="1803400"/>
          <p14:tracePt t="16459" x="2840038" y="1803400"/>
          <p14:tracePt t="16474" x="2840038" y="1812925"/>
          <p14:tracePt t="16489" x="2830513" y="1812925"/>
          <p14:tracePt t="16797" x="2822575" y="1812925"/>
          <p14:tracePt t="16803" x="2803525" y="1812925"/>
          <p14:tracePt t="16811" x="2795588" y="1812925"/>
          <p14:tracePt t="16822" x="2751138" y="1812925"/>
          <p14:tracePt t="16841" x="2687638" y="1812925"/>
          <p14:tracePt t="16841" x="2670175" y="1812925"/>
          <p14:tracePt t="16858" x="2616200" y="1812925"/>
          <p14:tracePt t="16858" x="2581275" y="1812925"/>
          <p14:tracePt t="16873" x="2517775" y="1812925"/>
          <p14:tracePt t="16891" x="2438400" y="1812925"/>
          <p14:tracePt t="16906" x="2393950" y="1812925"/>
          <p14:tracePt t="16924" x="2322513" y="1812925"/>
          <p14:tracePt t="16939" x="2259013" y="1812925"/>
          <p14:tracePt t="16939" x="2232025" y="1812925"/>
          <p14:tracePt t="16959" x="2214563" y="1822450"/>
          <p14:tracePt t="16972" x="2133600" y="1847850"/>
          <p14:tracePt t="16990" x="2089150" y="1847850"/>
          <p14:tracePt t="17006" x="2062163" y="1857375"/>
          <p14:tracePt t="17025" x="2009775" y="1866900"/>
          <p14:tracePt t="17039" x="1982788" y="1874838"/>
          <p14:tracePt t="17059" x="1965325" y="1893888"/>
          <p14:tracePt t="17072" x="1928813" y="1901825"/>
          <p14:tracePt t="17091" x="1911350" y="1911350"/>
          <p14:tracePt t="17107" x="1893888" y="1919288"/>
          <p14:tracePt t="17122" x="1866900" y="1928813"/>
          <p14:tracePt t="17140" x="1847850" y="1938338"/>
          <p14:tracePt t="17155" x="1830388" y="1965325"/>
          <p14:tracePt t="17155" x="1803400" y="1965325"/>
          <p14:tracePt t="17176" x="1785938" y="1982788"/>
          <p14:tracePt t="17189" x="1751013" y="1990725"/>
          <p14:tracePt t="17207" x="1731963" y="2000250"/>
          <p14:tracePt t="17222" x="1704975" y="2000250"/>
          <p14:tracePt t="17222" x="1697038" y="2009775"/>
          <p14:tracePt t="17242" x="1679575" y="2009775"/>
          <p14:tracePt t="17255" x="1643063" y="2027238"/>
          <p14:tracePt t="17276" x="1616075" y="2036763"/>
          <p14:tracePt t="17276" x="1608138" y="2036763"/>
          <p14:tracePt t="17289" x="1589088" y="2044700"/>
          <p14:tracePt t="17306" x="1581150" y="2044700"/>
          <p14:tracePt t="17322" x="1562100" y="2044700"/>
          <p14:tracePt t="20957" x="1571625" y="2044700"/>
          <p14:tracePt t="21146" x="1589088" y="2044700"/>
          <p14:tracePt t="21152" x="1616075" y="2044700"/>
          <p14:tracePt t="21159" x="1633538" y="2027238"/>
          <p14:tracePt t="21171" x="1714500" y="2027238"/>
          <p14:tracePt t="21188" x="1822450" y="2017713"/>
          <p14:tracePt t="21188" x="1893888" y="2017713"/>
          <p14:tracePt t="21209" x="2017713" y="2017713"/>
          <p14:tracePt t="21222" x="2143125" y="2017713"/>
          <p14:tracePt t="21239" x="2232025" y="2017713"/>
          <p14:tracePt t="21255" x="2347913" y="2017713"/>
          <p14:tracePt t="21273" x="2419350" y="2036763"/>
          <p14:tracePt t="21288" x="2482850" y="2044700"/>
          <p14:tracePt t="21288" x="2527300" y="2044700"/>
          <p14:tracePt t="21308" x="2571750" y="2062163"/>
          <p14:tracePt t="21322" x="2616200" y="2071688"/>
          <p14:tracePt t="21340" x="2652713" y="2081213"/>
          <p14:tracePt t="21355" x="2660650" y="2081213"/>
          <p14:tracePt t="21371" x="2670175" y="2081213"/>
          <p14:tracePt t="21387" x="2679700" y="2081213"/>
          <p14:tracePt t="21404" x="2687638" y="2081213"/>
          <p14:tracePt t="21999" x="2697163" y="2081213"/>
          <p14:tracePt t="22082" x="2714625" y="2081213"/>
          <p14:tracePt t="22106" x="2724150" y="2081213"/>
          <p14:tracePt t="22137" x="2732088" y="2081213"/>
          <p14:tracePt t="22175" x="2741613" y="2081213"/>
          <p14:tracePt t="22591" x="2751138" y="2081213"/>
          <p14:tracePt t="22808" x="2759075" y="2081213"/>
          <p14:tracePt t="22869" x="2768600" y="2081213"/>
          <p14:tracePt t="22891" x="2786063" y="2081213"/>
          <p14:tracePt t="22898" x="2795588" y="2081213"/>
          <p14:tracePt t="22914" x="2803525" y="2081213"/>
          <p14:tracePt t="22923" x="2813050" y="2081213"/>
          <p14:tracePt t="22937" x="2822575" y="2081213"/>
          <p14:tracePt t="22954" x="2830513" y="2081213"/>
          <p14:tracePt t="22971" x="2840038" y="2081213"/>
          <p14:tracePt t="22987" x="2867025" y="2081213"/>
          <p14:tracePt t="23005" x="2884488" y="2081213"/>
          <p14:tracePt t="23024" x="2894013" y="2081213"/>
          <p14:tracePt t="23037" x="2901950" y="2081213"/>
          <p14:tracePt t="23054" x="2911475" y="2081213"/>
          <p14:tracePt t="23069" x="2919413" y="2081213"/>
          <p14:tracePt t="23086" x="2938463" y="2081213"/>
          <p14:tracePt t="23102" x="2946400" y="2081213"/>
          <p14:tracePt t="24906" x="2955925" y="2081213"/>
          <p14:tracePt t="27956" x="2955925" y="2089150"/>
          <p14:tracePt t="28503" x="2955925" y="2098675"/>
          <p14:tracePt t="28517" x="2955925" y="2116138"/>
          <p14:tracePt t="28524" x="2955925" y="2125663"/>
          <p14:tracePt t="28535" x="2955925" y="2143125"/>
          <p14:tracePt t="28553" x="2955925" y="2187575"/>
          <p14:tracePt t="28553" x="2955925" y="2197100"/>
          <p14:tracePt t="28572" x="2965450" y="2232025"/>
          <p14:tracePt t="28587" x="2990850" y="2259013"/>
          <p14:tracePt t="28605" x="3009900" y="2286000"/>
          <p14:tracePt t="28620" x="3027363" y="2295525"/>
          <p14:tracePt t="28637" x="3044825" y="2312988"/>
          <p14:tracePt t="28637" x="3062288" y="2312988"/>
          <p14:tracePt t="28656" x="3071813" y="2322513"/>
          <p14:tracePt t="28668" x="3089275" y="2322513"/>
          <p14:tracePt t="28668" x="3098800" y="2330450"/>
          <p14:tracePt t="28688" x="3116263" y="2330450"/>
          <p14:tracePt t="28703" x="3143250" y="2330450"/>
          <p14:tracePt t="28720" x="3170238" y="2339975"/>
          <p14:tracePt t="28736" x="3187700" y="2339975"/>
          <p14:tracePt t="28753" x="3214688" y="2339975"/>
          <p14:tracePt t="28769" x="3241675" y="2339975"/>
          <p14:tracePt t="28788" x="3251200" y="2339975"/>
          <p14:tracePt t="28802" x="3259138" y="2339975"/>
          <p14:tracePt t="28924" x="3276600" y="2339975"/>
          <p14:tracePt t="28956" x="3286125" y="2339975"/>
          <p14:tracePt t="28987" x="3295650" y="2339975"/>
          <p14:tracePt t="29010" x="3303588" y="2339975"/>
          <p14:tracePt t="29025" x="3313113" y="2330450"/>
          <p14:tracePt t="29032" x="3322638" y="2322513"/>
          <p14:tracePt t="29040" x="3322638" y="2312988"/>
          <p14:tracePt t="29052" x="3348038" y="2259013"/>
          <p14:tracePt t="29052" x="3348038" y="2251075"/>
          <p14:tracePt t="29072" x="3357563" y="2232025"/>
          <p14:tracePt t="29085" x="3384550" y="2160588"/>
          <p14:tracePt t="29105" x="3394075" y="2098675"/>
          <p14:tracePt t="29119" x="3419475" y="2017713"/>
          <p14:tracePt t="29136" x="3446463" y="1955800"/>
          <p14:tracePt t="29152" x="3465513" y="1857375"/>
          <p14:tracePt t="29169" x="3482975" y="1795463"/>
          <p14:tracePt t="29169" x="3500438" y="1741488"/>
          <p14:tracePt t="29190" x="3527425" y="1652588"/>
          <p14:tracePt t="29203" x="3554413" y="1589088"/>
          <p14:tracePt t="29220" x="3581400" y="1517650"/>
          <p14:tracePt t="29236" x="3598863" y="1473200"/>
          <p14:tracePt t="29254" x="3625850" y="1419225"/>
          <p14:tracePt t="29269" x="3633788" y="1393825"/>
          <p14:tracePt t="29269" x="3633788" y="1384300"/>
          <p14:tracePt t="29289" x="3643313" y="1374775"/>
          <p14:tracePt t="29303" x="3643313" y="1357313"/>
          <p14:tracePt t="29320" x="3652838" y="1357313"/>
          <p14:tracePt t="29695" x="3670300" y="1357313"/>
          <p14:tracePt t="29710" x="3679825" y="1357313"/>
          <p14:tracePt t="29720" x="3697288" y="1366838"/>
          <p14:tracePt t="29725" x="3741738" y="1374775"/>
          <p14:tracePt t="29735" x="3884613" y="1473200"/>
          <p14:tracePt t="29754" x="4116388" y="1598613"/>
          <p14:tracePt t="29769" x="4473575" y="1795463"/>
          <p14:tracePt t="29769" x="4643438" y="1911350"/>
          <p14:tracePt t="29787" x="5000625" y="2089150"/>
          <p14:tracePt t="29803" x="5348288" y="2241550"/>
          <p14:tracePt t="29819" x="5670550" y="2374900"/>
          <p14:tracePt t="29836" x="5991225" y="2509838"/>
          <p14:tracePt t="29852" x="6251575" y="2598738"/>
          <p14:tracePt t="29869" x="6456363" y="2670175"/>
          <p14:tracePt t="29869" x="6527800" y="2679700"/>
          <p14:tracePt t="29887" x="6643688" y="2714625"/>
          <p14:tracePt t="29905" x="6653213" y="2714625"/>
          <p14:tracePt t="29925" x="6661150" y="2714625"/>
          <p14:tracePt t="29937" x="6688138" y="2714625"/>
          <p14:tracePt t="30305" x="6697663" y="2714625"/>
          <p14:tracePt t="30309" x="6732588" y="2705100"/>
          <p14:tracePt t="30318" x="6813550" y="2652713"/>
          <p14:tracePt t="30338" x="6929438" y="2589213"/>
          <p14:tracePt t="30351" x="7099300" y="2509838"/>
          <p14:tracePt t="30370" x="7242175" y="2393950"/>
          <p14:tracePt t="30386" x="7367588" y="2322513"/>
          <p14:tracePt t="30386" x="7402513" y="2276475"/>
          <p14:tracePt t="30404" x="7483475" y="2224088"/>
          <p14:tracePt t="30420" x="7554913" y="2170113"/>
          <p14:tracePt t="30435" x="7616825" y="2133600"/>
          <p14:tracePt t="30454" x="7697788" y="2081213"/>
          <p14:tracePt t="30469" x="7759700" y="2044700"/>
          <p14:tracePt t="30469" x="7786688" y="2017713"/>
          <p14:tracePt t="30488" x="7848600" y="1973263"/>
          <p14:tracePt t="30503" x="7902575" y="1938338"/>
          <p14:tracePt t="30521" x="7956550" y="1874838"/>
          <p14:tracePt t="30535" x="7991475" y="1822450"/>
          <p14:tracePt t="30555" x="8027988" y="1758950"/>
          <p14:tracePt t="30569" x="8054975" y="1697038"/>
          <p14:tracePt t="30569" x="8062913" y="1670050"/>
          <p14:tracePt t="30588" x="8062913" y="1652588"/>
          <p14:tracePt t="30601" x="8089900" y="1581150"/>
          <p14:tracePt t="30620" x="8089900" y="1544638"/>
          <p14:tracePt t="30636" x="8089900" y="1536700"/>
          <p14:tracePt t="30652" x="8099425" y="1527175"/>
          <p14:tracePt t="30668" x="8099425" y="1517650"/>
          <p14:tracePt t="30685" x="8108950" y="1527175"/>
          <p14:tracePt t="30795" x="8126413" y="1554163"/>
          <p14:tracePt t="30803" x="8134350" y="1562100"/>
          <p14:tracePt t="30811" x="8143875" y="1589088"/>
          <p14:tracePt t="30819" x="8197850" y="1652588"/>
          <p14:tracePt t="30837" x="8277225" y="1714500"/>
          <p14:tracePt t="30852" x="8385175" y="1803400"/>
          <p14:tracePt t="30869" x="8510588" y="1901825"/>
          <p14:tracePt t="30886" x="8653463" y="1973263"/>
          <p14:tracePt t="30886" x="8688388" y="2017713"/>
          <p14:tracePt t="30903" x="8813800" y="2089150"/>
          <p14:tracePt t="30920" x="8894763" y="2133600"/>
          <p14:tracePt t="30935" x="8956675" y="2170113"/>
          <p14:tracePt t="30954" x="9018588" y="2187575"/>
          <p14:tracePt t="30970" x="9063038" y="2205038"/>
          <p14:tracePt t="30970" x="9082088" y="2205038"/>
          <p14:tracePt t="30988" x="9090025" y="2214563"/>
          <p14:tracePt t="31001" x="9109075" y="2214563"/>
          <p14:tracePt t="31020" x="9117013" y="2214563"/>
          <p14:tracePt t="31034" x="9126538" y="2214563"/>
          <p14:tracePt t="31072" x="9126538" y="2232025"/>
          <p14:tracePt t="31126" x="9117013" y="2232025"/>
          <p14:tracePt t="31164" x="9109075" y="2232025"/>
          <p14:tracePt t="31172" x="9099550" y="2232025"/>
          <p14:tracePt t="31185" x="9045575" y="2232025"/>
          <p14:tracePt t="31205" x="8983663" y="2232025"/>
          <p14:tracePt t="31219" x="8902700" y="2232025"/>
          <p14:tracePt t="31237" x="8777288" y="2205038"/>
          <p14:tracePt t="31252" x="8599488" y="2160588"/>
          <p14:tracePt t="31270" x="8394700" y="2089150"/>
          <p14:tracePt t="31285" x="8116888" y="2017713"/>
          <p14:tracePt t="31285" x="7966075" y="1982788"/>
          <p14:tracePt t="31303" x="7680325" y="1946275"/>
          <p14:tracePt t="31319" x="7412038" y="1911350"/>
          <p14:tracePt t="31335" x="7161213" y="1874838"/>
          <p14:tracePt t="31352" x="6875463" y="1874838"/>
          <p14:tracePt t="31369" x="6653213" y="1857375"/>
          <p14:tracePt t="31385" x="6438900" y="1857375"/>
          <p14:tracePt t="31402" x="6215063" y="1857375"/>
          <p14:tracePt t="31422" x="6126163" y="1857375"/>
          <p14:tracePt t="31435" x="6054725" y="1857375"/>
          <p14:tracePt t="31454" x="5991225" y="1857375"/>
          <p14:tracePt t="31469" x="5938838" y="1857375"/>
          <p14:tracePt t="31486" x="5894388" y="1857375"/>
          <p14:tracePt t="31486" x="5884863" y="1857375"/>
          <p14:tracePt t="31503" x="5875338" y="1857375"/>
          <p14:tracePt t="31520" x="5867400" y="1857375"/>
          <p14:tracePt t="31535" x="5857875" y="1857375"/>
          <p14:tracePt t="31557" x="5857875" y="1866900"/>
          <p14:tracePt t="32027" x="5848350" y="1866900"/>
          <p14:tracePt t="32327" x="5822950" y="1866900"/>
          <p14:tracePt t="32334" x="5803900" y="1866900"/>
          <p14:tracePt t="32342" x="5759450" y="1866900"/>
          <p14:tracePt t="32351" x="5697538" y="1866900"/>
          <p14:tracePt t="32368" x="5589588" y="1866900"/>
          <p14:tracePt t="32385" x="5465763" y="1866900"/>
          <p14:tracePt t="32402" x="5340350" y="1866900"/>
          <p14:tracePt t="32402" x="5303838" y="1866900"/>
          <p14:tracePt t="32420" x="5180013" y="1866900"/>
          <p14:tracePt t="32437" x="5054600" y="1866900"/>
          <p14:tracePt t="32452" x="4929188" y="1866900"/>
          <p14:tracePt t="32470" x="4830763" y="1866900"/>
          <p14:tracePt t="32485" x="4741863" y="1866900"/>
          <p14:tracePt t="32485" x="4724400" y="1866900"/>
          <p14:tracePt t="32506" x="4679950" y="1866900"/>
          <p14:tracePt t="32517" x="4581525" y="1866900"/>
          <p14:tracePt t="32535" x="4554538" y="1866900"/>
          <p14:tracePt t="32552" x="4518025" y="1866900"/>
          <p14:tracePt t="32570" x="4500563" y="1866900"/>
          <p14:tracePt t="32585" x="4473575" y="1874838"/>
          <p14:tracePt t="32602" x="4456113" y="1874838"/>
          <p14:tracePt t="32602" x="4446588" y="1874838"/>
          <p14:tracePt t="32620" x="4438650" y="1884363"/>
          <p14:tracePt t="32634" x="4429125" y="1884363"/>
          <p14:tracePt t="32651" x="4429125" y="1901825"/>
          <p14:tracePt t="32668" x="4419600" y="1901825"/>
          <p14:tracePt t="32684" x="4402138" y="1901825"/>
          <p14:tracePt t="32701" x="4394200" y="1901825"/>
          <p14:tracePt t="32718" x="4384675" y="1911350"/>
          <p14:tracePt t="32742" x="4375150" y="1911350"/>
          <p14:tracePt t="32758" x="4367213" y="1911350"/>
          <p14:tracePt t="32783" x="4357688" y="1911350"/>
          <p14:tracePt t="32804" x="4357688" y="1919288"/>
          <p14:tracePt t="32811" x="4348163" y="1919288"/>
          <p14:tracePt t="32827" x="4330700" y="1919288"/>
          <p14:tracePt t="32835" x="4322763" y="1928813"/>
          <p14:tracePt t="32851" x="4295775" y="1928813"/>
          <p14:tracePt t="32869" x="4276725" y="1938338"/>
          <p14:tracePt t="32885" x="4241800" y="1938338"/>
          <p14:tracePt t="32902" x="4232275" y="1946275"/>
          <p14:tracePt t="32918" x="4197350" y="1965325"/>
          <p14:tracePt t="32936" x="4179888" y="1965325"/>
          <p14:tracePt t="32951" x="4152900" y="1965325"/>
          <p14:tracePt t="32970" x="4143375" y="1965325"/>
          <p14:tracePt t="32984" x="4125913" y="1965325"/>
          <p14:tracePt t="33004" x="4116388" y="1973263"/>
          <p14:tracePt t="33018" x="4098925" y="1973263"/>
          <p14:tracePt t="33037" x="4089400" y="1973263"/>
          <p14:tracePt t="33051" x="4071938" y="1982788"/>
          <p14:tracePt t="33068" x="4062413" y="1982788"/>
          <p14:tracePt t="48349" x="4054475" y="1982788"/>
          <p14:tracePt t="48976" x="4044950" y="1982788"/>
          <p14:tracePt t="48983" x="4037013" y="1982788"/>
          <p14:tracePt t="48997" x="3983038" y="1982788"/>
          <p14:tracePt t="49017" x="3919538" y="1982788"/>
          <p14:tracePt t="49030" x="3857625" y="1982788"/>
          <p14:tracePt t="49048" x="3795713" y="1982788"/>
          <p14:tracePt t="49064" x="3751263" y="1982788"/>
          <p14:tracePt t="49064" x="3732213" y="1982788"/>
          <p14:tracePt t="49084" x="3705225" y="1973263"/>
          <p14:tracePt t="49096" x="3652838" y="1973263"/>
          <p14:tracePt t="49115" x="3608388" y="1965325"/>
          <p14:tracePt t="49131" x="3554413" y="1965325"/>
          <p14:tracePt t="49148" x="3527425" y="1955800"/>
          <p14:tracePt t="49164" x="3482975" y="1955800"/>
          <p14:tracePt t="49181" x="3446463" y="1946275"/>
          <p14:tracePt t="49181" x="3429000" y="1946275"/>
          <p14:tracePt t="49199" x="3375025" y="1928813"/>
          <p14:tracePt t="49215" x="3348038" y="1928813"/>
          <p14:tracePt t="49233" x="3313113" y="1928813"/>
          <p14:tracePt t="49248" x="3295650" y="1928813"/>
          <p14:tracePt t="49266" x="3259138" y="1928813"/>
          <p14:tracePt t="49281" x="3232150" y="1928813"/>
          <p14:tracePt t="49281" x="3205163" y="1928813"/>
          <p14:tracePt t="49302" x="3179763" y="1938338"/>
          <p14:tracePt t="49315" x="3125788" y="1946275"/>
          <p14:tracePt t="49332" x="3081338" y="1955800"/>
          <p14:tracePt t="49348" x="3036888" y="1982788"/>
          <p14:tracePt t="49366" x="3000375" y="2009775"/>
          <p14:tracePt t="49382" x="2946400" y="2027238"/>
          <p14:tracePt t="49382" x="2938463" y="2036763"/>
          <p14:tracePt t="49400" x="2919413" y="2054225"/>
          <p14:tracePt t="49416" x="2911475" y="2081213"/>
          <p14:tracePt t="49434" x="2901950" y="2089150"/>
          <p14:tracePt t="49446" x="2894013" y="2116138"/>
          <p14:tracePt t="49467" x="2894013" y="2125663"/>
          <p14:tracePt t="49481" x="2894013" y="2133600"/>
          <p14:tracePt t="49498" x="2894013" y="2143125"/>
          <p14:tracePt t="49514" x="2911475" y="2143125"/>
          <p14:tracePt t="49546" x="2938463" y="2143125"/>
          <p14:tracePt t="49553" x="2955925" y="2143125"/>
          <p14:tracePt t="49564" x="3017838" y="2133600"/>
          <p14:tracePt t="49583" x="3071813" y="2116138"/>
          <p14:tracePt t="49599" x="3133725" y="2089150"/>
          <p14:tracePt t="49599" x="3160713" y="2062163"/>
          <p14:tracePt t="49617" x="3197225" y="2027238"/>
          <p14:tracePt t="49630" x="3232150" y="2000250"/>
          <p14:tracePt t="49648" x="3251200" y="1973263"/>
          <p14:tracePt t="49664" x="3259138" y="1955800"/>
          <p14:tracePt t="49664" x="3259138" y="1938338"/>
          <p14:tracePt t="49684" x="3268663" y="1928813"/>
          <p14:tracePt t="49699" x="3268663" y="1919288"/>
          <p14:tracePt t="49716" x="3268663" y="1893888"/>
          <p14:tracePt t="49733" x="3268663" y="1866900"/>
          <p14:tracePt t="49748" x="3268663" y="1830388"/>
          <p14:tracePt t="49766" x="3268663" y="1803400"/>
          <p14:tracePt t="49782" x="3259138" y="1768475"/>
          <p14:tracePt t="49782" x="3251200" y="1758950"/>
          <p14:tracePt t="49801" x="3232150" y="1751013"/>
          <p14:tracePt t="49814" x="3205163" y="1714500"/>
          <p14:tracePt t="49833" x="3197225" y="1714500"/>
          <p14:tracePt t="49848" x="3179763" y="1704975"/>
          <p14:tracePt t="49866" x="3152775" y="1697038"/>
          <p14:tracePt t="49882" x="3143250" y="1697038"/>
          <p14:tracePt t="49897" x="3125788" y="1697038"/>
          <p14:tracePt t="49897" x="3116263" y="1697038"/>
          <p14:tracePt t="49917" x="3108325" y="1697038"/>
          <p14:tracePt t="49934" x="3081338" y="1697038"/>
          <p14:tracePt t="49948" x="3071813" y="1697038"/>
          <p14:tracePt t="49965" x="3054350" y="1697038"/>
          <p14:tracePt t="49982" x="3036888" y="1697038"/>
          <p14:tracePt t="49998" x="3009900" y="1697038"/>
          <p14:tracePt t="49998" x="3000375" y="1704975"/>
          <p14:tracePt t="50018" x="2982913" y="1731963"/>
          <p14:tracePt t="50032" x="2973388" y="1751013"/>
          <p14:tracePt t="50049" x="2965450" y="1768475"/>
          <p14:tracePt t="50065" x="2938463" y="1803400"/>
          <p14:tracePt t="50083" x="2928938" y="1847850"/>
          <p14:tracePt t="50098" x="2919413" y="1866900"/>
          <p14:tracePt t="50098" x="2911475" y="1893888"/>
          <p14:tracePt t="50118" x="2911475" y="1901825"/>
          <p14:tracePt t="50130" x="2911475" y="1955800"/>
          <p14:tracePt t="50149" x="2911475" y="1982788"/>
          <p14:tracePt t="50165" x="2911475" y="2027238"/>
          <p14:tracePt t="50184" x="2911475" y="2081213"/>
          <p14:tracePt t="50202" x="2911475" y="2098675"/>
          <p14:tracePt t="50214" x="2928938" y="2133600"/>
          <p14:tracePt t="50233" x="2955925" y="2170113"/>
          <p14:tracePt t="50248" x="2990850" y="2197100"/>
          <p14:tracePt t="50266" x="3036888" y="2224088"/>
          <p14:tracePt t="50281" x="3081338" y="2268538"/>
          <p14:tracePt t="50281" x="3108325" y="2276475"/>
          <p14:tracePt t="50301" x="3133725" y="2286000"/>
          <p14:tracePt t="50314" x="3205163" y="2322513"/>
          <p14:tracePt t="50333" x="3251200" y="2347913"/>
          <p14:tracePt t="50348" x="3303588" y="2357438"/>
          <p14:tracePt t="50366" x="3348038" y="2374900"/>
          <p14:tracePt t="50381" x="3411538" y="2374900"/>
          <p14:tracePt t="50381" x="3429000" y="2374900"/>
          <p14:tracePt t="50401" x="3473450" y="2374900"/>
          <p14:tracePt t="50413" x="3554413" y="2374900"/>
          <p14:tracePt t="50434" x="3598863" y="2374900"/>
          <p14:tracePt t="50447" x="3643313" y="2374900"/>
          <p14:tracePt t="50466" x="3679825" y="2374900"/>
          <p14:tracePt t="50482" x="3697288" y="2374900"/>
          <p14:tracePt t="50498" x="3732213" y="2374900"/>
          <p14:tracePt t="50498" x="3751263" y="2374900"/>
          <p14:tracePt t="50517" x="3759200" y="2374900"/>
          <p14:tracePt t="50530" x="3803650" y="2357438"/>
          <p14:tracePt t="50548" x="3822700" y="2347913"/>
          <p14:tracePt t="50564" x="3848100" y="2339975"/>
          <p14:tracePt t="50582" x="3867150" y="2330450"/>
          <p14:tracePt t="50597" x="3884613" y="2322513"/>
          <p14:tracePt t="50597" x="3902075" y="2322513"/>
          <p14:tracePt t="50617" x="3911600" y="2322513"/>
          <p14:tracePt t="50639" x="3911600" y="2295525"/>
          <p14:tracePt t="51125" x="3911600" y="2286000"/>
          <p14:tracePt t="51131" x="3911600" y="2259013"/>
          <p14:tracePt t="51148" x="3911600" y="2232025"/>
          <p14:tracePt t="51164" x="3911600" y="2205038"/>
          <p14:tracePt t="51180" x="3911600" y="2179638"/>
          <p14:tracePt t="51199" x="3911600" y="2160588"/>
          <p14:tracePt t="51214" x="3919538" y="2152650"/>
          <p14:tracePt t="51239" x="3919538" y="2143125"/>
          <p14:tracePt t="51249" x="3929063" y="2133600"/>
          <p14:tracePt t="51355" x="3929063" y="2125663"/>
          <p14:tracePt t="51424" x="3938588" y="2125663"/>
          <p14:tracePt t="51447" x="3946525" y="2125663"/>
          <p14:tracePt t="51478" x="3956050" y="2125663"/>
          <p14:tracePt t="51485" x="3973513" y="2125663"/>
          <p14:tracePt t="51501" x="3983038" y="2125663"/>
          <p14:tracePt t="51514" x="4010025" y="2125663"/>
          <p14:tracePt t="51514" x="4017963" y="2125663"/>
          <p14:tracePt t="51532" x="4044950" y="2125663"/>
          <p14:tracePt t="51549" x="4071938" y="2125663"/>
          <p14:tracePt t="51565" x="4108450" y="2125663"/>
          <p14:tracePt t="51582" x="4133850" y="2125663"/>
          <p14:tracePt t="51598" x="4170363" y="2125663"/>
          <p14:tracePt t="51598" x="4187825" y="2125663"/>
          <p14:tracePt t="51617" x="4205288" y="2125663"/>
          <p14:tracePt t="51630" x="4241800" y="2125663"/>
          <p14:tracePt t="51648" x="4251325" y="2125663"/>
          <p14:tracePt t="51664" x="4268788" y="2125663"/>
          <p14:tracePt t="51680" x="4276725" y="2125663"/>
          <p14:tracePt t="51699" x="4286250" y="2125663"/>
          <p14:tracePt t="52604" x="4276725" y="2125663"/>
          <p14:tracePt t="52925" x="4259263" y="2125663"/>
          <p14:tracePt t="52933" x="4241800" y="2125663"/>
          <p14:tracePt t="52951" x="4214813" y="2125663"/>
          <p14:tracePt t="52965" x="4160838" y="2098675"/>
          <p14:tracePt t="52981" x="4116388" y="2098675"/>
          <p14:tracePt t="52998" x="4054475" y="2089150"/>
          <p14:tracePt t="53014" x="4010025" y="2071688"/>
          <p14:tracePt t="53014" x="3983038" y="2071688"/>
          <p14:tracePt t="53034" x="3938588" y="2071688"/>
          <p14:tracePt t="53048" x="3911600" y="2071688"/>
          <p14:tracePt t="53065" x="3875088" y="2071688"/>
          <p14:tracePt t="53080" x="3857625" y="2071688"/>
          <p14:tracePt t="53098" x="3822700" y="2071688"/>
          <p14:tracePt t="53114" x="3803650" y="2071688"/>
          <p14:tracePt t="53114" x="3795713" y="2081213"/>
          <p14:tracePt t="53134" x="3786188" y="2098675"/>
          <p14:tracePt t="53146" x="3741738" y="2108200"/>
          <p14:tracePt t="53166" x="3724275" y="2125663"/>
          <p14:tracePt t="53181" x="3697288" y="2143125"/>
          <p14:tracePt t="53181" x="3687763" y="2143125"/>
          <p14:tracePt t="53202" x="3679825" y="2160588"/>
          <p14:tracePt t="53213" x="3660775" y="2170113"/>
          <p14:tracePt t="53231" x="3652838" y="2179638"/>
          <p14:tracePt t="53248" x="3633788" y="2187575"/>
          <p14:tracePt t="53263" x="3633788" y="2197100"/>
          <p14:tracePt t="53363" x="3625850" y="2197100"/>
          <p14:tracePt t="53371" x="3616325" y="2197100"/>
          <p14:tracePt t="53380" x="3608388" y="2205038"/>
          <p14:tracePt t="53398" x="3598863" y="2205038"/>
          <p14:tracePt t="53416" x="3581400" y="2205038"/>
          <p14:tracePt t="53431" x="3554413" y="2205038"/>
          <p14:tracePt t="53448" x="3544888" y="2205038"/>
          <p14:tracePt t="53471" x="3536950" y="2205038"/>
          <p14:tracePt t="53480" x="3517900" y="2205038"/>
          <p14:tracePt t="53498" x="3500438" y="2205038"/>
          <p14:tracePt t="53514" x="3482975" y="2205038"/>
          <p14:tracePt t="53530" x="3490913" y="2197100"/>
          <p14:tracePt t="54003" x="3490913" y="2187575"/>
          <p14:tracePt t="54010" x="3500438" y="2179638"/>
          <p14:tracePt t="54017" x="3509963" y="2152650"/>
          <p14:tracePt t="54029" x="3527425" y="2133600"/>
          <p14:tracePt t="54029" x="3554413" y="2108200"/>
          <p14:tracePt t="54050" x="3598863" y="2089150"/>
          <p14:tracePt t="54066" x="3633788" y="2062163"/>
          <p14:tracePt t="54080" x="3670300" y="2044700"/>
          <p14:tracePt t="54098" x="3697288" y="2027238"/>
          <p14:tracePt t="54114" x="3741738" y="2017713"/>
          <p14:tracePt t="54130" x="3768725" y="2009775"/>
          <p14:tracePt t="54147" x="3822700" y="2009775"/>
          <p14:tracePt t="54165" x="3848100" y="2009775"/>
          <p14:tracePt t="54181" x="3894138" y="2009775"/>
          <p14:tracePt t="54197" x="3929063" y="2009775"/>
          <p14:tracePt t="54213" x="3965575" y="2009775"/>
          <p14:tracePt t="54230" x="4010025" y="2027238"/>
          <p14:tracePt t="54246" x="4027488" y="2036763"/>
          <p14:tracePt t="54246" x="4037013" y="2036763"/>
          <p14:tracePt t="54265" x="4071938" y="2044700"/>
          <p14:tracePt t="54282" x="4081463" y="2054225"/>
          <p14:tracePt t="54297" x="4098925" y="2054225"/>
          <p14:tracePt t="54315" x="4108450" y="2054225"/>
          <p14:tracePt t="54333" x="4098925" y="2054225"/>
          <p14:tracePt t="54658" x="4071938" y="2054225"/>
          <p14:tracePt t="54665" x="4027488" y="2054225"/>
          <p14:tracePt t="54681" x="3956050" y="2036763"/>
          <p14:tracePt t="54698" x="3840163" y="2027238"/>
          <p14:tracePt t="54714" x="3732213" y="2000250"/>
          <p14:tracePt t="54730" x="3625850" y="1982788"/>
          <p14:tracePt t="54730" x="3581400" y="1973263"/>
          <p14:tracePt t="54750" x="3509963" y="1973263"/>
          <p14:tracePt t="54763" x="3367088" y="1928813"/>
          <p14:tracePt t="54782" x="3303588" y="1928813"/>
          <p14:tracePt t="54797" x="3224213" y="1919288"/>
          <p14:tracePt t="54815" x="3160713" y="1901825"/>
          <p14:tracePt t="54830" x="3116263" y="1893888"/>
          <p14:tracePt t="54830" x="3089275" y="1893888"/>
          <p14:tracePt t="54850" x="3071813" y="1893888"/>
          <p14:tracePt t="54862" x="3017838" y="1884363"/>
          <p14:tracePt t="54883" x="2982913" y="1884363"/>
          <p14:tracePt t="54897" x="2955925" y="1884363"/>
          <p14:tracePt t="54914" x="2928938" y="1884363"/>
          <p14:tracePt t="54929" x="2911475" y="1884363"/>
          <p14:tracePt t="54947" x="2874963" y="1884363"/>
          <p14:tracePt t="54947" x="2857500" y="1884363"/>
          <p14:tracePt t="54965" x="2822575" y="1884363"/>
          <p14:tracePt t="54981" x="2786063" y="1884363"/>
          <p14:tracePt t="54998" x="2741613" y="1884363"/>
          <p14:tracePt t="55013" x="2697163" y="1884363"/>
          <p14:tracePt t="55031" x="2670175" y="1884363"/>
          <p14:tracePt t="55047" x="2652713" y="1884363"/>
          <p14:tracePt t="55047" x="2633663" y="1884363"/>
          <p14:tracePt t="55066" x="2625725" y="1884363"/>
          <p14:tracePt t="55081" x="2616200" y="1884363"/>
          <p14:tracePt t="55096" x="2616200" y="1893888"/>
          <p14:tracePt t="55196" x="2616200" y="1901825"/>
          <p14:tracePt t="55203" x="2616200" y="1911350"/>
          <p14:tracePt t="55213" x="2616200" y="1928813"/>
          <p14:tracePt t="55230" x="2652713" y="1955800"/>
          <p14:tracePt t="55230" x="2660650" y="1965325"/>
          <p14:tracePt t="55250" x="2687638" y="1973263"/>
          <p14:tracePt t="55263" x="2776538" y="2027238"/>
          <p14:tracePt t="55282" x="2840038" y="2054225"/>
          <p14:tracePt t="55297" x="2919413" y="2089150"/>
          <p14:tracePt t="55315" x="3009900" y="2116138"/>
          <p14:tracePt t="55330" x="3108325" y="2143125"/>
          <p14:tracePt t="55330" x="3143250" y="2143125"/>
          <p14:tracePt t="55350" x="3170238" y="2160588"/>
          <p14:tracePt t="55362" x="3251200" y="2170113"/>
          <p14:tracePt t="55383" x="3313113" y="2179638"/>
          <p14:tracePt t="55397" x="3340100" y="2187575"/>
          <p14:tracePt t="55414" x="3375025" y="2205038"/>
          <p14:tracePt t="55430" x="3394075" y="2214563"/>
          <p14:tracePt t="55447" x="3411538" y="2224088"/>
          <p14:tracePt t="55447" x="3429000" y="2224088"/>
          <p14:tracePt t="56350" x="3429000" y="2214563"/>
          <p14:tracePt t="56518" x="3429000" y="2197100"/>
          <p14:tracePt t="56527" x="3438525" y="2179638"/>
          <p14:tracePt t="56534" x="3446463" y="2170113"/>
          <p14:tracePt t="56546" x="3465513" y="2152650"/>
          <p14:tracePt t="56563" x="3473450" y="2125663"/>
          <p14:tracePt t="56563" x="3490913" y="2116138"/>
          <p14:tracePt t="56583" x="3500438" y="2108200"/>
          <p14:tracePt t="56597" x="3509963" y="2108200"/>
          <p14:tracePt t="56613" x="3527425" y="2098675"/>
          <p14:tracePt t="56630" x="3544888" y="2098675"/>
          <p14:tracePt t="56630" x="3562350" y="2098675"/>
          <p14:tracePt t="56650" x="3581400" y="2098675"/>
          <p14:tracePt t="56662" x="3643313" y="2098675"/>
          <p14:tracePt t="56662" x="3697288" y="2098675"/>
          <p14:tracePt t="56681" x="3751263" y="2098675"/>
          <p14:tracePt t="56681" x="3786188" y="2098675"/>
          <p14:tracePt t="56697" x="3938588" y="2116138"/>
          <p14:tracePt t="56714" x="4010025" y="2160588"/>
          <p14:tracePt t="56730" x="4108450" y="2187575"/>
          <p14:tracePt t="56746" x="4160838" y="2232025"/>
          <p14:tracePt t="56746" x="4170363" y="2241550"/>
          <p14:tracePt t="56766" x="4187825" y="2259013"/>
          <p14:tracePt t="56779" x="4224338" y="2276475"/>
          <p14:tracePt t="56798" x="4224338" y="2286000"/>
          <p14:tracePt t="56813" x="4224338" y="2295525"/>
          <p14:tracePt t="56835" x="4232275" y="2295525"/>
          <p14:tracePt t="56846" x="4241800" y="2295525"/>
          <p14:tracePt t="57219" x="4241800" y="2303463"/>
          <p14:tracePt t="57443" x="4241800" y="2295525"/>
          <p14:tracePt t="57858" x="4241800" y="2276475"/>
          <p14:tracePt t="57866" x="4241800" y="2268538"/>
          <p14:tracePt t="57879" x="4241800" y="2232025"/>
          <p14:tracePt t="57879" x="4241800" y="2214563"/>
          <p14:tracePt t="57899" x="4241800" y="2179638"/>
          <p14:tracePt t="57913" x="4241800" y="2143125"/>
          <p14:tracePt t="57930" x="4241800" y="2125663"/>
          <p14:tracePt t="57947" x="4276725" y="2081213"/>
          <p14:tracePt t="57966" x="4286250" y="2071688"/>
          <p14:tracePt t="57979" x="4303713" y="2054225"/>
          <p14:tracePt t="57979" x="4313238" y="2054225"/>
          <p14:tracePt t="57997" x="4348163" y="2044700"/>
          <p14:tracePt t="58014" x="4375150" y="2017713"/>
          <p14:tracePt t="58030" x="4419600" y="2009775"/>
          <p14:tracePt t="58047" x="4483100" y="1990725"/>
          <p14:tracePt t="58063" x="4545013" y="1990725"/>
          <p14:tracePt t="58063" x="4589463" y="1990725"/>
          <p14:tracePt t="58083" x="4625975" y="1990725"/>
          <p14:tracePt t="58095" x="4724400" y="1990725"/>
          <p14:tracePt t="58114" x="4786313" y="1990725"/>
          <p14:tracePt t="58129" x="4848225" y="1990725"/>
          <p14:tracePt t="58147" x="4902200" y="1990725"/>
          <p14:tracePt t="58163" x="4991100" y="2000250"/>
          <p14:tracePt t="58183" x="5018088" y="2000250"/>
          <p14:tracePt t="58195" x="5072063" y="2009775"/>
          <p14:tracePt t="58215" x="5089525" y="2017713"/>
          <p14:tracePt t="58229" x="5099050" y="2017713"/>
          <p14:tracePt t="58245" x="5116513" y="2036763"/>
          <p14:tracePt t="58264" x="5133975" y="2036763"/>
          <p14:tracePt t="58279" x="5143500" y="2036763"/>
          <p14:tracePt t="58295" x="5153025" y="2036763"/>
          <p14:tracePt t="58312" x="5160963" y="2054225"/>
          <p14:tracePt t="58330" x="5160963" y="2062163"/>
          <p14:tracePt t="58345" x="5170488" y="2062163"/>
          <p14:tracePt t="58362" x="5170488" y="2071688"/>
          <p14:tracePt t="58379" x="5180013" y="2098675"/>
          <p14:tracePt t="58399" x="5187950" y="2098675"/>
          <p14:tracePt t="58399" x="5187950" y="2108200"/>
          <p14:tracePt t="58413" x="5214938" y="2133600"/>
          <p14:tracePt t="58430" x="5224463" y="2152650"/>
          <p14:tracePt t="58446" x="5232400" y="2160588"/>
          <p14:tracePt t="58462" x="5241925" y="2179638"/>
          <p14:tracePt t="58479" x="5241925" y="2205038"/>
          <p14:tracePt t="58496" x="5251450" y="2214563"/>
          <p14:tracePt t="58514" x="5251450" y="2224088"/>
          <p14:tracePt t="58529" x="5251450" y="2232025"/>
          <p14:tracePt t="58551" x="5259388" y="2232025"/>
          <p14:tracePt t="58562" x="5259388" y="2241550"/>
          <p14:tracePt t="59486" x="5286375" y="2241550"/>
          <p14:tracePt t="59574" x="5295900" y="2241550"/>
          <p14:tracePt t="59582" x="5313363" y="2241550"/>
          <p14:tracePt t="59595" x="5348288" y="2224088"/>
          <p14:tracePt t="59595" x="5357813" y="2224088"/>
          <p14:tracePt t="59615" x="5402263" y="2205038"/>
          <p14:tracePt t="59629" x="5438775" y="2205038"/>
          <p14:tracePt t="59647" x="5456238" y="2205038"/>
          <p14:tracePt t="59663" x="5473700" y="2205038"/>
          <p14:tracePt t="59680" x="5500688" y="2205038"/>
          <p14:tracePt t="59696" x="5510213" y="2205038"/>
          <p14:tracePt t="59712" x="5527675" y="2205038"/>
          <p14:tracePt t="59729" x="5537200" y="2205038"/>
          <p14:tracePt t="59751" x="5545138" y="2205038"/>
          <p14:tracePt t="61585" x="5545138" y="2197100"/>
          <p14:tracePt t="62147" x="5562600" y="2187575"/>
          <p14:tracePt t="62152" x="5581650" y="2179638"/>
          <p14:tracePt t="62161" x="5634038" y="2143125"/>
          <p14:tracePt t="62180" x="5705475" y="2098675"/>
          <p14:tracePt t="62196" x="5822950" y="2054225"/>
          <p14:tracePt t="62196" x="5875338" y="2054225"/>
          <p14:tracePt t="62216" x="5919788" y="2044700"/>
          <p14:tracePt t="62228" x="6018213" y="2027238"/>
          <p14:tracePt t="62246" x="6062663" y="2027238"/>
          <p14:tracePt t="62262" x="6072188" y="2017713"/>
          <p14:tracePt t="62278" x="6081713" y="2017713"/>
          <p14:tracePt t="62294" x="6081713" y="2009775"/>
          <p14:tracePt t="62311" x="6081713" y="1990725"/>
          <p14:tracePt t="62311" x="6072188" y="1982788"/>
          <p14:tracePt t="62332" x="6000750" y="1911350"/>
          <p14:tracePt t="62346" x="5857875" y="1795463"/>
          <p14:tracePt t="62364" x="5661025" y="1679575"/>
          <p14:tracePt t="62379" x="5491163" y="1517650"/>
          <p14:tracePt t="62397" x="5322888" y="1419225"/>
          <p14:tracePt t="62412" x="5180013" y="1339850"/>
          <p14:tracePt t="62412" x="5126038" y="1330325"/>
          <p14:tracePt t="62430" x="5045075" y="1312863"/>
          <p14:tracePt t="62444" x="4902200" y="1295400"/>
          <p14:tracePt t="62462" x="4822825" y="1295400"/>
          <p14:tracePt t="62478" x="4776788" y="1312863"/>
          <p14:tracePt t="62495" x="4759325" y="1339850"/>
          <p14:tracePt t="62512" x="4714875" y="1339850"/>
          <p14:tracePt t="62792" x="4643438" y="1339850"/>
          <p14:tracePt t="62799" x="4572000" y="1339850"/>
          <p14:tracePt t="62811" x="4402138" y="1347788"/>
          <p14:tracePt t="62811" x="4276725" y="1347788"/>
          <p14:tracePt t="62831" x="4152900" y="1366838"/>
          <p14:tracePt t="62844" x="3830638" y="1438275"/>
          <p14:tracePt t="62863" x="3697288" y="1482725"/>
          <p14:tracePt t="62878" x="3536950" y="1544638"/>
          <p14:tracePt t="62895" x="3455988" y="1598613"/>
          <p14:tracePt t="62912" x="3367088" y="1660525"/>
          <p14:tracePt t="62928" x="3303588" y="1704975"/>
          <p14:tracePt t="62928" x="3295650" y="1731963"/>
          <p14:tracePt t="62946" x="3251200" y="1768475"/>
          <p14:tracePt t="62961" x="3251200" y="1803400"/>
          <p14:tracePt t="62978" x="3232150" y="1822450"/>
          <p14:tracePt t="62994" x="3232150" y="1857375"/>
          <p14:tracePt t="63011" x="3232150" y="1884363"/>
          <p14:tracePt t="63028" x="3232150" y="1911350"/>
          <p14:tracePt t="63028" x="3232150" y="1928813"/>
          <p14:tracePt t="63048" x="3276600" y="1955800"/>
          <p14:tracePt t="63061" x="3357563" y="2009775"/>
          <p14:tracePt t="63079" x="3536950" y="2054225"/>
          <p14:tracePt t="63095" x="3813175" y="2143125"/>
          <p14:tracePt t="63112" x="4062413" y="2214563"/>
          <p14:tracePt t="63128" x="4286250" y="2268538"/>
          <p14:tracePt t="63128" x="4411663" y="2303463"/>
          <p14:tracePt t="63146" x="4598988" y="2374900"/>
          <p14:tracePt t="63162" x="4776788" y="2419350"/>
          <p14:tracePt t="63178" x="4875213" y="2465388"/>
          <p14:tracePt t="63195" x="4956175" y="2490788"/>
          <p14:tracePt t="63212" x="5000625" y="2500313"/>
          <p14:tracePt t="63228" x="5010150" y="2500313"/>
          <p14:tracePt t="63586" x="5018088" y="2500313"/>
          <p14:tracePt t="63592" x="5045075" y="2500313"/>
          <p14:tracePt t="63600" x="5062538" y="2500313"/>
          <p14:tracePt t="63611" x="5126038" y="2500313"/>
          <p14:tracePt t="63628" x="5268913" y="2500313"/>
          <p14:tracePt t="63628" x="5367338" y="2500313"/>
          <p14:tracePt t="63647" x="5608638" y="2500313"/>
          <p14:tracePt t="63662" x="5875338" y="2500313"/>
          <p14:tracePt t="63679" x="6161088" y="2536825"/>
          <p14:tracePt t="63695" x="6483350" y="2571750"/>
          <p14:tracePt t="63713" x="6769100" y="2625725"/>
          <p14:tracePt t="63727" x="7045325" y="2660650"/>
          <p14:tracePt t="63727" x="7161213" y="2679700"/>
          <p14:tracePt t="63748" x="7367588" y="2714625"/>
          <p14:tracePt t="63764" x="7562850" y="2732088"/>
          <p14:tracePt t="63778" x="7670800" y="2741613"/>
          <p14:tracePt t="63796" x="7732713" y="2741613"/>
          <p14:tracePt t="63811" x="7777163" y="2741613"/>
          <p14:tracePt t="63829" x="7796213" y="2741613"/>
          <p14:tracePt t="63845" x="7804150" y="2741613"/>
          <p14:tracePt t="63861" x="7823200" y="2732088"/>
          <p14:tracePt t="64241" x="7831138" y="2724150"/>
          <p14:tracePt t="64246" x="7840663" y="2714625"/>
          <p14:tracePt t="64260" x="7867650" y="2643188"/>
          <p14:tracePt t="64278" x="7885113" y="2589213"/>
          <p14:tracePt t="64296" x="7902575" y="2544763"/>
          <p14:tracePt t="64311" x="7929563" y="2482850"/>
          <p14:tracePt t="64329" x="7939088" y="2446338"/>
          <p14:tracePt t="64344" x="7947025" y="2411413"/>
          <p14:tracePt t="64344" x="7956550" y="2393950"/>
          <p14:tracePt t="64363" x="7966075" y="2357438"/>
          <p14:tracePt t="64378" x="7974013" y="2339975"/>
          <p14:tracePt t="64396" x="7991475" y="2312988"/>
          <p14:tracePt t="64411" x="8001000" y="2286000"/>
          <p14:tracePt t="64429" x="8010525" y="2276475"/>
          <p14:tracePt t="64444" x="8018463" y="2259013"/>
          <p14:tracePt t="64462" x="8027988" y="2251075"/>
          <p14:tracePt t="64477" x="8027988" y="2241550"/>
          <p14:tracePt t="64494" x="8037513" y="2241550"/>
          <p14:tracePt t="64510" x="8054975" y="2241550"/>
          <p14:tracePt t="64527" x="8072438" y="2241550"/>
          <p14:tracePt t="64544" x="8108950" y="2241550"/>
          <p14:tracePt t="64544" x="8126413" y="2241550"/>
          <p14:tracePt t="64562" x="8188325" y="2241550"/>
          <p14:tracePt t="64579" x="8232775" y="2241550"/>
          <p14:tracePt t="64594" x="8296275" y="2241550"/>
          <p14:tracePt t="64613" x="8358188" y="2251075"/>
          <p14:tracePt t="64629" x="8447088" y="2303463"/>
          <p14:tracePt t="64647" x="8483600" y="2330450"/>
          <p14:tracePt t="64660" x="8626475" y="2411413"/>
          <p14:tracePt t="64679" x="8724900" y="2465388"/>
          <p14:tracePt t="64694" x="8813800" y="2509838"/>
          <p14:tracePt t="64712" x="8894763" y="2554288"/>
          <p14:tracePt t="64727" x="8947150" y="2589213"/>
          <p14:tracePt t="64744" x="9010650" y="2616200"/>
          <p14:tracePt t="64744" x="9037638" y="2625725"/>
          <p14:tracePt t="64762" x="9082088" y="2652713"/>
          <p14:tracePt t="64778" x="9117013" y="2660650"/>
          <p14:tracePt t="64795" x="9126538" y="2660650"/>
          <p14:tracePt t="65116" x="9134475" y="2660650"/>
          <p14:tracePt t="65124" x="9144000" y="2660650"/>
          <p14:tracePt t="65131" x="9170988" y="2660650"/>
          <p14:tracePt t="65144" x="9215438" y="2660650"/>
          <p14:tracePt t="65144" x="9251950" y="2660650"/>
          <p14:tracePt t="65162" x="9313863" y="2643188"/>
          <p14:tracePt t="65178" x="9375775" y="2643188"/>
          <p14:tracePt t="65194" x="9439275" y="2643188"/>
          <p14:tracePt t="65212" x="9501188" y="2643188"/>
          <p14:tracePt t="65227" x="9545638" y="2633663"/>
          <p14:tracePt t="65244" x="9590088" y="2633663"/>
          <p14:tracePt t="65261" x="9644063" y="2608263"/>
          <p14:tracePt t="65279" x="9671050" y="2608263"/>
          <p14:tracePt t="65297" x="9698038" y="2589213"/>
          <p14:tracePt t="65310" x="9725025" y="2562225"/>
          <p14:tracePt t="65330" x="9759950" y="2527300"/>
          <p14:tracePt t="65345" x="9786938" y="2490788"/>
          <p14:tracePt t="65364" x="9813925" y="2438400"/>
          <p14:tracePt t="65378" x="9823450" y="2411413"/>
          <p14:tracePt t="65395" x="9823450" y="2366963"/>
          <p14:tracePt t="65411" x="9823450" y="2330450"/>
          <p14:tracePt t="65427" x="9823450" y="2286000"/>
          <p14:tracePt t="65444" x="9823450" y="2241550"/>
          <p14:tracePt t="65461" x="9823450" y="2170113"/>
          <p14:tracePt t="65478" x="9804400" y="2125663"/>
          <p14:tracePt t="65495" x="9796463" y="2089150"/>
          <p14:tracePt t="65511" x="9777413" y="2054225"/>
          <p14:tracePt t="65527" x="9715500" y="2009775"/>
          <p14:tracePt t="65547" x="9698038" y="2000250"/>
          <p14:tracePt t="65560" x="9634538" y="1965325"/>
          <p14:tracePt t="65579" x="9609138" y="1955800"/>
          <p14:tracePt t="65594" x="9555163" y="1946275"/>
          <p14:tracePt t="65612" x="9537700" y="1938338"/>
          <p14:tracePt t="65627" x="9510713" y="1938338"/>
          <p14:tracePt t="65644" x="9483725" y="1938338"/>
          <p14:tracePt t="65661" x="9447213" y="1938338"/>
          <p14:tracePt t="65678" x="9420225" y="1938338"/>
          <p14:tracePt t="65694" x="9402763" y="1938338"/>
          <p14:tracePt t="65710" x="9367838" y="1955800"/>
          <p14:tracePt t="65727" x="9348788" y="1990725"/>
          <p14:tracePt t="65747" x="9323388" y="2017713"/>
          <p14:tracePt t="65760" x="9304338" y="2081213"/>
          <p14:tracePt t="65781" x="9296400" y="2108200"/>
          <p14:tracePt t="65795" x="9296400" y="2143125"/>
          <p14:tracePt t="65811" x="9277350" y="2160588"/>
          <p14:tracePt t="65828" x="9277350" y="2197100"/>
          <p14:tracePt t="65844" x="9277350" y="2214563"/>
          <p14:tracePt t="65844" x="9277350" y="2241550"/>
          <p14:tracePt t="65864" x="9277350" y="2251075"/>
          <p14:tracePt t="65877" x="9277350" y="2286000"/>
          <p14:tracePt t="65895" x="9277350" y="2322513"/>
          <p14:tracePt t="65911" x="9286875" y="2339975"/>
          <p14:tracePt t="65928" x="9296400" y="2374900"/>
          <p14:tracePt t="65944" x="9313863" y="2393950"/>
          <p14:tracePt t="65944" x="9323388" y="2401888"/>
          <p14:tracePt t="65964" x="9331325" y="2411413"/>
          <p14:tracePt t="65976" x="9367838" y="2446338"/>
          <p14:tracePt t="65996" x="9394825" y="2482850"/>
          <p14:tracePt t="66012" x="9412288" y="2490788"/>
          <p14:tracePt t="66027" x="9439275" y="2509838"/>
          <p14:tracePt t="66045" x="9466263" y="2536825"/>
          <p14:tracePt t="66061" x="9491663" y="2544763"/>
          <p14:tracePt t="66061" x="9501188" y="2554288"/>
          <p14:tracePt t="66080" x="9528175" y="2562225"/>
          <p14:tracePt t="66094" x="9555163" y="2562225"/>
          <p14:tracePt t="66112" x="9590088" y="2571750"/>
          <p14:tracePt t="66127" x="9609138" y="2571750"/>
          <p14:tracePt t="66145" x="9644063" y="2571750"/>
          <p14:tracePt t="66160" x="9661525" y="2571750"/>
          <p14:tracePt t="66160" x="9671050" y="2571750"/>
          <p14:tracePt t="66180" x="9705975" y="2571750"/>
          <p14:tracePt t="66194" x="9732963" y="2571750"/>
          <p14:tracePt t="66213" x="9769475" y="2554288"/>
          <p14:tracePt t="66227" x="9786938" y="2527300"/>
          <p14:tracePt t="66227" x="9796463" y="2517775"/>
          <p14:tracePt t="66247" x="9823450" y="2509838"/>
          <p14:tracePt t="66259" x="9848850" y="2465388"/>
          <p14:tracePt t="66279" x="9875838" y="2428875"/>
          <p14:tracePt t="66296" x="9902825" y="2393950"/>
          <p14:tracePt t="66310" x="9920288" y="2366963"/>
          <p14:tracePt t="66328" x="9939338" y="2330450"/>
          <p14:tracePt t="66344" x="9956800" y="2268538"/>
          <p14:tracePt t="66344" x="9956800" y="2232025"/>
          <p14:tracePt t="66364" x="9956800" y="2205038"/>
          <p14:tracePt t="66377" x="9956800" y="2108200"/>
          <p14:tracePt t="66396" x="9956800" y="2044700"/>
          <p14:tracePt t="66411" x="9939338" y="2000250"/>
          <p14:tracePt t="66428" x="9912350" y="1955800"/>
          <p14:tracePt t="66444" x="9867900" y="1893888"/>
          <p14:tracePt t="66464" x="9858375" y="1866900"/>
          <p14:tracePt t="66476" x="9796463" y="1839913"/>
          <p14:tracePt t="66495" x="9769475" y="1812925"/>
          <p14:tracePt t="66510" x="9715500" y="1803400"/>
          <p14:tracePt t="66527" x="9671050" y="1795463"/>
          <p14:tracePt t="66545" x="9626600" y="1795463"/>
          <p14:tracePt t="66560" x="9582150" y="1795463"/>
          <p14:tracePt t="66560" x="9555163" y="1795463"/>
          <p14:tracePt t="66580" x="9510713" y="1795463"/>
          <p14:tracePt t="66594" x="9474200" y="1795463"/>
          <p14:tracePt t="66612" x="9456738" y="1795463"/>
          <p14:tracePt t="66627" x="9429750" y="1803400"/>
          <p14:tracePt t="66646" x="9402763" y="1822450"/>
          <p14:tracePt t="66660" x="9385300" y="1857375"/>
          <p14:tracePt t="66680" x="9367838" y="1874838"/>
          <p14:tracePt t="66695" x="9348788" y="1893888"/>
          <p14:tracePt t="66712" x="9340850" y="1928813"/>
          <p14:tracePt t="66727" x="9331325" y="1946275"/>
          <p14:tracePt t="66744" x="9323388" y="1982788"/>
          <p14:tracePt t="66761" x="9313863" y="2000250"/>
          <p14:tracePt t="66777" x="9304338" y="2044700"/>
          <p14:tracePt t="66796" x="9304338" y="2054225"/>
          <p14:tracePt t="66810" x="9304338" y="2089150"/>
          <p14:tracePt t="66828" x="9304338" y="2108200"/>
          <p14:tracePt t="66844" x="9304338" y="2116138"/>
          <p14:tracePt t="66864" x="9304338" y="2125663"/>
          <p14:tracePt t="66876" x="9286875" y="2125663"/>
          <p14:tracePt t="67202" x="9277350" y="2125663"/>
          <p14:tracePt t="67217" x="9259888" y="2125663"/>
          <p14:tracePt t="67225" x="9251950" y="2125663"/>
          <p14:tracePt t="67232" x="9242425" y="2125663"/>
          <p14:tracePt t="67243" x="9197975" y="2125663"/>
          <p14:tracePt t="67261" x="9126538" y="2108200"/>
          <p14:tracePt t="67277" x="9055100" y="2108200"/>
          <p14:tracePt t="67277" x="9018588" y="2108200"/>
          <p14:tracePt t="67297" x="8939213" y="2098675"/>
          <p14:tracePt t="67310" x="8894763" y="2098675"/>
          <p14:tracePt t="67330" x="8831263" y="2089150"/>
          <p14:tracePt t="67344" x="8796338" y="2089150"/>
          <p14:tracePt t="67362" x="8751888" y="2089150"/>
          <p14:tracePt t="67377" x="8697913" y="2089150"/>
          <p14:tracePt t="67377" x="8670925" y="2089150"/>
          <p14:tracePt t="67395" x="8609013" y="2089150"/>
          <p14:tracePt t="67411" x="8562975" y="2089150"/>
          <p14:tracePt t="67427" x="8518525" y="2089150"/>
          <p14:tracePt t="67444" x="8483600" y="2089150"/>
          <p14:tracePt t="67460" x="8474075" y="2089150"/>
          <p14:tracePt t="67476" x="8466138" y="2089150"/>
          <p14:tracePt t="67493" x="8456613" y="2089150"/>
          <p14:tracePt t="67510" x="8447088" y="2089150"/>
          <p14:tracePt t="67526" x="8412163" y="2089150"/>
          <p14:tracePt t="68343" x="8375650" y="2089150"/>
          <p14:tracePt t="68348" x="8323263" y="2089150"/>
          <p14:tracePt t="68359" x="8126413" y="2089150"/>
          <p14:tracePt t="68359" x="7983538" y="2089150"/>
          <p14:tracePt t="68379" x="7813675" y="2089150"/>
          <p14:tracePt t="68393" x="7269163" y="2062163"/>
          <p14:tracePt t="68411" x="6911975" y="2044700"/>
          <p14:tracePt t="68427" x="6572250" y="2027238"/>
          <p14:tracePt t="68443" x="6286500" y="2009775"/>
          <p14:tracePt t="68460" x="6062663" y="1990725"/>
          <p14:tracePt t="68477" x="5822950" y="1990725"/>
          <p14:tracePt t="68493" x="5438775" y="1990725"/>
          <p14:tracePt t="68511" x="5241925" y="1982788"/>
          <p14:tracePt t="68527" x="5054600" y="1982788"/>
          <p14:tracePt t="68543" x="4857750" y="1982788"/>
          <p14:tracePt t="68560" x="4741863" y="1982788"/>
          <p14:tracePt t="68577" x="4643438" y="1982788"/>
          <p14:tracePt t="68596" x="4625975" y="1982788"/>
          <p14:tracePt t="68864" x="4616450" y="1982788"/>
          <p14:tracePt t="68872" x="4581525" y="1965325"/>
          <p14:tracePt t="68879" x="4554538" y="1955800"/>
          <p14:tracePt t="68893" x="4456113" y="1928813"/>
          <p14:tracePt t="68912" x="4375150" y="1919288"/>
          <p14:tracePt t="68927" x="4313238" y="1919288"/>
          <p14:tracePt t="68944" x="4251325" y="1919288"/>
          <p14:tracePt t="68960" x="4179888" y="1919288"/>
          <p14:tracePt t="68978" x="4116388" y="1919288"/>
          <p14:tracePt t="68994" x="4062413" y="1946275"/>
          <p14:tracePt t="68994" x="4044950" y="1955800"/>
          <p14:tracePt t="69013" x="4017963" y="1973263"/>
          <p14:tracePt t="69026" x="4000500" y="1982788"/>
          <p14:tracePt t="69045" x="3983038" y="2000250"/>
          <p14:tracePt t="69060" x="3956050" y="2017713"/>
          <p14:tracePt t="69076" x="3946525" y="2017713"/>
          <p14:tracePt t="69093" x="3946525" y="2027238"/>
          <p14:tracePt t="69109" x="3946525" y="2036763"/>
          <p14:tracePt t="69126" x="3946525" y="2044700"/>
          <p14:tracePt t="69149" x="3946525" y="2054225"/>
          <p14:tracePt t="69180" x="3965575" y="2054225"/>
          <p14:tracePt t="69187" x="3983038" y="2054225"/>
          <p14:tracePt t="69194" x="4010025" y="2071688"/>
          <p14:tracePt t="69209" x="4160838" y="2098675"/>
          <p14:tracePt t="69229" x="4330700" y="2133600"/>
          <p14:tracePt t="69243" x="4625975" y="2170113"/>
          <p14:tracePt t="69262" x="4875213" y="2224088"/>
          <p14:tracePt t="69262" x="5000625" y="2241550"/>
          <p14:tracePt t="69280" x="5116513" y="2241550"/>
          <p14:tracePt t="69292" x="5322888" y="2268538"/>
          <p14:tracePt t="69292" x="5419725" y="2303463"/>
          <p14:tracePt t="69312" x="5572125" y="2322513"/>
          <p14:tracePt t="69327" x="5653088" y="2347913"/>
          <p14:tracePt t="69344" x="5697538" y="2347913"/>
          <p14:tracePt t="69360" x="5732463" y="2357438"/>
          <p14:tracePt t="69376" x="5741988" y="2357438"/>
          <p14:tracePt t="69393" x="5751513" y="2357438"/>
          <p14:tracePt t="69409" x="5759450" y="2357438"/>
          <p14:tracePt t="69888" x="5786438" y="2357438"/>
          <p14:tracePt t="69895" x="5840413" y="2339975"/>
          <p14:tracePt t="69909" x="6099175" y="2276475"/>
          <p14:tracePt t="69928" x="6456363" y="2224088"/>
          <p14:tracePt t="69945" x="6813550" y="2197100"/>
          <p14:tracePt t="69959" x="7242175" y="2197100"/>
          <p14:tracePt t="69977" x="7581900" y="2232025"/>
          <p14:tracePt t="69993" x="7947025" y="2322513"/>
          <p14:tracePt t="70009" x="8394700" y="2438400"/>
          <p14:tracePt t="70027" x="8643938" y="2509838"/>
          <p14:tracePt t="70043" x="8777288" y="2536825"/>
          <p14:tracePt t="70061" x="8867775" y="2554288"/>
          <p14:tracePt t="70076" x="8947150" y="2571750"/>
          <p14:tracePt t="70076" x="8983663" y="2589213"/>
          <p14:tracePt t="70096" x="9010650" y="2589213"/>
          <p14:tracePt t="70109" x="9063038" y="2589213"/>
          <p14:tracePt t="70129" x="9072563" y="2589213"/>
          <p14:tracePt t="70457" x="9099550" y="2589213"/>
          <p14:tracePt t="70472" x="9117013" y="2589213"/>
          <p14:tracePt t="70488" x="9144000" y="2589213"/>
          <p14:tracePt t="70495" x="9170988" y="2589213"/>
          <p14:tracePt t="70509" x="9215438" y="2571750"/>
          <p14:tracePt t="70509" x="9232900" y="2571750"/>
          <p14:tracePt t="70527" x="9286875" y="2562225"/>
          <p14:tracePt t="70543" x="9331325" y="2562225"/>
          <p14:tracePt t="70561" x="9375775" y="2562225"/>
          <p14:tracePt t="70577" x="9420225" y="2562225"/>
          <p14:tracePt t="70577" x="9447213" y="2562225"/>
          <p14:tracePt t="70597" x="9466263" y="2562225"/>
          <p14:tracePt t="70608" x="9501188" y="2562225"/>
          <p14:tracePt t="70608" x="9518650" y="2562225"/>
          <p14:tracePt t="70627" x="9563100" y="2562225"/>
          <p14:tracePt t="70643" x="9590088" y="2554288"/>
          <p14:tracePt t="70659" x="9617075" y="2554288"/>
          <p14:tracePt t="70676" x="9634538" y="2544763"/>
          <p14:tracePt t="70693" x="9661525" y="2517775"/>
          <p14:tracePt t="70710" x="9680575" y="2509838"/>
          <p14:tracePt t="70710" x="9688513" y="2500313"/>
          <p14:tracePt t="70727" x="9705975" y="2482850"/>
          <p14:tracePt t="70743" x="9732963" y="2455863"/>
          <p14:tracePt t="70760" x="9769475" y="2419350"/>
          <p14:tracePt t="70776" x="9786938" y="2393950"/>
          <p14:tracePt t="70793" x="9813925" y="2339975"/>
          <p14:tracePt t="70813" x="9823450" y="2312988"/>
          <p14:tracePt t="70825" x="9831388" y="2241550"/>
          <p14:tracePt t="70844" x="9831388" y="2197100"/>
          <p14:tracePt t="70859" x="9831388" y="2152650"/>
          <p14:tracePt t="70876" x="9831388" y="2116138"/>
          <p14:tracePt t="70892" x="9831388" y="2089150"/>
          <p14:tracePt t="70892" x="9831388" y="2071688"/>
          <p14:tracePt t="70912" x="9831388" y="2054225"/>
          <p14:tracePt t="70925" x="9813925" y="2027238"/>
          <p14:tracePt t="70944" x="9804400" y="1990725"/>
          <p14:tracePt t="70959" x="9777413" y="1973263"/>
          <p14:tracePt t="70977" x="9759950" y="1938338"/>
          <p14:tracePt t="70993" x="9742488" y="1919288"/>
          <p14:tracePt t="70993" x="9732963" y="1911350"/>
          <p14:tracePt t="71013" x="9715500" y="1901825"/>
          <p14:tracePt t="71026" x="9680575" y="1866900"/>
          <p14:tracePt t="71044" x="9653588" y="1857375"/>
          <p14:tracePt t="71060" x="9634538" y="1857375"/>
          <p14:tracePt t="71076" x="9617075" y="1847850"/>
          <p14:tracePt t="71094" x="9609138" y="1847850"/>
          <p14:tracePt t="71109" x="9572625" y="1847850"/>
          <p14:tracePt t="71109" x="9563100" y="1847850"/>
          <p14:tracePt t="71129" x="9537700" y="1847850"/>
          <p14:tracePt t="71143" x="9501188" y="1847850"/>
          <p14:tracePt t="71160" x="9483725" y="1857375"/>
          <p14:tracePt t="71176" x="9456738" y="1866900"/>
          <p14:tracePt t="71194" x="9439275" y="1874838"/>
          <p14:tracePt t="71209" x="9429750" y="1884363"/>
          <p14:tracePt t="71209" x="9420225" y="1884363"/>
          <p14:tracePt t="71230" x="9412288" y="1901825"/>
          <p14:tracePt t="71243" x="9402763" y="1911350"/>
          <p14:tracePt t="71259" x="9385300" y="1919288"/>
          <p14:tracePt t="71276" x="9375775" y="1919288"/>
          <p14:tracePt t="71292" x="9375775" y="1928813"/>
          <p14:tracePt t="71309" x="9367838" y="1938338"/>
          <p14:tracePt t="71325" x="9358313" y="1955800"/>
          <p14:tracePt t="71344" x="9358313" y="1965325"/>
          <p14:tracePt t="71359" x="9348788" y="1982788"/>
          <p14:tracePt t="71377" x="9340850" y="2000250"/>
          <p14:tracePt t="71392" x="9340850" y="2009775"/>
          <p14:tracePt t="71409" x="9331325" y="2027238"/>
          <p14:tracePt t="71409" x="9331325" y="2036763"/>
          <p14:tracePt t="71428" x="9331325" y="2062163"/>
          <p14:tracePt t="71445" x="9331325" y="2081213"/>
          <p14:tracePt t="71460" x="9313863" y="2098675"/>
          <p14:tracePt t="71477" x="9313863" y="2125663"/>
          <p14:tracePt t="71492" x="9313863" y="2143125"/>
          <p14:tracePt t="71509" x="9313863" y="2160588"/>
          <p14:tracePt t="71509" x="9313863" y="2170113"/>
          <p14:tracePt t="71527" x="9313863" y="2197100"/>
          <p14:tracePt t="71543" x="9313863" y="2214563"/>
          <p14:tracePt t="71560" x="9313863" y="2232025"/>
          <p14:tracePt t="71576" x="9313863" y="2241550"/>
          <p14:tracePt t="71592" x="9313863" y="2251075"/>
          <p14:tracePt t="71609" x="9313863" y="2276475"/>
          <p14:tracePt t="71609" x="9313863" y="2286000"/>
          <p14:tracePt t="71629" x="9323388" y="2295525"/>
          <p14:tracePt t="71641" x="9340850" y="2312988"/>
          <p14:tracePt t="71662" x="9358313" y="2339975"/>
          <p14:tracePt t="71675" x="9394825" y="2357438"/>
          <p14:tracePt t="71695" x="9420225" y="2366963"/>
          <p14:tracePt t="71709" x="9456738" y="2393950"/>
          <p14:tracePt t="71709" x="9483725" y="2393950"/>
          <p14:tracePt t="71728" x="9510713" y="2401888"/>
          <p14:tracePt t="71743" x="9545638" y="2411413"/>
          <p14:tracePt t="71759" x="9582150" y="2411413"/>
          <p14:tracePt t="71776" x="9590088" y="2419350"/>
          <p14:tracePt t="71793" x="9609138" y="2419350"/>
          <p14:tracePt t="71810" x="9626600" y="2419350"/>
          <p14:tracePt t="71826" x="9653588" y="2419350"/>
          <p14:tracePt t="71844" x="9661525" y="2419350"/>
          <p14:tracePt t="71859" x="9680575" y="2419350"/>
          <p14:tracePt t="71875" x="9715500" y="2411413"/>
          <p14:tracePt t="71893" x="9732963" y="2393950"/>
          <p14:tracePt t="71893" x="9742488" y="2374900"/>
          <p14:tracePt t="71913" x="9769475" y="2366963"/>
          <p14:tracePt t="71925" x="9813925" y="2322513"/>
          <p14:tracePt t="71943" x="9831388" y="2303463"/>
          <p14:tracePt t="71959" x="9848850" y="2268538"/>
          <p14:tracePt t="71975" x="9875838" y="2241550"/>
          <p14:tracePt t="71993" x="9885363" y="2197100"/>
          <p14:tracePt t="72009" x="9902825" y="2143125"/>
          <p14:tracePt t="72025" x="9912350" y="2062163"/>
          <p14:tracePt t="72043" x="9912350" y="2017713"/>
          <p14:tracePt t="72060" x="9912350" y="1982788"/>
          <p14:tracePt t="72076" x="9912350" y="1938338"/>
          <p14:tracePt t="72094" x="9912350" y="1901825"/>
          <p14:tracePt t="72110" x="9912350" y="1866900"/>
          <p14:tracePt t="72129" x="9894888" y="1839913"/>
          <p14:tracePt t="72141" x="9875838" y="1812925"/>
          <p14:tracePt t="72160" x="9867900" y="1785938"/>
          <p14:tracePt t="72175" x="9858375" y="1768475"/>
          <p14:tracePt t="72193" x="9840913" y="1751013"/>
          <p14:tracePt t="72209" x="9823450" y="1741488"/>
          <p14:tracePt t="72226" x="9796463" y="1714500"/>
          <p14:tracePt t="72243" x="9777413" y="1697038"/>
          <p14:tracePt t="72259" x="9759950" y="1687513"/>
          <p14:tracePt t="72275" x="9732963" y="1687513"/>
          <p14:tracePt t="72292" x="9705975" y="1679575"/>
          <p14:tracePt t="72310" x="9680575" y="1679575"/>
          <p14:tracePt t="72326" x="9661525" y="1679575"/>
          <p14:tracePt t="72326" x="9653588" y="1679575"/>
          <p14:tracePt t="72346" x="9617075" y="1679575"/>
          <p14:tracePt t="72360" x="9599613" y="1679575"/>
          <p14:tracePt t="72377" x="9582150" y="1679575"/>
          <p14:tracePt t="72392" x="9563100" y="1687513"/>
          <p14:tracePt t="72410" x="9537700" y="1724025"/>
          <p14:tracePt t="72426" x="9491663" y="1758950"/>
          <p14:tracePt t="72443" x="9474200" y="1785938"/>
          <p14:tracePt t="72459" x="9447213" y="1847850"/>
          <p14:tracePt t="72475" x="9420225" y="1901825"/>
          <p14:tracePt t="72492" x="9394825" y="1965325"/>
          <p14:tracePt t="72508" x="9385300" y="2027238"/>
          <p14:tracePt t="72525" x="9375775" y="2089150"/>
          <p14:tracePt t="72545" x="9358313" y="2125663"/>
          <p14:tracePt t="72559" x="9358313" y="2160588"/>
          <p14:tracePt t="72576" x="9358313" y="2187575"/>
          <p14:tracePt t="72593" x="9358313" y="2232025"/>
          <p14:tracePt t="72609" x="9358313" y="2268538"/>
          <p14:tracePt t="72609" x="9358313" y="2286000"/>
          <p14:tracePt t="72629" x="9358313" y="2295525"/>
          <p14:tracePt t="72642" x="9358313" y="2339975"/>
          <p14:tracePt t="72660" x="9367838" y="2374900"/>
          <p14:tracePt t="72676" x="9375775" y="2393950"/>
          <p14:tracePt t="72693" x="9394825" y="2428875"/>
          <p14:tracePt t="72709" x="9429750" y="2446338"/>
          <p14:tracePt t="72709" x="9447213" y="2465388"/>
          <p14:tracePt t="72729" x="9474200" y="2473325"/>
          <p14:tracePt t="72741" x="9537700" y="2509838"/>
          <p14:tracePt t="72760" x="9582150" y="2517775"/>
          <p14:tracePt t="72775" x="9626600" y="2527300"/>
          <p14:tracePt t="72795" x="9661525" y="2544763"/>
          <p14:tracePt t="72809" x="9688513" y="2554288"/>
          <p14:tracePt t="72826" x="9715500" y="2554288"/>
          <p14:tracePt t="72826" x="9725025" y="2554288"/>
          <p14:tracePt t="72844" x="9742488" y="2554288"/>
          <p14:tracePt t="72859" x="9759950" y="2554288"/>
          <p14:tracePt t="72877" x="9769475" y="2554288"/>
          <p14:tracePt t="72892" x="9786938" y="2554288"/>
          <p14:tracePt t="72908" x="9804400" y="2554288"/>
          <p14:tracePt t="72925" x="9813925" y="2554288"/>
          <p14:tracePt t="72942" x="9823450" y="2544763"/>
          <p14:tracePt t="72960" x="9823450" y="2527300"/>
          <p14:tracePt t="72975" x="9831388" y="2517775"/>
          <p14:tracePt t="72992" x="9840913" y="2509838"/>
          <p14:tracePt t="73010" x="9858375" y="2500313"/>
          <p14:tracePt t="73028" x="9858375" y="2490788"/>
          <p14:tracePt t="73043" x="9858375" y="2482850"/>
          <p14:tracePt t="73066" x="9867900" y="2482850"/>
          <p14:tracePt t="73075" x="9867900" y="2473325"/>
          <p14:tracePt t="73093" x="9867900" y="2455863"/>
          <p14:tracePt t="73108" x="9867900" y="2446338"/>
          <p14:tracePt t="73125" x="9867900" y="2438400"/>
          <p14:tracePt t="73142" x="9867900" y="2411413"/>
          <p14:tracePt t="73160" x="9867900" y="2401888"/>
          <p14:tracePt t="73175" x="9867900" y="2374900"/>
          <p14:tracePt t="73195" x="9867900" y="2347913"/>
          <p14:tracePt t="73209" x="9867900" y="2303463"/>
          <p14:tracePt t="73230" x="9867900" y="2295525"/>
          <p14:tracePt t="73242" x="9867900" y="2251075"/>
          <p14:tracePt t="73261" x="9867900" y="2232025"/>
          <p14:tracePt t="73275" x="9867900" y="2214563"/>
          <p14:tracePt t="73292" x="9867900" y="2187575"/>
          <p14:tracePt t="73309" x="9867900" y="2160588"/>
          <p14:tracePt t="73326" x="9848850" y="2143125"/>
          <p14:tracePt t="73326" x="9848850" y="2125663"/>
          <p14:tracePt t="73345" x="9848850" y="2108200"/>
          <p14:tracePt t="73359" x="9840913" y="2089150"/>
          <p14:tracePt t="73377" x="9831388" y="2071688"/>
          <p14:tracePt t="73392" x="9831388" y="2044700"/>
          <p14:tracePt t="73410" x="9823450" y="2036763"/>
          <p14:tracePt t="73425" x="9813925" y="2027238"/>
          <p14:tracePt t="73836" x="9804400" y="2009775"/>
          <p14:tracePt t="73851" x="9804400" y="1990725"/>
          <p14:tracePt t="73859" x="9777413" y="1965325"/>
          <p14:tracePt t="73878" x="9769475" y="1928813"/>
          <p14:tracePt t="73892" x="9759950" y="1893888"/>
          <p14:tracePt t="73911" x="9725025" y="1866900"/>
          <p14:tracePt t="73925" x="9705975" y="1830388"/>
          <p14:tracePt t="73925" x="9688513" y="1822450"/>
          <p14:tracePt t="73945" x="9680575" y="1812925"/>
          <p14:tracePt t="73958" x="9653588" y="1776413"/>
          <p14:tracePt t="73976" x="9626600" y="1751013"/>
          <p14:tracePt t="73992" x="9609138" y="1741488"/>
          <p14:tracePt t="74008" x="9599613" y="1731963"/>
          <p14:tracePt t="74025" x="9590088" y="1724025"/>
          <p14:tracePt t="74041" x="9582150" y="1714500"/>
          <p14:tracePt t="74041" x="9572625" y="1714500"/>
          <p14:tracePt t="74060" x="9555163" y="1714500"/>
          <p14:tracePt t="74075" x="9545638" y="1704975"/>
          <p14:tracePt t="74091" x="9528175" y="1704975"/>
          <p14:tracePt t="74108" x="9518650" y="1704975"/>
          <p14:tracePt t="74125" x="9510713" y="1704975"/>
          <p14:tracePt t="74141" x="9483725" y="1704975"/>
          <p14:tracePt t="74161" x="9466263" y="1704975"/>
          <p14:tracePt t="74176" x="9456738" y="1714500"/>
          <p14:tracePt t="74192" x="9447213" y="1724025"/>
          <p14:tracePt t="74208" x="9420225" y="1751013"/>
          <p14:tracePt t="74226" x="9402763" y="1758950"/>
          <p14:tracePt t="74242" x="9394825" y="1776413"/>
          <p14:tracePt t="74242" x="9385300" y="1776413"/>
          <p14:tracePt t="74260" x="9375775" y="1795463"/>
          <p14:tracePt t="74275" x="9367838" y="1803400"/>
          <p14:tracePt t="74291" x="9340850" y="1830388"/>
          <p14:tracePt t="74309" x="9340850" y="1847850"/>
          <p14:tracePt t="74325" x="9331325" y="1866900"/>
          <p14:tracePt t="74325" x="9323388" y="1893888"/>
          <p14:tracePt t="74345" x="9323388" y="1901825"/>
          <p14:tracePt t="74357" x="9313863" y="1946275"/>
          <p14:tracePt t="74376" x="9296400" y="1973263"/>
          <p14:tracePt t="74392" x="9296400" y="2000250"/>
          <p14:tracePt t="74411" x="9286875" y="2027238"/>
          <p14:tracePt t="74426" x="9286875" y="2054225"/>
          <p14:tracePt t="74442" x="9286875" y="2071688"/>
          <p14:tracePt t="74458" x="9277350" y="2108200"/>
          <p14:tracePt t="74477" x="9277350" y="2133600"/>
          <p14:tracePt t="74492" x="9277350" y="2152650"/>
          <p14:tracePt t="74509" x="9277350" y="2187575"/>
          <p14:tracePt t="74525" x="9277350" y="2205038"/>
          <p14:tracePt t="74542" x="9277350" y="2232025"/>
          <p14:tracePt t="74542" x="9277350" y="2241550"/>
          <p14:tracePt t="74560" x="9277350" y="2259013"/>
          <p14:tracePt t="74574" x="9277350" y="2303463"/>
          <p14:tracePt t="74593" x="9242425" y="2303463"/>
          <p14:tracePt t="75269" x="9197975" y="2286000"/>
          <p14:tracePt t="75275" x="9126538" y="2259013"/>
          <p14:tracePt t="75292" x="9045575" y="2232025"/>
          <p14:tracePt t="75309" x="8947150" y="2205038"/>
          <p14:tracePt t="75326" x="8848725" y="2170113"/>
          <p14:tracePt t="75342" x="8742363" y="2152650"/>
          <p14:tracePt t="75342" x="8688388" y="2143125"/>
          <p14:tracePt t="75361" x="8653463" y="2125663"/>
          <p14:tracePt t="75374" x="8518525" y="2116138"/>
          <p14:tracePt t="75393" x="8439150" y="2098675"/>
          <p14:tracePt t="75408" x="8375650" y="2089150"/>
          <p14:tracePt t="75426" x="8323263" y="2089150"/>
          <p14:tracePt t="75441" x="8269288" y="2089150"/>
          <p14:tracePt t="75441" x="8232775" y="2089150"/>
          <p14:tracePt t="75461" x="8205788" y="2089150"/>
          <p14:tracePt t="75476" x="8153400" y="2071688"/>
          <p14:tracePt t="75493" x="8134350" y="2071688"/>
          <p14:tracePt t="75508" x="8108950" y="2071688"/>
          <p14:tracePt t="75526" x="8081963" y="2071688"/>
          <p14:tracePt t="75541" x="8054975" y="2071688"/>
          <p14:tracePt t="75558" x="8018463" y="2071688"/>
          <p14:tracePt t="75577" x="7991475" y="2071688"/>
          <p14:tracePt t="75592" x="7974013" y="2071688"/>
          <p14:tracePt t="75609" x="7939088" y="2071688"/>
          <p14:tracePt t="75625" x="7929563" y="2071688"/>
          <p14:tracePt t="75641" x="7912100" y="2081213"/>
          <p14:tracePt t="75658" x="7894638" y="2081213"/>
          <p14:tracePt t="75674" x="7885113" y="2081213"/>
          <p14:tracePt t="75691" x="7867650" y="2081213"/>
          <p14:tracePt t="76406" x="7831138" y="2081213"/>
          <p14:tracePt t="76414" x="7777163" y="2081213"/>
          <p14:tracePt t="76424" x="7661275" y="2081213"/>
          <p14:tracePt t="76441" x="7483475" y="2054225"/>
          <p14:tracePt t="76458" x="7259638" y="2017713"/>
          <p14:tracePt t="76458" x="7116763" y="2000250"/>
          <p14:tracePt t="76476" x="6875463" y="1982788"/>
          <p14:tracePt t="76492" x="6680200" y="1965325"/>
          <p14:tracePt t="76508" x="6483350" y="1965325"/>
          <p14:tracePt t="76526" x="6357938" y="1955800"/>
          <p14:tracePt t="76541" x="6134100" y="1938338"/>
          <p14:tracePt t="76561" x="6054725" y="1938338"/>
          <p14:tracePt t="76573" x="5902325" y="1938338"/>
          <p14:tracePt t="76592" x="5822950" y="1938338"/>
          <p14:tracePt t="76609" x="5786438" y="1938338"/>
          <p14:tracePt t="76625" x="5759450" y="1938338"/>
          <p14:tracePt t="76642" x="5732463" y="1938338"/>
          <p14:tracePt t="76658" x="5724525" y="1938338"/>
          <p14:tracePt t="76674" x="5705475" y="1938338"/>
          <p14:tracePt t="76954" x="5697538" y="1938338"/>
          <p14:tracePt t="76960" x="5661025" y="1938338"/>
          <p14:tracePt t="76974" x="5527675" y="1928813"/>
          <p14:tracePt t="76992" x="5402263" y="1911350"/>
          <p14:tracePt t="77007" x="5276850" y="1911350"/>
          <p14:tracePt t="77025" x="5170488" y="1911350"/>
          <p14:tracePt t="77041" x="5045075" y="1919288"/>
          <p14:tracePt t="77058" x="4867275" y="1965325"/>
          <p14:tracePt t="77058" x="4795838" y="1982788"/>
          <p14:tracePt t="77076" x="4633913" y="2009775"/>
          <p14:tracePt t="77092" x="4483100" y="2036763"/>
          <p14:tracePt t="77109" x="4384675" y="2081213"/>
          <p14:tracePt t="77125" x="4295775" y="2108200"/>
          <p14:tracePt t="77143" x="4214813" y="2143125"/>
          <p14:tracePt t="77159" x="4133850" y="2179638"/>
          <p14:tracePt t="77177" x="4116388" y="2179638"/>
          <p14:tracePt t="77190" x="4089400" y="2187575"/>
          <p14:tracePt t="77209" x="4071938" y="2187575"/>
          <p14:tracePt t="77224" x="4062413" y="2187575"/>
          <p14:tracePt t="77554" x="4054475" y="2187575"/>
          <p14:tracePt t="77560" x="4044950" y="2187575"/>
          <p14:tracePt t="77574" x="3973513" y="2179638"/>
          <p14:tracePt t="77592" x="3911600" y="2152650"/>
          <p14:tracePt t="77609" x="3830638" y="2125663"/>
          <p14:tracePt t="77624" x="3741738" y="2116138"/>
          <p14:tracePt t="77642" x="3660775" y="2089150"/>
          <p14:tracePt t="77658" x="3562350" y="2062163"/>
          <p14:tracePt t="77658" x="3527425" y="2062163"/>
          <p14:tracePt t="77677" x="3490913" y="2044700"/>
          <p14:tracePt t="77690" x="3419475" y="2036763"/>
          <p14:tracePt t="77708" x="3375025" y="2036763"/>
          <p14:tracePt t="77724" x="3313113" y="2027238"/>
          <p14:tracePt t="77742" x="3268663" y="2027238"/>
          <p14:tracePt t="77758" x="3214688" y="2027238"/>
          <p14:tracePt t="77758" x="3197225" y="2027238"/>
          <p14:tracePt t="77777" x="3170238" y="2027238"/>
          <p14:tracePt t="77790" x="3108325" y="2027238"/>
          <p14:tracePt t="77810" x="3081338" y="2027238"/>
          <p14:tracePt t="77824" x="3062288" y="2027238"/>
          <p14:tracePt t="77842" x="3054350" y="2027238"/>
          <p14:tracePt t="77857" x="3044825" y="2027238"/>
          <p14:tracePt t="77874" x="3036888" y="2027238"/>
          <p14:tracePt t="77890" x="3036888" y="2036763"/>
          <p14:tracePt t="78007" x="3054350" y="2036763"/>
          <p14:tracePt t="78014" x="3081338" y="2036763"/>
          <p14:tracePt t="78024" x="3152775" y="2044700"/>
          <p14:tracePt t="78041" x="3303588" y="2062163"/>
          <p14:tracePt t="78057" x="3500438" y="2062163"/>
          <p14:tracePt t="78074" x="3697288" y="2081213"/>
          <p14:tracePt t="78074" x="3795713" y="2098675"/>
          <p14:tracePt t="78092" x="3946525" y="2108200"/>
          <p14:tracePt t="78109" x="4125913" y="2125663"/>
          <p14:tracePt t="78124" x="4295775" y="2160588"/>
          <p14:tracePt t="78142" x="4491038" y="2179638"/>
          <p14:tracePt t="78157" x="4652963" y="2205038"/>
          <p14:tracePt t="78157" x="4724400" y="2205038"/>
          <p14:tracePt t="78178" x="4768850" y="2224088"/>
          <p14:tracePt t="78190" x="4902200" y="2232025"/>
          <p14:tracePt t="78211" x="4973638" y="2251075"/>
          <p14:tracePt t="78225" x="5037138" y="2259013"/>
          <p14:tracePt t="78242" x="5072063" y="2259013"/>
          <p14:tracePt t="78257" x="5089525" y="2259013"/>
          <p14:tracePt t="78274" x="5099050" y="2259013"/>
          <p14:tracePt t="78290" x="5126038" y="2259013"/>
          <p14:tracePt t="83632" x="5108575" y="2259013"/>
          <p14:tracePt t="83886" x="5099050" y="2259013"/>
          <p14:tracePt t="83894" x="5081588" y="2259013"/>
          <p14:tracePt t="83905" x="5037138" y="2259013"/>
          <p14:tracePt t="83922" x="4973638" y="2286000"/>
          <p14:tracePt t="83922" x="4929188" y="2303463"/>
          <p14:tracePt t="83942" x="4848225" y="2330450"/>
          <p14:tracePt t="83956" x="4776788" y="2366963"/>
          <p14:tracePt t="83974" x="4679950" y="2419350"/>
          <p14:tracePt t="83989" x="4598988" y="2473325"/>
          <p14:tracePt t="83989" x="4572000" y="2490788"/>
          <p14:tracePt t="84009" x="4527550" y="2517775"/>
          <p14:tracePt t="84022" x="4456113" y="2581275"/>
          <p14:tracePt t="84041" x="4402138" y="2625725"/>
          <p14:tracePt t="84056" x="4357688" y="2670175"/>
          <p14:tracePt t="84073" x="4303713" y="2705100"/>
          <p14:tracePt t="84088" x="4268788" y="2751138"/>
          <p14:tracePt t="84104" x="4241800" y="2776538"/>
          <p14:tracePt t="84122" x="4224338" y="2795588"/>
          <p14:tracePt t="84138" x="4205288" y="2813050"/>
          <p14:tracePt t="84157" x="4197350" y="2830513"/>
          <p14:tracePt t="84172" x="4179888" y="2840038"/>
          <p14:tracePt t="84189" x="4170363" y="2840038"/>
          <p14:tracePt t="84205" x="4170363" y="2847975"/>
          <p14:tracePt t="84222" x="4170363" y="2857500"/>
          <p14:tracePt t="84487" x="4160838" y="2857500"/>
          <p14:tracePt t="84525" x="4160838" y="2867025"/>
          <p14:tracePt t="84548" x="4152900" y="2867025"/>
          <p14:tracePt t="84556" x="4152900" y="2874963"/>
          <p14:tracePt t="84571" x="4143375" y="2874963"/>
          <p14:tracePt t="84579" x="4143375" y="2884488"/>
          <p14:tracePt t="84589" x="4125913" y="2894013"/>
          <p14:tracePt t="84605" x="4108450" y="2919413"/>
          <p14:tracePt t="84605" x="4098925" y="2928938"/>
          <p14:tracePt t="84626" x="4089400" y="2938463"/>
          <p14:tracePt t="84639" x="4054475" y="2982913"/>
          <p14:tracePt t="84657" x="4044950" y="3017838"/>
          <p14:tracePt t="84673" x="4010025" y="3062288"/>
          <p14:tracePt t="84691" x="4000500" y="3098800"/>
          <p14:tracePt t="84706" x="3946525" y="3143250"/>
          <p14:tracePt t="84726" x="3946525" y="3170238"/>
          <p14:tracePt t="84738" x="3929063" y="3187700"/>
          <p14:tracePt t="84758" x="3919538" y="3187700"/>
          <p14:tracePt t="84772" x="3911600" y="3197225"/>
          <p14:tracePt t="84789" x="3911600" y="3205163"/>
          <p14:tracePt t="84805" x="3902075" y="3214688"/>
          <p14:tracePt t="84822" x="3894138" y="3214688"/>
          <p14:tracePt t="85194" x="3875088" y="3214688"/>
          <p14:tracePt t="85202" x="3857625" y="3214688"/>
          <p14:tracePt t="85210" x="3848100" y="3214688"/>
          <p14:tracePt t="85222" x="3786188" y="3197225"/>
          <p14:tracePt t="85239" x="3724275" y="3187700"/>
          <p14:tracePt t="85239" x="3687763" y="3179763"/>
          <p14:tracePt t="85257" x="3608388" y="3160713"/>
          <p14:tracePt t="85272" x="3527425" y="3152775"/>
          <p14:tracePt t="85289" x="3438525" y="3133725"/>
          <p14:tracePt t="85306" x="3313113" y="3116263"/>
          <p14:tracePt t="85321" x="3205163" y="3108325"/>
          <p14:tracePt t="85339" x="3098800" y="3108325"/>
          <p14:tracePt t="85339" x="3054350" y="3089275"/>
          <p14:tracePt t="85358" x="2965450" y="3089275"/>
          <p14:tracePt t="85375" x="2901950" y="3089275"/>
          <p14:tracePt t="85389" x="2830513" y="3089275"/>
          <p14:tracePt t="85408" x="2768600" y="3089275"/>
          <p14:tracePt t="85422" x="2724150" y="3089275"/>
          <p14:tracePt t="85422" x="2697163" y="3089275"/>
          <p14:tracePt t="85441" x="2670175" y="3089275"/>
          <p14:tracePt t="85455" x="2643188" y="3089275"/>
          <p14:tracePt t="85472" x="2633663" y="3089275"/>
          <p14:tracePt t="85488" x="2625725" y="3089275"/>
          <p14:tracePt t="85505" x="2616200" y="3089275"/>
          <p14:tracePt t="85750" x="2589213" y="3089275"/>
          <p14:tracePt t="85756" x="2527300" y="3089275"/>
          <p14:tracePt t="85773" x="2455863" y="3071813"/>
          <p14:tracePt t="85790" x="2303463" y="3036888"/>
          <p14:tracePt t="85806" x="2143125" y="3009900"/>
          <p14:tracePt t="85806" x="2071688" y="2990850"/>
          <p14:tracePt t="85826" x="1990725" y="2990850"/>
          <p14:tracePt t="85837" x="1812925" y="2973388"/>
          <p14:tracePt t="85858" x="1758950" y="2965450"/>
          <p14:tracePt t="85858" x="1704975" y="2965450"/>
          <p14:tracePt t="85873" x="1598613" y="2965450"/>
          <p14:tracePt t="85888" x="1517650" y="2946400"/>
          <p14:tracePt t="85906" x="1446213" y="2938463"/>
          <p14:tracePt t="85922" x="1366838" y="2928938"/>
          <p14:tracePt t="85922" x="1339850" y="2911475"/>
          <p14:tracePt t="85942" x="1303338" y="2911475"/>
          <p14:tracePt t="85955" x="1231900" y="2884488"/>
          <p14:tracePt t="85974" x="1196975" y="2884488"/>
          <p14:tracePt t="85989" x="1169988" y="2874963"/>
          <p14:tracePt t="86007" x="1143000" y="2874963"/>
          <p14:tracePt t="86023" x="1133475" y="2874963"/>
          <p14:tracePt t="86038" x="1125538" y="2874963"/>
          <p14:tracePt t="86055" x="1116013" y="2874963"/>
          <p14:tracePt t="86080" x="1108075" y="2874963"/>
          <p14:tracePt t="86110" x="1098550" y="2874963"/>
          <p14:tracePt t="86141" x="1089025" y="2874963"/>
          <p14:tracePt t="86164" x="1071563" y="2874963"/>
          <p14:tracePt t="86195" x="1062038" y="2874963"/>
          <p14:tracePt t="86211" x="1054100" y="2874963"/>
          <p14:tracePt t="86226" x="1044575" y="2874963"/>
          <p14:tracePt t="86241" x="1036638" y="2874963"/>
          <p14:tracePt t="86257" x="1027113" y="2874963"/>
          <p14:tracePt t="86272" x="1027113" y="2894013"/>
          <p14:tracePt t="86279" x="1017588" y="2901950"/>
          <p14:tracePt t="86288" x="1000125" y="2911475"/>
          <p14:tracePt t="86305" x="1000125" y="2919413"/>
          <p14:tracePt t="86321" x="990600" y="2938463"/>
          <p14:tracePt t="86339" x="990600" y="2946400"/>
          <p14:tracePt t="86357" x="990600" y="2965450"/>
          <p14:tracePt t="86374" x="990600" y="2973388"/>
          <p14:tracePt t="86395" x="990600" y="2982913"/>
          <p14:tracePt t="86410" x="990600" y="2990850"/>
          <p14:tracePt t="86426" x="990600" y="3000375"/>
          <p14:tracePt t="86442" x="990600" y="3009900"/>
          <p14:tracePt t="86456" x="1009650" y="3036888"/>
          <p14:tracePt t="86474" x="1036638" y="3044825"/>
          <p14:tracePt t="86488" x="1081088" y="3071813"/>
          <p14:tracePt t="86506" x="1160463" y="3081338"/>
          <p14:tracePt t="86522" x="1250950" y="3108325"/>
          <p14:tracePt t="86540" x="1347788" y="3125788"/>
          <p14:tracePt t="86555" x="1509713" y="3152775"/>
          <p14:tracePt t="86575" x="1589088" y="3160713"/>
          <p14:tracePt t="86588" x="1670050" y="3187700"/>
          <p14:tracePt t="86608" x="1741488" y="3205163"/>
          <p14:tracePt t="86623" x="1822450" y="3214688"/>
          <p14:tracePt t="86639" x="1901825" y="3232150"/>
          <p14:tracePt t="86639" x="1938338" y="3241675"/>
          <p14:tracePt t="86658" x="2017713" y="3259138"/>
          <p14:tracePt t="86673" x="2089150" y="3268663"/>
          <p14:tracePt t="86690" x="2152650" y="3276600"/>
          <p14:tracePt t="86705" x="2205038" y="3295650"/>
          <p14:tracePt t="86724" x="2232025" y="3303588"/>
          <p14:tracePt t="86738" x="2241550" y="3313113"/>
          <p14:tracePt t="86738" x="2251075" y="3322638"/>
          <p14:tracePt t="86758" x="2268538" y="3322638"/>
          <p14:tracePt t="86771" x="2276475" y="3322638"/>
          <p14:tracePt t="86789" x="2286000" y="3322638"/>
          <p14:tracePt t="86849" x="2276475" y="3322638"/>
          <p14:tracePt t="87503" x="2259013" y="3322638"/>
          <p14:tracePt t="87511" x="2241550" y="3322638"/>
          <p14:tracePt t="87520" x="2197100" y="3322638"/>
          <p14:tracePt t="87539" x="2133600" y="3322638"/>
          <p14:tracePt t="87555" x="2017713" y="3322638"/>
          <p14:tracePt t="87573" x="1965325" y="3322638"/>
          <p14:tracePt t="87589" x="1884363" y="3322638"/>
          <p14:tracePt t="87605" x="1822450" y="3322638"/>
          <p14:tracePt t="87623" x="1741488" y="3303588"/>
          <p14:tracePt t="87638" x="1670050" y="3276600"/>
          <p14:tracePt t="87638" x="1643063" y="3276600"/>
          <p14:tracePt t="87658" x="1608138" y="3268663"/>
          <p14:tracePt t="87670" x="1517650" y="3241675"/>
          <p14:tracePt t="87690" x="1473200" y="3232150"/>
          <p14:tracePt t="87705" x="1419225" y="3214688"/>
          <p14:tracePt t="87725" x="1393825" y="3205163"/>
          <p14:tracePt t="87737" x="1330325" y="3187700"/>
          <p14:tracePt t="87758" x="1312863" y="3170238"/>
          <p14:tracePt t="87770" x="1268413" y="3160713"/>
          <p14:tracePt t="87790" x="1231900" y="3152775"/>
          <p14:tracePt t="87805" x="1214438" y="3152775"/>
          <p14:tracePt t="87822" x="1179513" y="3143250"/>
          <p14:tracePt t="87838" x="1160463" y="3125788"/>
          <p14:tracePt t="87855" x="1143000" y="3116263"/>
          <p14:tracePt t="87872" x="1108075" y="3108325"/>
          <p14:tracePt t="87889" x="1098550" y="3098800"/>
          <p14:tracePt t="87905" x="1081088" y="3098800"/>
          <p14:tracePt t="87922" x="1071563" y="3098800"/>
          <p14:tracePt t="87938" x="1054100" y="3089275"/>
          <p14:tracePt t="87955" x="1044575" y="3089275"/>
          <p14:tracePt t="87971" x="1027113" y="3081338"/>
          <p14:tracePt t="87988" x="1017588" y="3081338"/>
          <p14:tracePt t="88006" x="1009650" y="3081338"/>
          <p14:tracePt t="88918" x="1009650" y="3071813"/>
          <p14:tracePt t="89847" x="1017588" y="3071813"/>
          <p14:tracePt t="90628" x="1036638" y="3071813"/>
          <p14:tracePt t="90635" x="1044575" y="3071813"/>
          <p14:tracePt t="90643" x="1054100" y="3071813"/>
          <p14:tracePt t="90654" x="1081088" y="3071813"/>
          <p14:tracePt t="90671" x="1116013" y="3081338"/>
          <p14:tracePt t="90671" x="1143000" y="3089275"/>
          <p14:tracePt t="90691" x="1169988" y="3108325"/>
          <p14:tracePt t="90704" x="1285875" y="3143250"/>
          <p14:tracePt t="90723" x="1366838" y="3170238"/>
          <p14:tracePt t="90738" x="1446213" y="3214688"/>
          <p14:tracePt t="90755" x="1517650" y="3232150"/>
          <p14:tracePt t="90771" x="1608138" y="3286125"/>
          <p14:tracePt t="90790" x="1633538" y="3303588"/>
          <p14:tracePt t="90803" x="1687513" y="3322638"/>
          <p14:tracePt t="90822" x="1741488" y="3330575"/>
          <p14:tracePt t="90837" x="1758950" y="3340100"/>
          <p14:tracePt t="90856" x="1768475" y="3357563"/>
          <p14:tracePt t="90870" x="1776413" y="3367088"/>
          <p14:tracePt t="90888" x="1776413" y="3375025"/>
          <p14:tracePt t="90904" x="1785938" y="3375025"/>
          <p14:tracePt t="90920" x="1812925" y="3375025"/>
          <p14:tracePt t="91390" x="1822450" y="3375025"/>
          <p14:tracePt t="91397" x="1839913" y="3375025"/>
          <p14:tracePt t="91406" x="1901825" y="3375025"/>
          <p14:tracePt t="91421" x="1982788" y="3375025"/>
          <p14:tracePt t="91440" x="2054225" y="3375025"/>
          <p14:tracePt t="91453" x="2133600" y="3375025"/>
          <p14:tracePt t="91453" x="2170113" y="3375025"/>
          <p14:tracePt t="91474" x="2197100" y="3384550"/>
          <p14:tracePt t="91487" x="2268538" y="3402013"/>
          <p14:tracePt t="91487" x="2295525" y="3402013"/>
          <p14:tracePt t="91507" x="2357438" y="3411538"/>
          <p14:tracePt t="91522" x="2401888" y="3429000"/>
          <p14:tracePt t="91537" x="2465388" y="3446463"/>
          <p14:tracePt t="91554" x="2517775" y="3465513"/>
          <p14:tracePt t="91570" x="2544763" y="3465513"/>
          <p14:tracePt t="91587" x="2571750" y="3473450"/>
          <p14:tracePt t="91603" x="2598738" y="3482975"/>
          <p14:tracePt t="91621" x="2608263" y="3482975"/>
          <p14:tracePt t="91644" x="2625725" y="3482975"/>
          <p14:tracePt t="95209" x="2633663" y="3482975"/>
          <p14:tracePt t="95961" x="2643188" y="3482975"/>
          <p14:tracePt t="95969" x="2660650" y="3482975"/>
          <p14:tracePt t="95976" x="2705100" y="3482975"/>
          <p14:tracePt t="95986" x="2830513" y="3465513"/>
          <p14:tracePt t="96003" x="3044825" y="3465513"/>
          <p14:tracePt t="96019" x="3357563" y="3465513"/>
          <p14:tracePt t="96035" x="3687763" y="3465513"/>
          <p14:tracePt t="96052" x="4125913" y="3517900"/>
          <p14:tracePt t="96069" x="4303713" y="3527425"/>
          <p14:tracePt t="96087" x="4411663" y="3527425"/>
          <p14:tracePt t="96103" x="4491038" y="3527425"/>
          <p14:tracePt t="96103" x="4510088" y="3527425"/>
          <p14:tracePt t="96123" x="4527550" y="3527425"/>
          <p14:tracePt t="96135" x="4545013" y="3527425"/>
          <p14:tracePt t="96155" x="4554538" y="3527425"/>
          <p14:tracePt t="96168" x="4562475" y="3527425"/>
          <p14:tracePt t="96186" x="4562475" y="3517900"/>
          <p14:tracePt t="96561" x="4572000" y="3509963"/>
          <p14:tracePt t="96569" x="4581525" y="3500438"/>
          <p14:tracePt t="96577" x="4598988" y="3490913"/>
          <p14:tracePt t="96586" x="4616450" y="3473450"/>
          <p14:tracePt t="96605" x="4633913" y="3455988"/>
          <p14:tracePt t="96619" x="4652963" y="3438525"/>
          <p14:tracePt t="96636" x="4660900" y="3438525"/>
          <p14:tracePt t="96652" x="4687888" y="3429000"/>
          <p14:tracePt t="96670" x="4687888" y="3419475"/>
          <p14:tracePt t="96685" x="4697413" y="3419475"/>
          <p14:tracePt t="96702" x="4705350" y="3419475"/>
          <p14:tracePt t="96722" x="4705350" y="3402013"/>
          <p14:tracePt t="96735" x="4714875" y="3402013"/>
          <p14:tracePt t="96754" x="4724400" y="3402013"/>
          <p14:tracePt t="96770" x="4732338" y="3394075"/>
          <p14:tracePt t="96787" x="4751388" y="3394075"/>
          <p14:tracePt t="96802" x="4768850" y="3384550"/>
          <p14:tracePt t="96802" x="4776788" y="3384550"/>
          <p14:tracePt t="96824" x="4786313" y="3384550"/>
          <p14:tracePt t="96835" x="4803775" y="3375025"/>
          <p14:tracePt t="96853" x="4840288" y="3375025"/>
          <p14:tracePt t="96870" x="4857750" y="3375025"/>
          <p14:tracePt t="96887" x="4867275" y="3375025"/>
          <p14:tracePt t="96902" x="4884738" y="3375025"/>
          <p14:tracePt t="96920" x="4902200" y="3375025"/>
          <p14:tracePt t="96946" x="4911725" y="3375025"/>
          <p14:tracePt t="96977" x="4911725" y="3367088"/>
          <p14:tracePt t="97339" x="4911725" y="3357563"/>
          <p14:tracePt t="97346" x="4911725" y="3348038"/>
          <p14:tracePt t="97354" x="4911725" y="3313113"/>
          <p14:tracePt t="97370" x="4929188" y="3276600"/>
          <p14:tracePt t="97386" x="4956175" y="3232150"/>
          <p14:tracePt t="97403" x="4973638" y="3197225"/>
          <p14:tracePt t="97419" x="5000625" y="3179763"/>
          <p14:tracePt t="97419" x="5010150" y="3170238"/>
          <p14:tracePt t="97439" x="5018088" y="3160713"/>
          <p14:tracePt t="97451" x="5045075" y="3125788"/>
          <p14:tracePt t="97472" x="5072063" y="3116263"/>
          <p14:tracePt t="97486" x="5116513" y="3108325"/>
          <p14:tracePt t="97504" x="5143500" y="3098800"/>
          <p14:tracePt t="97519" x="5197475" y="3071813"/>
          <p14:tracePt t="97537" x="5251450" y="3071813"/>
          <p14:tracePt t="97552" x="5303838" y="3071813"/>
          <p14:tracePt t="97552" x="5313363" y="3071813"/>
          <p14:tracePt t="97572" x="5340350" y="3071813"/>
          <p14:tracePt t="97586" x="5375275" y="3071813"/>
          <p14:tracePt t="97603" x="5394325" y="3071813"/>
          <p14:tracePt t="97619" x="5402263" y="3071813"/>
          <p14:tracePt t="97635" x="5419725" y="3071813"/>
          <p14:tracePt t="97653" x="5446713" y="3071813"/>
          <p14:tracePt t="97670" x="5456238" y="3071813"/>
          <p14:tracePt t="97685" x="5465763" y="3081338"/>
          <p14:tracePt t="97702" x="5473700" y="3098800"/>
          <p14:tracePt t="97718" x="5483225" y="3098800"/>
          <p14:tracePt t="97739" x="5483225" y="3108325"/>
          <p14:tracePt t="97817" x="5491163" y="3108325"/>
          <p14:tracePt t="97862" x="5491163" y="3116263"/>
          <p14:tracePt t="97870" x="5483225" y="3116263"/>
          <p14:tracePt t="98409" x="5465763" y="3116263"/>
          <p14:tracePt t="98416" x="5456238" y="3116263"/>
          <p14:tracePt t="98423" x="5429250" y="3116263"/>
          <p14:tracePt t="98435" x="5384800" y="3133725"/>
          <p14:tracePt t="98452" x="5357813" y="3160713"/>
          <p14:tracePt t="98452" x="5313363" y="3187700"/>
          <p14:tracePt t="98472" x="5286375" y="3197225"/>
          <p14:tracePt t="98484" x="5214938" y="3276600"/>
          <p14:tracePt t="98504" x="5143500" y="3313113"/>
          <p14:tracePt t="98519" x="5081588" y="3375025"/>
          <p14:tracePt t="98536" x="5018088" y="3429000"/>
          <p14:tracePt t="98552" x="4946650" y="3482975"/>
          <p14:tracePt t="98569" x="4857750" y="3536950"/>
          <p14:tracePt t="98586" x="4822825" y="3571875"/>
          <p14:tracePt t="98601" x="4776788" y="3589338"/>
          <p14:tracePt t="98619" x="4741863" y="3616325"/>
          <p14:tracePt t="98634" x="4714875" y="3633788"/>
          <p14:tracePt t="98652" x="4679950" y="3643313"/>
          <p14:tracePt t="98669" x="4643438" y="3679825"/>
          <p14:tracePt t="98688" x="4633913" y="3687763"/>
          <p14:tracePt t="98703" x="4616450" y="3705225"/>
          <p14:tracePt t="98721" x="4608513" y="3714750"/>
          <p14:tracePt t="98735" x="4589463" y="3714750"/>
          <p14:tracePt t="98751" x="4581525" y="3724275"/>
          <p14:tracePt t="98769" x="4572000" y="3724275"/>
          <p14:tracePt t="98785" x="4562475" y="3724275"/>
          <p14:tracePt t="98809" x="4562475" y="3732213"/>
          <p14:tracePt t="98824" x="4554538" y="3732213"/>
          <p14:tracePt t="108844" x="4554538" y="3741738"/>
          <p14:tracePt t="109053" x="4545013" y="3741738"/>
          <p14:tracePt t="109075" x="4545013" y="3751263"/>
          <p14:tracePt t="109083" x="4537075" y="3751263"/>
          <p14:tracePt t="109101" x="4537075" y="3759200"/>
          <p14:tracePt t="109106" x="4518025" y="3759200"/>
          <p14:tracePt t="109115" x="4510088" y="3776663"/>
          <p14:tracePt t="109134" x="4491038" y="3776663"/>
          <p14:tracePt t="109152" x="4483100" y="3776663"/>
          <p14:tracePt t="109165" x="4438650" y="3776663"/>
          <p14:tracePt t="109165" x="4429125" y="3776663"/>
          <p14:tracePt t="109184" x="4384675" y="3776663"/>
          <p14:tracePt t="109200" x="4322763" y="3776663"/>
          <p14:tracePt t="109217" x="4276725" y="3776663"/>
          <p14:tracePt t="109233" x="4214813" y="3768725"/>
          <p14:tracePt t="109233" x="4187825" y="3759200"/>
          <p14:tracePt t="109253" x="4160838" y="3741738"/>
          <p14:tracePt t="109265" x="4098925" y="3705225"/>
          <p14:tracePt t="109265" x="4071938" y="3697288"/>
          <p14:tracePt t="109285" x="4000500" y="3670300"/>
          <p14:tracePt t="109299" x="3946525" y="3625850"/>
          <p14:tracePt t="109316" x="3867150" y="3608388"/>
          <p14:tracePt t="109333" x="3813175" y="3581400"/>
          <p14:tracePt t="109353" x="3786188" y="3581400"/>
          <p14:tracePt t="109365" x="3751263" y="3571875"/>
          <p14:tracePt t="109365" x="3732213" y="3571875"/>
          <p14:tracePt t="109385" x="3714750" y="3544888"/>
          <p14:tracePt t="109399" x="3679825" y="3536950"/>
          <p14:tracePt t="109417" x="3652838" y="3536950"/>
          <p14:tracePt t="109433" x="3625850" y="3527425"/>
          <p14:tracePt t="109449" x="3616325" y="3527425"/>
          <p14:tracePt t="109465" x="3608388" y="3517900"/>
          <p14:tracePt t="109482" x="3589338" y="3517900"/>
          <p14:tracePt t="109499" x="3571875" y="3517900"/>
          <p14:tracePt t="109800" x="3544888" y="3517900"/>
          <p14:tracePt t="109807" x="3527425" y="3500438"/>
          <p14:tracePt t="109817" x="3465513" y="3490913"/>
          <p14:tracePt t="109833" x="3367088" y="3473450"/>
          <p14:tracePt t="109850" x="3259138" y="3446463"/>
          <p14:tracePt t="109866" x="3143250" y="3411538"/>
          <p14:tracePt t="109866" x="3071813" y="3394075"/>
          <p14:tracePt t="109884" x="2938463" y="3375025"/>
          <p14:tracePt t="109900" x="2786063" y="3357563"/>
          <p14:tracePt t="109915" x="2660650" y="3348038"/>
          <p14:tracePt t="109933" x="2571750" y="3348038"/>
          <p14:tracePt t="109949" x="2490788" y="3348038"/>
          <p14:tracePt t="109967" x="2411413" y="3340100"/>
          <p14:tracePt t="109982" x="2330450" y="3340100"/>
          <p14:tracePt t="110002" x="2295525" y="3340100"/>
          <p14:tracePt t="110017" x="2276475" y="3340100"/>
          <p14:tracePt t="110035" x="2268538" y="3340100"/>
          <p14:tracePt t="110048" x="2259013" y="3340100"/>
          <p14:tracePt t="110299" x="2251075" y="3340100"/>
          <p14:tracePt t="110307" x="2241550" y="3340100"/>
          <p14:tracePt t="110317" x="2205038" y="3322638"/>
          <p14:tracePt t="110332" x="2143125" y="3313113"/>
          <p14:tracePt t="110350" x="2098675" y="3303588"/>
          <p14:tracePt t="110366" x="2036763" y="3286125"/>
          <p14:tracePt t="110366" x="2009775" y="3276600"/>
          <p14:tracePt t="110385" x="1965325" y="3268663"/>
          <p14:tracePt t="110400" x="1928813" y="3259138"/>
          <p14:tracePt t="110417" x="1901825" y="3259138"/>
          <p14:tracePt t="110433" x="1874838" y="3259138"/>
          <p14:tracePt t="110450" x="1857375" y="3259138"/>
          <p14:tracePt t="110466" x="1847850" y="3259138"/>
          <p14:tracePt t="110482" x="1822450" y="3259138"/>
          <p14:tracePt t="110502" x="1803400" y="3259138"/>
          <p14:tracePt t="110522" x="1795463" y="3259138"/>
          <p14:tracePt t="110553" x="1785938" y="3259138"/>
          <p14:tracePt t="110638" x="1776413" y="3259138"/>
          <p14:tracePt t="110669" x="1768475" y="3259138"/>
          <p14:tracePt t="110707" x="1758950" y="3259138"/>
          <p14:tracePt t="110762" x="1751013" y="3259138"/>
          <p14:tracePt t="110784" x="1751013" y="3268663"/>
          <p14:tracePt t="110807" x="1731963" y="3276600"/>
          <p14:tracePt t="110831" x="1731963" y="3286125"/>
          <p14:tracePt t="110846" x="1731963" y="3295650"/>
          <p14:tracePt t="110861" x="1724025" y="3303588"/>
          <p14:tracePt t="110869" x="1724025" y="3322638"/>
          <p14:tracePt t="110892" x="1724025" y="3330575"/>
          <p14:tracePt t="110907" x="1724025" y="3340100"/>
          <p14:tracePt t="110923" x="1714500" y="3340100"/>
          <p14:tracePt t="110932" x="1714500" y="3348038"/>
          <p14:tracePt t="110949" x="1714500" y="3367088"/>
          <p14:tracePt t="110965" x="1704975" y="3375025"/>
          <p14:tracePt t="110981" x="1704975" y="3384550"/>
          <p14:tracePt t="110999" x="1697038" y="3411538"/>
          <p14:tracePt t="111016" x="1697038" y="3419475"/>
          <p14:tracePt t="111032" x="1697038" y="3429000"/>
          <p14:tracePt t="111048" x="1687513" y="3438525"/>
          <p14:tracePt t="122625" x="1687513" y="3446463"/>
          <p14:tracePt t="123408" x="1687513" y="3455988"/>
          <p14:tracePt t="123445" x="1687513" y="3473450"/>
          <p14:tracePt t="123453" x="1724025" y="3482975"/>
          <p14:tracePt t="123462" x="1946275" y="3571875"/>
          <p14:tracePt t="123478" x="2357438" y="3687763"/>
          <p14:tracePt t="123496" x="3000375" y="3848100"/>
          <p14:tracePt t="123512" x="3714750" y="3990975"/>
          <p14:tracePt t="123529" x="4411663" y="4108450"/>
          <p14:tracePt t="123529" x="4670425" y="4133850"/>
          <p14:tracePt t="123547" x="5143500" y="4187825"/>
          <p14:tracePt t="123564" x="5599113" y="4187825"/>
          <p14:tracePt t="123579" x="5973763" y="4179888"/>
          <p14:tracePt t="123597" x="6340475" y="4125913"/>
          <p14:tracePt t="123613" x="6634163" y="4027488"/>
          <p14:tracePt t="123613" x="6715125" y="4017963"/>
          <p14:tracePt t="123632" x="6848475" y="3973513"/>
          <p14:tracePt t="123646" x="6929438" y="3929063"/>
          <p14:tracePt t="123662" x="6938963" y="3929063"/>
          <p14:tracePt t="123683" x="6965950" y="3929063"/>
          <p14:tracePt t="124001" x="6973888" y="3929063"/>
          <p14:tracePt t="124007" x="6991350" y="3929063"/>
          <p14:tracePt t="124015" x="7037388" y="3929063"/>
          <p14:tracePt t="124028" x="7143750" y="3929063"/>
          <p14:tracePt t="124028" x="7224713" y="3911600"/>
          <p14:tracePt t="124047" x="7394575" y="3911600"/>
          <p14:tracePt t="124063" x="7581900" y="3911600"/>
          <p14:tracePt t="124078" x="7777163" y="3911600"/>
          <p14:tracePt t="124096" x="7974013" y="3911600"/>
          <p14:tracePt t="124112" x="8116888" y="3911600"/>
          <p14:tracePt t="124129" x="8242300" y="3911600"/>
          <p14:tracePt t="124129" x="8296275" y="3911600"/>
          <p14:tracePt t="124146" x="8402638" y="3911600"/>
          <p14:tracePt t="124161" x="8510588" y="3911600"/>
          <p14:tracePt t="124179" x="8626475" y="3911600"/>
          <p14:tracePt t="124195" x="8732838" y="3884613"/>
          <p14:tracePt t="124212" x="8840788" y="3857625"/>
          <p14:tracePt t="124212" x="8885238" y="3830638"/>
          <p14:tracePt t="124232" x="8939213" y="3822700"/>
          <p14:tracePt t="124244" x="9045575" y="3751263"/>
          <p14:tracePt t="124264" x="9090025" y="3714750"/>
          <p14:tracePt t="124279" x="9144000" y="3652838"/>
          <p14:tracePt t="124297" x="9180513" y="3589338"/>
          <p14:tracePt t="124313" x="9205913" y="3509963"/>
          <p14:tracePt t="124313" x="9224963" y="3465513"/>
          <p14:tracePt t="124331" x="9224963" y="3446463"/>
          <p14:tracePt t="124345" x="9224963" y="3348038"/>
          <p14:tracePt t="124362" x="9224963" y="3313113"/>
          <p14:tracePt t="124378" x="9153525" y="3276600"/>
          <p14:tracePt t="124395" x="9072563" y="3232150"/>
          <p14:tracePt t="124412" x="8966200" y="3197225"/>
          <p14:tracePt t="124412" x="8929688" y="3197225"/>
          <p14:tracePt t="124432" x="8885238" y="3179763"/>
          <p14:tracePt t="124445" x="8804275" y="3179763"/>
          <p14:tracePt t="124464" x="8759825" y="3179763"/>
          <p14:tracePt t="124479" x="8724900" y="3197225"/>
          <p14:tracePt t="124498" x="8697913" y="3224213"/>
          <p14:tracePt t="124513" x="8680450" y="3303588"/>
          <p14:tracePt t="124528" x="8661400" y="3429000"/>
          <p14:tracePt t="124528" x="8661400" y="3482975"/>
          <p14:tracePt t="124548" x="8661400" y="3625850"/>
          <p14:tracePt t="124562" x="8670925" y="3759200"/>
          <p14:tracePt t="124580" x="8715375" y="3911600"/>
          <p14:tracePt t="124595" x="8804275" y="4017963"/>
          <p14:tracePt t="124613" x="8894763" y="4125913"/>
          <p14:tracePt t="124628" x="9010650" y="4197350"/>
          <p14:tracePt t="124628" x="9063038" y="4214813"/>
          <p14:tracePt t="124648" x="9180513" y="4241800"/>
          <p14:tracePt t="124663" x="9251950" y="4241800"/>
          <p14:tracePt t="124680" x="9348788" y="4241800"/>
          <p14:tracePt t="124695" x="9412288" y="4224338"/>
          <p14:tracePt t="124713" x="9456738" y="4170363"/>
          <p14:tracePt t="124729" x="9501188" y="4108450"/>
          <p14:tracePt t="124729" x="9528175" y="4071938"/>
          <p14:tracePt t="124749" x="9528175" y="4027488"/>
          <p14:tracePt t="124760" x="9537700" y="3902075"/>
          <p14:tracePt t="124780" x="9518650" y="3803650"/>
          <p14:tracePt t="124795" x="9491663" y="3724275"/>
          <p14:tracePt t="124814" x="9429750" y="3660775"/>
          <p14:tracePt t="124829" x="9348788" y="3625850"/>
          <p14:tracePt t="124829" x="9313863" y="3598863"/>
          <p14:tracePt t="124848" x="9215438" y="3581400"/>
          <p14:tracePt t="124862" x="9153525" y="3581400"/>
          <p14:tracePt t="124880" x="9099550" y="3581400"/>
          <p14:tracePt t="124896" x="9045575" y="3581400"/>
          <p14:tracePt t="124913" x="9028113" y="3589338"/>
          <p14:tracePt t="124929" x="9010650" y="3608388"/>
          <p14:tracePt t="124929" x="9010650" y="3616325"/>
          <p14:tracePt t="124948" x="9001125" y="3616325"/>
          <p14:tracePt t="124961" x="8991600" y="3625850"/>
          <p14:tracePt t="124978" x="8974138" y="3633788"/>
          <p14:tracePt t="124996" x="8974138" y="3643313"/>
          <p14:tracePt t="125013" x="8974138" y="3652838"/>
          <p14:tracePt t="125032" x="8974138" y="3660775"/>
          <p14:tracePt t="125054" x="8974138" y="3670300"/>
          <p14:tracePt t="125085" x="8966200" y="3670300"/>
          <p14:tracePt t="125109" x="8966200" y="3687763"/>
          <p14:tracePt t="125140" x="8956675" y="3687763"/>
          <p14:tracePt t="125154" x="8947150" y="3697288"/>
          <p14:tracePt t="125170" x="8939213" y="3697288"/>
          <p14:tracePt t="125185" x="8939213" y="3705225"/>
          <p14:tracePt t="125195" x="8929688" y="3705225"/>
          <p14:tracePt t="125211" x="8894763" y="3714750"/>
          <p14:tracePt t="125232" x="8894763" y="3724275"/>
          <p14:tracePt t="125244" x="8867775" y="3732213"/>
          <p14:tracePt t="125264" x="8858250" y="3732213"/>
          <p14:tracePt t="125278" x="8840788" y="3741738"/>
          <p14:tracePt t="125295" x="8813800" y="3759200"/>
          <p14:tracePt t="125314" x="8796338" y="3759200"/>
          <p14:tracePt t="125329" x="8786813" y="3759200"/>
          <p14:tracePt t="125345" x="8777288" y="3768725"/>
          <p14:tracePt t="125361" x="8769350" y="3768725"/>
          <p14:tracePt t="125378" x="8751888" y="3768725"/>
          <p14:tracePt t="125395" x="8742363" y="3768725"/>
          <p14:tracePt t="125411" x="8732838" y="3768725"/>
          <p14:tracePt t="125428" x="8715375" y="3768725"/>
          <p14:tracePt t="125448" x="8697913" y="3768725"/>
          <p14:tracePt t="125463" x="8670925" y="3768725"/>
          <p14:tracePt t="125480" x="8653463" y="3768725"/>
          <p14:tracePt t="125495" x="8634413" y="3768725"/>
          <p14:tracePt t="125512" x="8616950" y="3768725"/>
          <p14:tracePt t="125529" x="8582025" y="3751263"/>
          <p14:tracePt t="125545" x="8545513" y="3741738"/>
          <p14:tracePt t="125545" x="8537575" y="3732213"/>
          <p14:tracePt t="125564" x="8491538" y="3724275"/>
          <p14:tracePt t="125578" x="8456613" y="3697288"/>
          <p14:tracePt t="125596" x="8439150" y="3687763"/>
          <p14:tracePt t="125612" x="8412163" y="3679825"/>
          <p14:tracePt t="125630" x="8394700" y="3670300"/>
          <p14:tracePt t="125644" x="8385175" y="3670300"/>
          <p14:tracePt t="125663" x="8367713" y="3660775"/>
          <p14:tracePt t="126002" x="8323263" y="3643313"/>
          <p14:tracePt t="126009" x="8304213" y="3643313"/>
          <p14:tracePt t="126016" x="8277225" y="3633788"/>
          <p14:tracePt t="126027" x="8197850" y="3616325"/>
          <p14:tracePt t="126045" x="8134350" y="3608388"/>
          <p14:tracePt t="126045" x="8099425" y="3589338"/>
          <p14:tracePt t="126065" x="8027988" y="3589338"/>
          <p14:tracePt t="126079" x="7966075" y="3589338"/>
          <p14:tracePt t="126097" x="7902575" y="3589338"/>
          <p14:tracePt t="126112" x="7858125" y="3589338"/>
          <p14:tracePt t="126128" x="7804150" y="3589338"/>
          <p14:tracePt t="126145" x="7751763" y="3589338"/>
          <p14:tracePt t="126161" x="7680325" y="3608388"/>
          <p14:tracePt t="126179" x="7643813" y="3616325"/>
          <p14:tracePt t="126194" x="7626350" y="3625850"/>
          <p14:tracePt t="126212" x="7608888" y="3643313"/>
          <p14:tracePt t="126228" x="7608888" y="3652838"/>
          <p14:tracePt t="126244" x="7599363" y="3652838"/>
          <p14:tracePt t="126261" x="7581900" y="3660775"/>
          <p14:tracePt t="126280" x="7581900" y="3670300"/>
          <p14:tracePt t="126347" x="7589838" y="3670300"/>
          <p14:tracePt t="126394" x="7599363" y="3679825"/>
          <p14:tracePt t="126401" x="7616825" y="3679825"/>
          <p14:tracePt t="126411" x="7653338" y="3687763"/>
          <p14:tracePt t="126428" x="7680325" y="3687763"/>
          <p14:tracePt t="126428" x="7715250" y="3705225"/>
          <p14:tracePt t="126448" x="7742238" y="3705225"/>
          <p14:tracePt t="126460" x="7823200" y="3714750"/>
          <p14:tracePt t="126480" x="7902575" y="3741738"/>
          <p14:tracePt t="126495" x="7983538" y="3751263"/>
          <p14:tracePt t="126514" x="8072438" y="3768725"/>
          <p14:tracePt t="126527" x="8134350" y="3768725"/>
          <p14:tracePt t="126546" x="8205788" y="3776663"/>
          <p14:tracePt t="126565" x="8232775" y="3795713"/>
          <p14:tracePt t="126577" x="8259763" y="3795713"/>
          <p14:tracePt t="126596" x="8269288" y="3795713"/>
          <p14:tracePt t="126610" x="8277225" y="3795713"/>
          <p14:tracePt t="126628" x="8304213" y="3795713"/>
          <p14:tracePt t="127057" x="8313738" y="3795713"/>
          <p14:tracePt t="127063" x="8394700" y="3786188"/>
          <p14:tracePt t="127079" x="8466138" y="3776663"/>
          <p14:tracePt t="127096" x="8589963" y="3776663"/>
          <p14:tracePt t="127111" x="8715375" y="3776663"/>
          <p14:tracePt t="127129" x="8823325" y="3776663"/>
          <p14:tracePt t="127145" x="8966200" y="3776663"/>
          <p14:tracePt t="127145" x="9018588" y="3776663"/>
          <p14:tracePt t="127165" x="9099550" y="3776663"/>
          <p14:tracePt t="127177" x="9242425" y="3803650"/>
          <p14:tracePt t="127197" x="9323388" y="3822700"/>
          <p14:tracePt t="127212" x="9402763" y="3857625"/>
          <p14:tracePt t="127229" x="9474200" y="3884613"/>
          <p14:tracePt t="127244" x="9555163" y="3929063"/>
          <p14:tracePt t="127244" x="9609138" y="3938588"/>
          <p14:tracePt t="127264" x="9653588" y="3956050"/>
          <p14:tracePt t="127277" x="9804400" y="4010025"/>
          <p14:tracePt t="127295" x="9875838" y="4017963"/>
          <p14:tracePt t="127313" x="9939338" y="4037013"/>
          <p14:tracePt t="127328" x="10018713" y="4044950"/>
          <p14:tracePt t="127346" x="10063163" y="4054475"/>
          <p14:tracePt t="127361" x="10109200" y="4054475"/>
          <p14:tracePt t="127361" x="10117138" y="4054475"/>
          <p14:tracePt t="127381" x="10117138" y="4044950"/>
          <p14:tracePt t="127710" x="10117138" y="4037013"/>
          <p14:tracePt t="127717" x="10134600" y="4010025"/>
          <p14:tracePt t="127727" x="10153650" y="3965575"/>
          <p14:tracePt t="127744" x="10180638" y="3919538"/>
          <p14:tracePt t="127761" x="10215563" y="3867150"/>
          <p14:tracePt t="127778" x="10296525" y="3776663"/>
          <p14:tracePt t="127795" x="10340975" y="3751263"/>
          <p14:tracePt t="127813" x="10394950" y="3714750"/>
          <p14:tracePt t="127828" x="10412413" y="3705225"/>
          <p14:tracePt t="127846" x="10429875" y="3697288"/>
          <p14:tracePt t="127861" x="10447338" y="3687763"/>
          <p14:tracePt t="127877" x="10456863" y="3687763"/>
          <p14:tracePt t="127893" x="10466388" y="3687763"/>
          <p14:tracePt t="127911" x="10474325" y="3687763"/>
          <p14:tracePt t="127928" x="10474325" y="3679825"/>
          <p14:tracePt t="128011" x="10447338" y="3660775"/>
          <p14:tracePt t="128025" x="10412413" y="3660775"/>
          <p14:tracePt t="128033" x="10358438" y="3652838"/>
          <p14:tracePt t="128044" x="10260013" y="3608388"/>
          <p14:tracePt t="128062" x="10055225" y="3562350"/>
          <p14:tracePt t="128078" x="9705975" y="3490913"/>
          <p14:tracePt t="128097" x="9528175" y="3465513"/>
          <p14:tracePt t="128111" x="9375775" y="3446463"/>
          <p14:tracePt t="128129" x="9286875" y="3446463"/>
          <p14:tracePt t="128145" x="9205913" y="3446463"/>
          <p14:tracePt t="128145" x="9170988" y="3429000"/>
          <p14:tracePt t="128165" x="9161463" y="3429000"/>
          <p14:tracePt t="128176" x="9117013" y="3429000"/>
          <p14:tracePt t="128197" x="9109075" y="3429000"/>
          <p14:tracePt t="128210" x="9082088" y="3429000"/>
          <p14:tracePt t="128464" x="9045575" y="3429000"/>
          <p14:tracePt t="128472" x="9010650" y="3429000"/>
          <p14:tracePt t="128479" x="8920163" y="3429000"/>
          <p14:tracePt t="128495" x="8823325" y="3429000"/>
          <p14:tracePt t="128511" x="8732838" y="3438525"/>
          <p14:tracePt t="128528" x="8643938" y="3446463"/>
          <p14:tracePt t="128544" x="8528050" y="3465513"/>
          <p14:tracePt t="128544" x="8491538" y="3473450"/>
          <p14:tracePt t="128564" x="8439150" y="3473450"/>
          <p14:tracePt t="128576" x="8340725" y="3500438"/>
          <p14:tracePt t="128597" x="8277225" y="3517900"/>
          <p14:tracePt t="128611" x="8232775" y="3517900"/>
          <p14:tracePt t="128628" x="8180388" y="3517900"/>
          <p14:tracePt t="128644" x="8134350" y="3517900"/>
          <p14:tracePt t="128663" x="8089900" y="3517900"/>
          <p14:tracePt t="128677" x="8027988" y="3517900"/>
          <p14:tracePt t="128677" x="7991475" y="3517900"/>
          <p14:tracePt t="128695" x="7920038" y="3517900"/>
          <p14:tracePt t="128711" x="7840663" y="3509963"/>
          <p14:tracePt t="128728" x="7742238" y="3482975"/>
          <p14:tracePt t="128744" x="7670800" y="3473450"/>
          <p14:tracePt t="128761" x="7608888" y="3455988"/>
          <p14:tracePt t="128777" x="7562850" y="3455988"/>
          <p14:tracePt t="128793" x="7491413" y="3455988"/>
          <p14:tracePt t="128814" x="7446963" y="3455988"/>
          <p14:tracePt t="128827" x="7402513" y="3455988"/>
          <p14:tracePt t="128847" x="7375525" y="3455988"/>
          <p14:tracePt t="128861" x="7348538" y="3455988"/>
          <p14:tracePt t="128879" x="7340600" y="3455988"/>
          <p14:tracePt t="128894" x="7331075" y="3455988"/>
          <p14:tracePt t="128911" x="7313613" y="3473450"/>
          <p14:tracePt t="128927" x="7313613" y="3482975"/>
          <p14:tracePt t="128943" x="7313613" y="3490913"/>
          <p14:tracePt t="128964" x="7313613" y="3500438"/>
          <p14:tracePt t="128980" x="7313613" y="3509963"/>
          <p14:tracePt t="128995" x="7323138" y="3527425"/>
          <p14:tracePt t="129011" x="7348538" y="3544888"/>
          <p14:tracePt t="129027" x="7394575" y="3554413"/>
          <p14:tracePt t="129044" x="7456488" y="3581400"/>
          <p14:tracePt t="129062" x="7518400" y="3581400"/>
          <p14:tracePt t="129078" x="7626350" y="3608388"/>
          <p14:tracePt t="129096" x="7680325" y="3608388"/>
          <p14:tracePt t="129111" x="7732713" y="3616325"/>
          <p14:tracePt t="129129" x="7796213" y="3616325"/>
          <p14:tracePt t="129144" x="7840663" y="3616325"/>
          <p14:tracePt t="129161" x="7885113" y="3616325"/>
          <p14:tracePt t="129177" x="7929563" y="3616325"/>
          <p14:tracePt t="129193" x="7983538" y="3625850"/>
          <p14:tracePt t="129212" x="8027988" y="3625850"/>
          <p14:tracePt t="129227" x="8062913" y="3633788"/>
          <p14:tracePt t="129244" x="8089900" y="3633788"/>
          <p14:tracePt t="129260" x="8134350" y="3633788"/>
          <p14:tracePt t="129260" x="8161338" y="3633788"/>
          <p14:tracePt t="129281" x="8170863" y="3652838"/>
          <p14:tracePt t="129294" x="8224838" y="3652838"/>
          <p14:tracePt t="129313" x="8277225" y="3670300"/>
          <p14:tracePt t="129327" x="8323263" y="3687763"/>
          <p14:tracePt t="129345" x="8367713" y="3687763"/>
          <p14:tracePt t="129361" x="8447088" y="3697288"/>
          <p14:tracePt t="129361" x="8466138" y="3714750"/>
          <p14:tracePt t="129381" x="8491538" y="3714750"/>
          <p14:tracePt t="129393" x="8562975" y="3714750"/>
          <p14:tracePt t="129413" x="8589963" y="3714750"/>
          <p14:tracePt t="129428" x="8616950" y="3714750"/>
          <p14:tracePt t="129445" x="8634413" y="3714750"/>
          <p14:tracePt t="129461" x="8643938" y="3714750"/>
          <p14:tracePt t="129477" x="8653463" y="3714750"/>
          <p14:tracePt t="129526" x="8661400" y="3714750"/>
          <p14:tracePt t="129534" x="8670925" y="3705225"/>
          <p14:tracePt t="129565" x="8688388" y="3705225"/>
          <p14:tracePt t="129572" x="8697913" y="3697288"/>
          <p14:tracePt t="129603" x="8705850" y="3697288"/>
          <p14:tracePt t="129611" x="8705850" y="3687763"/>
          <p14:tracePt t="129703" x="8715375" y="3679825"/>
          <p14:tracePt t="129726" x="8715375" y="3670300"/>
          <p14:tracePt t="129757" x="8724900" y="3670300"/>
          <p14:tracePt t="129765" x="8724900" y="3660775"/>
          <p14:tracePt t="134233" x="8697913" y="3643313"/>
          <p14:tracePt t="134908" x="8680450" y="3643313"/>
          <p14:tracePt t="134915" x="8634413" y="3633788"/>
          <p14:tracePt t="134925" x="8545513" y="3633788"/>
          <p14:tracePt t="134925" x="8510588" y="3616325"/>
          <p14:tracePt t="134946" x="8439150" y="3616325"/>
          <p14:tracePt t="134958" x="8277225" y="3616325"/>
          <p14:tracePt t="134979" x="8180388" y="3616325"/>
          <p14:tracePt t="134992" x="8089900" y="3616325"/>
          <p14:tracePt t="135010" x="8018463" y="3625850"/>
          <p14:tracePt t="135026" x="7966075" y="3633788"/>
          <p14:tracePt t="135044" x="7947025" y="3633788"/>
          <p14:tracePt t="135060" x="7929563" y="3633788"/>
          <p14:tracePt t="135322" x="7902575" y="3616325"/>
          <p14:tracePt t="135330" x="7858125" y="3589338"/>
          <p14:tracePt t="135342" x="7759700" y="3554413"/>
          <p14:tracePt t="135359" x="7473950" y="3429000"/>
          <p14:tracePt t="135379" x="7242175" y="3340100"/>
          <p14:tracePt t="135393" x="7018338" y="3276600"/>
          <p14:tracePt t="135411" x="6751638" y="3241675"/>
          <p14:tracePt t="135427" x="6384925" y="3224213"/>
          <p14:tracePt t="135445" x="6286500" y="3205163"/>
          <p14:tracePt t="135458" x="6081713" y="3205163"/>
          <p14:tracePt t="135478" x="5991225" y="3205163"/>
          <p14:tracePt t="135493" x="5946775" y="3205163"/>
          <p14:tracePt t="135510" x="5929313" y="3205163"/>
          <p14:tracePt t="135526" x="5894388" y="3187700"/>
          <p14:tracePt t="135776" x="5848350" y="3187700"/>
          <p14:tracePt t="135784" x="5776913" y="3179763"/>
          <p14:tracePt t="135792" x="5599113" y="3143250"/>
          <p14:tracePt t="135811" x="5330825" y="3108325"/>
          <p14:tracePt t="135826" x="5045075" y="3089275"/>
          <p14:tracePt t="135826" x="4875213" y="3089275"/>
          <p14:tracePt t="135846" x="4705350" y="3089275"/>
          <p14:tracePt t="135858" x="4205288" y="3116263"/>
          <p14:tracePt t="135879" x="3938588" y="3152775"/>
          <p14:tracePt t="135893" x="3741738" y="3187700"/>
          <p14:tracePt t="135911" x="3598863" y="3232150"/>
          <p14:tracePt t="135926" x="3527425" y="3251200"/>
          <p14:tracePt t="135943" x="3517900" y="3259138"/>
          <p14:tracePt t="135958" x="3490913" y="3259138"/>
          <p14:tracePt t="136200" x="3455988" y="3251200"/>
          <p14:tracePt t="136208" x="3411538" y="3224213"/>
          <p14:tracePt t="136215" x="3357563" y="3214688"/>
          <p14:tracePt t="136225" x="3268663" y="3187700"/>
          <p14:tracePt t="136242" x="3081338" y="3116263"/>
          <p14:tracePt t="136259" x="2874963" y="3071813"/>
          <p14:tracePt t="136259" x="2776538" y="3054350"/>
          <p14:tracePt t="136277" x="2571750" y="3000375"/>
          <p14:tracePt t="136293" x="2393950" y="2973388"/>
          <p14:tracePt t="136312" x="2268538" y="2938463"/>
          <p14:tracePt t="136326" x="2133600" y="2928938"/>
          <p14:tracePt t="136326" x="2081213" y="2928938"/>
          <p14:tracePt t="136346" x="2044700" y="2911475"/>
          <p14:tracePt t="136358" x="1946275" y="2911475"/>
          <p14:tracePt t="136358" x="1928813" y="2911475"/>
          <p14:tracePt t="136378" x="1884363" y="2911475"/>
          <p14:tracePt t="136391" x="1803400" y="2911475"/>
          <p14:tracePt t="136410" x="1741488" y="2911475"/>
          <p14:tracePt t="136426" x="1697038" y="2911475"/>
          <p14:tracePt t="136442" x="1652588" y="2911475"/>
          <p14:tracePt t="136459" x="1633538" y="2911475"/>
          <p14:tracePt t="136476" x="1581150" y="2938463"/>
          <p14:tracePt t="136493" x="1527175" y="2946400"/>
          <p14:tracePt t="136508" x="1500188" y="2955925"/>
          <p14:tracePt t="136525" x="1455738" y="2973388"/>
          <p14:tracePt t="136542" x="1419225" y="2973388"/>
          <p14:tracePt t="136559" x="1374775" y="2982913"/>
          <p14:tracePt t="136559" x="1347788" y="2990850"/>
          <p14:tracePt t="136578" x="1312863" y="2990850"/>
          <p14:tracePt t="136595" x="1268413" y="3027363"/>
          <p14:tracePt t="136609" x="1250950" y="3036888"/>
          <p14:tracePt t="136627" x="1223963" y="3062288"/>
          <p14:tracePt t="136642" x="1214438" y="3071813"/>
          <p14:tracePt t="136658" x="1204913" y="3089275"/>
          <p14:tracePt t="136676" x="1204913" y="3125788"/>
          <p14:tracePt t="136693" x="1204913" y="3170238"/>
          <p14:tracePt t="136709" x="1204913" y="3214688"/>
          <p14:tracePt t="136725" x="1204913" y="3268663"/>
          <p14:tracePt t="136742" x="1231900" y="3322638"/>
          <p14:tracePt t="136759" x="1276350" y="3375025"/>
          <p14:tracePt t="136776" x="1347788" y="3438525"/>
          <p14:tracePt t="136793" x="1411288" y="3473450"/>
          <p14:tracePt t="136811" x="1490663" y="3509963"/>
          <p14:tracePt t="136826" x="1608138" y="3536950"/>
          <p14:tracePt t="136844" x="1704975" y="3562350"/>
          <p14:tracePt t="136858" x="1822450" y="3616325"/>
          <p14:tracePt t="136858" x="1893888" y="3625850"/>
          <p14:tracePt t="136877" x="1946275" y="3643313"/>
          <p14:tracePt t="136892" x="2143125" y="3687763"/>
          <p14:tracePt t="136909" x="2251075" y="3714750"/>
          <p14:tracePt t="136926" x="2339975" y="3724275"/>
          <p14:tracePt t="136943" x="2438400" y="3751263"/>
          <p14:tracePt t="136959" x="2500313" y="3751263"/>
          <p14:tracePt t="136975" x="2509838" y="3751263"/>
          <p14:tracePt t="137000" x="2509838" y="3741738"/>
          <p14:tracePt t="137262" x="2509838" y="3732213"/>
          <p14:tracePt t="137270" x="2509838" y="3697288"/>
          <p14:tracePt t="137277" x="2509838" y="3670300"/>
          <p14:tracePt t="137291" x="2509838" y="3544888"/>
          <p14:tracePt t="137309" x="2509838" y="3419475"/>
          <p14:tracePt t="137328" x="2536825" y="3268663"/>
          <p14:tracePt t="137342" x="2554288" y="3089275"/>
          <p14:tracePt t="137360" x="2571750" y="2982913"/>
          <p14:tracePt t="137376" x="2598738" y="2901950"/>
          <p14:tracePt t="137376" x="2608263" y="2874963"/>
          <p14:tracePt t="137394" x="2608263" y="2830513"/>
          <p14:tracePt t="137409" x="2616200" y="2786063"/>
          <p14:tracePt t="137426" x="2625725" y="2776538"/>
          <p14:tracePt t="137442" x="2625725" y="2768600"/>
          <p14:tracePt t="137461" x="2625725" y="2751138"/>
          <p14:tracePt t="137477" x="2643188" y="2751138"/>
          <p14:tracePt t="137539" x="2652713" y="2751138"/>
          <p14:tracePt t="137555" x="2660650" y="2751138"/>
          <p14:tracePt t="137562" x="2670175" y="2751138"/>
          <p14:tracePt t="137575" x="2714625" y="2768600"/>
          <p14:tracePt t="137592" x="2803525" y="2830513"/>
          <p14:tracePt t="137610" x="2884488" y="2884488"/>
          <p14:tracePt t="137625" x="2982913" y="2955925"/>
          <p14:tracePt t="137643" x="3054350" y="3027363"/>
          <p14:tracePt t="137659" x="3116263" y="3071813"/>
          <p14:tracePt t="137659" x="3160713" y="3098800"/>
          <p14:tracePt t="137679" x="3187700" y="3125788"/>
          <p14:tracePt t="137691" x="3241675" y="3160713"/>
          <p14:tracePt t="137711" x="3259138" y="3170238"/>
          <p14:tracePt t="137725" x="3268663" y="3179763"/>
          <p14:tracePt t="137743" x="3276600" y="3197225"/>
          <p14:tracePt t="137758" x="3295650" y="3205163"/>
          <p14:tracePt t="137775" x="3286125" y="3205163"/>
          <p14:tracePt t="138132" x="3276600" y="3205163"/>
          <p14:tracePt t="138147" x="3268663" y="3205163"/>
          <p14:tracePt t="138155" x="3251200" y="3205163"/>
          <p14:tracePt t="138162" x="3224213" y="3205163"/>
          <p14:tracePt t="138174" x="3160713" y="3205163"/>
          <p14:tracePt t="138192" x="3089275" y="3205163"/>
          <p14:tracePt t="138192" x="3054350" y="3205163"/>
          <p14:tracePt t="138209" x="2973388" y="3214688"/>
          <p14:tracePt t="138225" x="2894013" y="3224213"/>
          <p14:tracePt t="138242" x="2822575" y="3241675"/>
          <p14:tracePt t="138258" x="2741613" y="3251200"/>
          <p14:tracePt t="138258" x="2714625" y="3251200"/>
          <p14:tracePt t="138278" x="2679700" y="3268663"/>
          <p14:tracePt t="138290" x="2608263" y="3295650"/>
          <p14:tracePt t="138311" x="2554288" y="3313113"/>
          <p14:tracePt t="138327" x="2517775" y="3348038"/>
          <p14:tracePt t="138342" x="2473325" y="3375025"/>
          <p14:tracePt t="138359" x="2428875" y="3411538"/>
          <p14:tracePt t="138375" x="2401888" y="3465513"/>
          <p14:tracePt t="138375" x="2374900" y="3473450"/>
          <p14:tracePt t="138395" x="2366963" y="3482975"/>
          <p14:tracePt t="138395" x="2339975" y="3509963"/>
          <p14:tracePt t="138409" x="2330450" y="3527425"/>
          <p14:tracePt t="138426" x="2312988" y="3544888"/>
          <p14:tracePt t="138442" x="2295525" y="3571875"/>
          <p14:tracePt t="138459" x="2268538" y="3589338"/>
          <p14:tracePt t="138475" x="2259013" y="3608388"/>
          <p14:tracePt t="138475" x="2259013" y="3616325"/>
          <p14:tracePt t="138495" x="2251075" y="3616325"/>
          <p14:tracePt t="138508" x="2241550" y="3643313"/>
          <p14:tracePt t="138527" x="2232025" y="3643313"/>
          <p14:tracePt t="138541" x="2232025" y="3652838"/>
          <p14:tracePt t="138558" x="2232025" y="3660775"/>
          <p14:tracePt t="138574" x="2232025" y="3670300"/>
          <p14:tracePt t="138591" x="2232025" y="3679825"/>
          <p14:tracePt t="138608" x="2276475" y="3705225"/>
          <p14:tracePt t="138625" x="2339975" y="3714750"/>
          <p14:tracePt t="138643" x="2428875" y="3732213"/>
          <p14:tracePt t="138658" x="2536825" y="3741738"/>
          <p14:tracePt t="138676" x="2670175" y="3741738"/>
          <p14:tracePt t="138691" x="2795588" y="3759200"/>
          <p14:tracePt t="138691" x="2847975" y="3759200"/>
          <p14:tracePt t="138711" x="2990850" y="3759200"/>
          <p14:tracePt t="138725" x="3116263" y="3768725"/>
          <p14:tracePt t="138744" x="3197225" y="3795713"/>
          <p14:tracePt t="138759" x="3276600" y="3813175"/>
          <p14:tracePt t="138759" x="3295650" y="3822700"/>
          <p14:tracePt t="138779" x="3313113" y="3822700"/>
          <p14:tracePt t="138791" x="3330575" y="3822700"/>
          <p14:tracePt t="138809" x="3322638" y="3822700"/>
          <p14:tracePt t="139140" x="3303588" y="3822700"/>
          <p14:tracePt t="139148" x="3295650" y="3795713"/>
          <p14:tracePt t="139158" x="3259138" y="3768725"/>
          <p14:tracePt t="139177" x="3241675" y="3732213"/>
          <p14:tracePt t="139193" x="3197225" y="3687763"/>
          <p14:tracePt t="139211" x="3160713" y="3660775"/>
          <p14:tracePt t="139225" x="3133725" y="3643313"/>
          <p14:tracePt t="139242" x="3108325" y="3625850"/>
          <p14:tracePt t="139258" x="3089275" y="3616325"/>
          <p14:tracePt t="139275" x="3071813" y="3589338"/>
          <p14:tracePt t="139292" x="3062288" y="3581400"/>
          <p14:tracePt t="139308" x="3036888" y="3562350"/>
          <p14:tracePt t="139328" x="3017838" y="3544888"/>
          <p14:tracePt t="139342" x="3009900" y="3527425"/>
          <p14:tracePt t="139359" x="3000375" y="3517900"/>
          <p14:tracePt t="139374" x="2973388" y="3500438"/>
          <p14:tracePt t="139394" x="2965450" y="3490913"/>
          <p14:tracePt t="139410" x="2965450" y="3482975"/>
          <p14:tracePt t="139427" x="2955925" y="3482975"/>
          <p14:tracePt t="139441" x="2946400" y="3473450"/>
          <p14:tracePt t="139459" x="2946400" y="3455988"/>
          <p14:tracePt t="139502" x="2938463" y="3446463"/>
          <p14:tracePt t="139858" x="2911475" y="3438525"/>
          <p14:tracePt t="139863" x="2901950" y="3429000"/>
          <p14:tracePt t="139874" x="2857500" y="3402013"/>
          <p14:tracePt t="139892" x="2795588" y="3367088"/>
          <p14:tracePt t="139908" x="2732088" y="3330575"/>
          <p14:tracePt t="139908" x="2687638" y="3303588"/>
          <p14:tracePt t="139926" x="2608263" y="3276600"/>
          <p14:tracePt t="139942" x="2562225" y="3251200"/>
          <p14:tracePt t="139959" x="2500313" y="3232150"/>
          <p14:tracePt t="139974" x="2438400" y="3224213"/>
          <p14:tracePt t="139991" x="2401888" y="3224213"/>
          <p14:tracePt t="140007" x="2357438" y="3224213"/>
          <p14:tracePt t="140007" x="2339975" y="3224213"/>
          <p14:tracePt t="140026" x="2312988" y="3224213"/>
          <p14:tracePt t="140040" x="2268538" y="3224213"/>
          <p14:tracePt t="140058" x="2251075" y="3224213"/>
          <p14:tracePt t="140074" x="2241550" y="3224213"/>
          <p14:tracePt t="140091" x="2232025" y="3224213"/>
          <p14:tracePt t="140403" x="2224088" y="3224213"/>
          <p14:tracePt t="140410" x="2197100" y="3224213"/>
          <p14:tracePt t="140427" x="2179638" y="3224213"/>
          <p14:tracePt t="140442" x="2152650" y="3224213"/>
          <p14:tracePt t="140459" x="2108200" y="3224213"/>
          <p14:tracePt t="140475" x="2054225" y="3224213"/>
          <p14:tracePt t="140493" x="2009775" y="3214688"/>
          <p14:tracePt t="140508" x="1965325" y="3214688"/>
          <p14:tracePt t="140527" x="1946275" y="3214688"/>
          <p14:tracePt t="140540" x="1901825" y="3214688"/>
          <p14:tracePt t="140559" x="1884363" y="3214688"/>
          <p14:tracePt t="140574" x="1847850" y="3214688"/>
          <p14:tracePt t="140593" x="1822450" y="3214688"/>
          <p14:tracePt t="140609" x="1803400" y="3214688"/>
          <p14:tracePt t="140624" x="1751013" y="3224213"/>
          <p14:tracePt t="140643" x="1714500" y="3241675"/>
          <p14:tracePt t="140658" x="1679575" y="3259138"/>
          <p14:tracePt t="140676" x="1633538" y="3295650"/>
          <p14:tracePt t="140691" x="1598613" y="3313113"/>
          <p14:tracePt t="140691" x="1571625" y="3340100"/>
          <p14:tracePt t="140711" x="1554163" y="3348038"/>
          <p14:tracePt t="140711" x="1536700" y="3375025"/>
          <p14:tracePt t="140726" x="1509713" y="3411538"/>
          <p14:tracePt t="140744" x="1500188" y="3429000"/>
          <p14:tracePt t="140758" x="1473200" y="3446463"/>
          <p14:tracePt t="140775" x="1465263" y="3465513"/>
          <p14:tracePt t="140791" x="1455738" y="3482975"/>
          <p14:tracePt t="140807" x="1446213" y="3482975"/>
          <p14:tracePt t="141119" x="1438275" y="3482975"/>
          <p14:tracePt t="141144" x="1428750" y="3482975"/>
          <p14:tracePt t="141158" x="1411288" y="3482975"/>
          <p14:tracePt t="141172" x="1401763" y="3482975"/>
          <p14:tracePt t="141189" x="1393825" y="3490913"/>
          <p14:tracePt t="141195" x="1384300" y="3500438"/>
          <p14:tracePt t="141211" x="1374775" y="3500438"/>
          <p14:tracePt t="141224" x="1366838" y="3517900"/>
          <p14:tracePt t="141224" x="1357313" y="3517900"/>
          <p14:tracePt t="141242" x="1339850" y="3536950"/>
          <p14:tracePt t="141258" x="1330325" y="3544888"/>
          <p14:tracePt t="141274" x="1330325" y="3562350"/>
          <p14:tracePt t="141295" x="1330325" y="3571875"/>
          <p14:tracePt t="141318" x="1330325" y="3581400"/>
          <p14:tracePt t="141341" x="1357313" y="3589338"/>
          <p14:tracePt t="141357" x="1384300" y="3589338"/>
          <p14:tracePt t="141365" x="1419225" y="3608388"/>
          <p14:tracePt t="141374" x="1509713" y="3616325"/>
          <p14:tracePt t="141393" x="1687513" y="3633788"/>
          <p14:tracePt t="141408" x="1839913" y="3652838"/>
          <p14:tracePt t="141408" x="1911350" y="3652838"/>
          <p14:tracePt t="141427" x="2009775" y="3660775"/>
          <p14:tracePt t="141440" x="2232025" y="3679825"/>
          <p14:tracePt t="141458" x="2347913" y="3697288"/>
          <p14:tracePt t="141475" x="2401888" y="3697288"/>
          <p14:tracePt t="141493" x="2455863" y="3697288"/>
          <p14:tracePt t="141507" x="2482850" y="3697288"/>
          <p14:tracePt t="141524" x="2500313" y="3697288"/>
          <p14:tracePt t="141540" x="2500313" y="3687763"/>
          <p14:tracePt t="141965" x="2500313" y="3670300"/>
          <p14:tracePt t="141973" x="2500313" y="3660775"/>
          <p14:tracePt t="141981" x="2500313" y="3643313"/>
          <p14:tracePt t="141990" x="2500313" y="3608388"/>
          <p14:tracePt t="142008" x="2500313" y="3544888"/>
          <p14:tracePt t="142024" x="2509838" y="3473450"/>
          <p14:tracePt t="142041" x="2544763" y="3367088"/>
          <p14:tracePt t="142059" x="2562225" y="3276600"/>
          <p14:tracePt t="142074" x="2589213" y="3214688"/>
          <p14:tracePt t="142090" x="2598738" y="3133725"/>
          <p14:tracePt t="142107" x="2625725" y="3089275"/>
          <p14:tracePt t="142124" x="2652713" y="3054350"/>
          <p14:tracePt t="142124" x="2652713" y="3044825"/>
          <p14:tracePt t="142142" x="2652713" y="3017838"/>
          <p14:tracePt t="142156" x="2670175" y="2990850"/>
          <p14:tracePt t="142176" x="2679700" y="2965450"/>
          <p14:tracePt t="142191" x="2687638" y="2946400"/>
          <p14:tracePt t="142208" x="2697163" y="2938463"/>
          <p14:tracePt t="142227" x="2705100" y="2938463"/>
          <p14:tracePt t="142240" x="2732088" y="2928938"/>
          <p14:tracePt t="142258" x="2759075" y="2919413"/>
          <p14:tracePt t="142274" x="2795588" y="2919413"/>
          <p14:tracePt t="142291" x="2830513" y="2919413"/>
          <p14:tracePt t="142310" x="2884488" y="2919413"/>
          <p14:tracePt t="142325" x="2946400" y="2938463"/>
          <p14:tracePt t="142341" x="3009900" y="2973388"/>
          <p14:tracePt t="142341" x="3054350" y="3000375"/>
          <p14:tracePt t="142359" x="3152775" y="3071813"/>
          <p14:tracePt t="142374" x="3232150" y="3152775"/>
          <p14:tracePt t="142392" x="3313113" y="3205163"/>
          <p14:tracePt t="142407" x="3384550" y="3276600"/>
          <p14:tracePt t="142425" x="3446463" y="3340100"/>
          <p14:tracePt t="142441" x="3500438" y="3411538"/>
          <p14:tracePt t="142441" x="3544888" y="3446463"/>
          <p14:tracePt t="142460" x="3598863" y="3500438"/>
          <p14:tracePt t="142474" x="3643313" y="3554413"/>
          <p14:tracePt t="142492" x="3679825" y="3589338"/>
          <p14:tracePt t="142507" x="3714750" y="3608388"/>
          <p14:tracePt t="142507" x="3714750" y="3625850"/>
          <p14:tracePt t="142528" x="3724275" y="3625850"/>
          <p14:tracePt t="142539" x="3732213" y="3643313"/>
          <p14:tracePt t="142558" x="3741738" y="3652838"/>
          <p14:tracePt t="142573" x="3732213" y="3633788"/>
          <p14:tracePt t="143251" x="3705225" y="3625850"/>
          <p14:tracePt t="143258" x="3679825" y="3608388"/>
          <p14:tracePt t="143266" x="3625850" y="3581400"/>
          <p14:tracePt t="143274" x="3562350" y="3544888"/>
          <p14:tracePt t="143291" x="3500438" y="3509963"/>
          <p14:tracePt t="143307" x="3429000" y="3465513"/>
          <p14:tracePt t="143325" x="3367088" y="3429000"/>
          <p14:tracePt t="143340" x="3303588" y="3375025"/>
          <p14:tracePt t="143340" x="3276600" y="3367088"/>
          <p14:tracePt t="143361" x="3241675" y="3340100"/>
          <p14:tracePt t="143373" x="3160713" y="3303588"/>
          <p14:tracePt t="143393" x="3143250" y="3286125"/>
          <p14:tracePt t="143408" x="3108325" y="3286125"/>
          <p14:tracePt t="143425" x="3108325" y="3276600"/>
          <p14:tracePt t="143439" x="3098800" y="3276600"/>
          <p14:tracePt t="143456" x="3098800" y="3268663"/>
          <p14:tracePt t="143582" x="3098800" y="3259138"/>
          <p14:tracePt t="143666" x="3108325" y="3259138"/>
          <p14:tracePt t="143720" x="3133725" y="3259138"/>
          <p14:tracePt t="143728" x="3160713" y="3259138"/>
          <p14:tracePt t="143740" x="3214688" y="3259138"/>
          <p14:tracePt t="143757" x="3330575" y="3276600"/>
          <p14:tracePt t="143757" x="3402013" y="3313113"/>
          <p14:tracePt t="143774" x="3544888" y="3367088"/>
          <p14:tracePt t="143790" x="3687763" y="3429000"/>
          <p14:tracePt t="143809" x="3803650" y="3490913"/>
          <p14:tracePt t="143824" x="3884613" y="3527425"/>
          <p14:tracePt t="143824" x="3938588" y="3571875"/>
          <p14:tracePt t="143844" x="3983038" y="3589338"/>
          <p14:tracePt t="143856" x="4054475" y="3625850"/>
          <p14:tracePt t="143856" x="4081463" y="3652838"/>
          <p14:tracePt t="143875" x="4116388" y="3660775"/>
          <p14:tracePt t="143892" x="4152900" y="3670300"/>
          <p14:tracePt t="143907" x="4160838" y="3687763"/>
          <p14:tracePt t="143923" x="4170363" y="3687763"/>
          <p14:tracePt t="144839" x="4179888" y="3687763"/>
          <p14:tracePt t="144867" x="4187825" y="3687763"/>
          <p14:tracePt t="144875" x="4232275" y="3670300"/>
          <p14:tracePt t="144892" x="4303713" y="3633788"/>
          <p14:tracePt t="144907" x="4394200" y="3608388"/>
          <p14:tracePt t="144926" x="4500563" y="3581400"/>
          <p14:tracePt t="144939" x="4670425" y="3544888"/>
          <p14:tracePt t="144960" x="4724400" y="3544888"/>
          <p14:tracePt t="144972" x="4822825" y="3544888"/>
          <p14:tracePt t="144992" x="4884738" y="3544888"/>
          <p14:tracePt t="145007" x="4929188" y="3544888"/>
          <p14:tracePt t="145024" x="4946650" y="3544888"/>
          <p14:tracePt t="145040" x="4965700" y="3544888"/>
          <p14:tracePt t="145057" x="4946650" y="3544888"/>
          <p14:tracePt t="145560" x="4919663" y="3536950"/>
          <p14:tracePt t="145567" x="4911725" y="3536950"/>
          <p14:tracePt t="145575" x="4848225" y="3500438"/>
          <p14:tracePt t="145592" x="4786313" y="3482975"/>
          <p14:tracePt t="145608" x="4697413" y="3473450"/>
          <p14:tracePt t="145623" x="4633913" y="3455988"/>
          <p14:tracePt t="145641" x="4572000" y="3455988"/>
          <p14:tracePt t="145656" x="4527550" y="3455988"/>
          <p14:tracePt t="145656" x="4500563" y="3455988"/>
          <p14:tracePt t="145676" x="4483100" y="3455988"/>
          <p14:tracePt t="145689" x="4438650" y="3455988"/>
          <p14:tracePt t="145708" x="4429125" y="3455988"/>
          <p14:tracePt t="145723" x="4419600" y="3455988"/>
          <p14:tracePt t="145739" x="4402138" y="3455988"/>
          <p14:tracePt t="146091" x="4394200" y="3455988"/>
          <p14:tracePt t="146098" x="4384675" y="3455988"/>
          <p14:tracePt t="146108" x="4357688" y="3455988"/>
          <p14:tracePt t="146123" x="4322763" y="3455988"/>
          <p14:tracePt t="146141" x="4276725" y="3455988"/>
          <p14:tracePt t="146155" x="4232275" y="3455988"/>
          <p14:tracePt t="146155" x="4205288" y="3455988"/>
          <p14:tracePt t="146176" x="4179888" y="3465513"/>
          <p14:tracePt t="146188" x="4152900" y="3473450"/>
          <p14:tracePt t="146188" x="4143375" y="3473450"/>
          <p14:tracePt t="146208" x="4108450" y="3482975"/>
          <p14:tracePt t="146222" x="4098925" y="3490913"/>
          <p14:tracePt t="146241" x="4081463" y="3500438"/>
          <p14:tracePt t="146255" x="4071938" y="3517900"/>
          <p14:tracePt t="146274" x="4071938" y="3527425"/>
          <p14:tracePt t="146289" x="4054475" y="3536950"/>
          <p14:tracePt t="146308" x="4044950" y="3536950"/>
          <p14:tracePt t="146323" x="4037013" y="3544888"/>
          <p14:tracePt t="146339" x="4027488" y="3554413"/>
          <p14:tracePt t="146355" x="4017963" y="3562350"/>
          <p14:tracePt t="146372" x="4017963" y="3571875"/>
          <p14:tracePt t="146388" x="4010025" y="3581400"/>
          <p14:tracePt t="146406" x="4000500" y="3598863"/>
          <p14:tracePt t="146429" x="4000500" y="3608388"/>
          <p14:tracePt t="146452" x="3983038" y="3608388"/>
          <p14:tracePt t="146459" x="3983038" y="3616325"/>
          <p14:tracePt t="146474" x="3983038" y="3625850"/>
          <p14:tracePt t="146498" x="3983038" y="3633788"/>
          <p14:tracePt t="146529" x="3983038" y="3643313"/>
          <p14:tracePt t="146837" x="4000500" y="3643313"/>
          <p14:tracePt t="146867" x="4010025" y="3643313"/>
          <p14:tracePt t="146876" x="4037013" y="3660775"/>
          <p14:tracePt t="146888" x="4089400" y="3670300"/>
          <p14:tracePt t="146888" x="4133850" y="3670300"/>
          <p14:tracePt t="146907" x="4259263" y="3714750"/>
          <p14:tracePt t="146924" x="4394200" y="3741738"/>
          <p14:tracePt t="146939" x="4510088" y="3768725"/>
          <p14:tracePt t="146956" x="4660900" y="3813175"/>
          <p14:tracePt t="146972" x="4776788" y="3830638"/>
          <p14:tracePt t="146990" x="4884738" y="3875088"/>
          <p14:tracePt t="146990" x="4919663" y="3875088"/>
          <p14:tracePt t="147006" x="4973638" y="3894138"/>
          <p14:tracePt t="147022" x="5000625" y="3911600"/>
          <p14:tracePt t="147039" x="5018088" y="3911600"/>
          <p14:tracePt t="147054" x="5027613" y="3911600"/>
          <p14:tracePt t="147071" x="5037138" y="3911600"/>
          <p14:tracePt t="147088" x="5045075" y="3911600"/>
          <p14:tracePt t="147822" x="5054600" y="3911600"/>
          <p14:tracePt t="147829" x="5081588" y="3902075"/>
          <p14:tracePt t="147838" x="5143500" y="3867150"/>
          <p14:tracePt t="147855" x="5224463" y="3795713"/>
          <p14:tracePt t="147872" x="5348288" y="3741738"/>
          <p14:tracePt t="147889" x="5456238" y="3697288"/>
          <p14:tracePt t="147905" x="5634038" y="3660775"/>
          <p14:tracePt t="147905" x="5741988" y="3625850"/>
          <p14:tracePt t="147924" x="5867400" y="3625850"/>
          <p14:tracePt t="147938" x="5973763" y="3616325"/>
          <p14:tracePt t="147956" x="6062663" y="3616325"/>
          <p14:tracePt t="147971" x="6153150" y="3616325"/>
          <p14:tracePt t="147989" x="6232525" y="3616325"/>
          <p14:tracePt t="147989" x="6269038" y="3616325"/>
          <p14:tracePt t="148007" x="6330950" y="3633788"/>
          <p14:tracePt t="148025" x="6375400" y="3643313"/>
          <p14:tracePt t="148038" x="6402388" y="3643313"/>
          <p14:tracePt t="148056" x="6419850" y="3643313"/>
          <p14:tracePt t="148071" x="6429375" y="3643313"/>
          <p14:tracePt t="148087" x="6438900" y="3643313"/>
          <p14:tracePt t="148432" x="6446838" y="3643313"/>
          <p14:tracePt t="148446" x="6473825" y="3643313"/>
          <p14:tracePt t="148454" x="6518275" y="3625850"/>
          <p14:tracePt t="148472" x="6589713" y="3589338"/>
          <p14:tracePt t="148490" x="6661150" y="3562350"/>
          <p14:tracePt t="148505" x="6894513" y="3527425"/>
          <p14:tracePt t="148525" x="7134225" y="3509963"/>
          <p14:tracePt t="148539" x="7348538" y="3509963"/>
          <p14:tracePt t="148555" x="7562850" y="3509963"/>
          <p14:tracePt t="148572" x="7742238" y="3517900"/>
          <p14:tracePt t="148589" x="7894638" y="3554413"/>
          <p14:tracePt t="148604" x="8001000" y="3562350"/>
          <p14:tracePt t="148604" x="8045450" y="3581400"/>
          <p14:tracePt t="148623" x="8108950" y="3589338"/>
          <p14:tracePt t="148640" x="8134350" y="3598863"/>
          <p14:tracePt t="148655" x="8161338" y="3598863"/>
          <p14:tracePt t="148673" x="8170863" y="3598863"/>
          <p14:tracePt t="149022" x="8188325" y="3598863"/>
          <p14:tracePt t="149031" x="8197850" y="3598863"/>
          <p14:tracePt t="149037" x="8259763" y="3598863"/>
          <p14:tracePt t="149054" x="8331200" y="3598863"/>
          <p14:tracePt t="149071" x="8439150" y="3598863"/>
          <p14:tracePt t="149088" x="8609013" y="3598863"/>
          <p14:tracePt t="149105" x="8777288" y="3633788"/>
          <p14:tracePt t="149105" x="8858250" y="3643313"/>
          <p14:tracePt t="149124" x="9037638" y="3697288"/>
          <p14:tracePt t="149139" x="9180513" y="3759200"/>
          <p14:tracePt t="149157" x="9313863" y="3786188"/>
          <p14:tracePt t="149171" x="9412288" y="3830638"/>
          <p14:tracePt t="149189" x="9518650" y="3857625"/>
          <p14:tracePt t="149204" x="9599613" y="3857625"/>
          <p14:tracePt t="149204" x="9626600" y="3857625"/>
          <p14:tracePt t="149223" x="9680575" y="3857625"/>
          <p14:tracePt t="149239" x="9705975" y="3857625"/>
          <p14:tracePt t="149255" x="9725025" y="3857625"/>
          <p14:tracePt t="149271" x="9725025" y="3848100"/>
          <p14:tracePt t="149292" x="9725025" y="3822700"/>
          <p14:tracePt t="149304" x="9725025" y="3732213"/>
          <p14:tracePt t="149304" x="9725025" y="3697288"/>
          <p14:tracePt t="149323" x="9644063" y="3571875"/>
          <p14:tracePt t="149339" x="9563100" y="3490913"/>
          <p14:tracePt t="149355" x="9483725" y="3419475"/>
          <p14:tracePt t="149373" x="9385300" y="3357563"/>
          <p14:tracePt t="149388" x="9205913" y="3303588"/>
          <p14:tracePt t="149388" x="9126538" y="3295650"/>
          <p14:tracePt t="149408" x="9037638" y="3295650"/>
          <p14:tracePt t="149420" x="8885238" y="3295650"/>
          <p14:tracePt t="149420" x="8813800" y="3295650"/>
          <p14:tracePt t="149439" x="8680450" y="3330575"/>
          <p14:tracePt t="149455" x="8609013" y="3367088"/>
          <p14:tracePt t="149471" x="8545513" y="3419475"/>
          <p14:tracePt t="149488" x="8501063" y="3455988"/>
          <p14:tracePt t="149504" x="8474075" y="3490913"/>
          <p14:tracePt t="149521" x="8466138" y="3527425"/>
          <p14:tracePt t="149538" x="8466138" y="3536950"/>
          <p14:tracePt t="149561" x="8466138" y="3544888"/>
          <p14:tracePt t="149877" x="8466138" y="3554413"/>
          <p14:tracePt t="149916" x="8466138" y="3562350"/>
          <p14:tracePt t="149931" x="8466138" y="3571875"/>
          <p14:tracePt t="149938" x="8466138" y="3598863"/>
          <p14:tracePt t="149956" x="8501063" y="3625850"/>
          <p14:tracePt t="149971" x="8518525" y="3643313"/>
          <p14:tracePt t="149989" x="8555038" y="3697288"/>
          <p14:tracePt t="150005" x="8589963" y="3714750"/>
          <p14:tracePt t="150005" x="8599488" y="3741738"/>
          <p14:tracePt t="150025" x="8609013" y="3751263"/>
          <p14:tracePt t="150037" x="8653463" y="3786188"/>
          <p14:tracePt t="150056" x="8670925" y="3803650"/>
          <p14:tracePt t="150071" x="8697913" y="3822700"/>
          <p14:tracePt t="150089" x="8724900" y="3830638"/>
          <p14:tracePt t="150104" x="8742363" y="3830638"/>
          <p14:tracePt t="150121" x="8769350" y="3830638"/>
          <p14:tracePt t="150121" x="8777288" y="3830638"/>
          <p14:tracePt t="150140" x="8786813" y="3830638"/>
          <p14:tracePt t="150153" x="8804275" y="3830638"/>
          <p14:tracePt t="150172" x="8831263" y="3830638"/>
          <p14:tracePt t="150188" x="8840788" y="3795713"/>
          <p14:tracePt t="150205" x="8848725" y="3751263"/>
          <p14:tracePt t="150222" x="8858250" y="3705225"/>
          <p14:tracePt t="150222" x="8858250" y="3670300"/>
          <p14:tracePt t="150241" x="8858250" y="3589338"/>
          <p14:tracePt t="150255" x="8848725" y="3527425"/>
          <p14:tracePt t="150273" x="8804275" y="3446463"/>
          <p14:tracePt t="150288" x="8742363" y="3384550"/>
          <p14:tracePt t="150306" x="8643938" y="3330575"/>
          <p14:tracePt t="150322" x="8528050" y="3286125"/>
          <p14:tracePt t="150322" x="8456613" y="3251200"/>
          <p14:tracePt t="150341" x="8323263" y="3241675"/>
          <p14:tracePt t="150356" x="8215313" y="3224213"/>
          <p14:tracePt t="150371" x="8072438" y="3224213"/>
          <p14:tracePt t="150389" x="7966075" y="3224213"/>
          <p14:tracePt t="150404" x="7813675" y="3259138"/>
          <p14:tracePt t="150422" x="7653338" y="3313113"/>
          <p14:tracePt t="150438" x="7491413" y="3394075"/>
          <p14:tracePt t="150457" x="7402513" y="3438525"/>
          <p14:tracePt t="150472" x="7323138" y="3490913"/>
          <p14:tracePt t="150489" x="7242175" y="3544888"/>
          <p14:tracePt t="150504" x="7161213" y="3581400"/>
          <p14:tracePt t="150522" x="7081838" y="3633788"/>
          <p14:tracePt t="150522" x="7054850" y="3660775"/>
          <p14:tracePt t="150539" x="6991350" y="3714750"/>
          <p14:tracePt t="150557" x="6919913" y="3768725"/>
          <p14:tracePt t="150570" x="6894513" y="3795713"/>
          <p14:tracePt t="150589" x="6867525" y="3830638"/>
          <p14:tracePt t="150604" x="6848475" y="3848100"/>
          <p14:tracePt t="150621" x="6840538" y="3875088"/>
          <p14:tracePt t="150621" x="6840538" y="3884613"/>
          <p14:tracePt t="150641" x="6831013" y="3911600"/>
          <p14:tracePt t="150655" x="6831013" y="3938588"/>
          <p14:tracePt t="150672" x="6831013" y="3965575"/>
          <p14:tracePt t="150687" x="6831013" y="4000500"/>
          <p14:tracePt t="150705" x="6831013" y="4017963"/>
          <p14:tracePt t="150721" x="6831013" y="4054475"/>
          <p14:tracePt t="150739" x="6840538" y="4071938"/>
          <p14:tracePt t="150739" x="6867525" y="4089400"/>
          <p14:tracePt t="150755" x="6929438" y="4108450"/>
          <p14:tracePt t="150773" x="7010400" y="4152900"/>
          <p14:tracePt t="150788" x="7089775" y="4179888"/>
          <p14:tracePt t="150806" x="7180263" y="4179888"/>
          <p14:tracePt t="150821" x="7286625" y="4187825"/>
          <p14:tracePt t="150821" x="7358063" y="4187825"/>
          <p14:tracePt t="150840" x="7394575" y="4187825"/>
          <p14:tracePt t="150854" x="7527925" y="4187825"/>
          <p14:tracePt t="150871" x="7608888" y="4187825"/>
          <p14:tracePt t="150889" x="7680325" y="4187825"/>
          <p14:tracePt t="150904" x="7742238" y="4187825"/>
          <p14:tracePt t="150922" x="7831138" y="4170363"/>
          <p14:tracePt t="150937" x="7929563" y="4160838"/>
          <p14:tracePt t="150937" x="7966075" y="4143375"/>
          <p14:tracePt t="150957" x="8045450" y="4143375"/>
          <p14:tracePt t="150971" x="8116888" y="4133850"/>
          <p14:tracePt t="150989" x="8170863" y="4133850"/>
          <p14:tracePt t="151004" x="8251825" y="4133850"/>
          <p14:tracePt t="151024" x="8277225" y="4133850"/>
          <p14:tracePt t="151036" x="8358188" y="4133850"/>
          <p14:tracePt t="151056" x="8420100" y="4133850"/>
          <p14:tracePt t="151071" x="8466138" y="4133850"/>
          <p14:tracePt t="151088" x="8510588" y="4133850"/>
          <p14:tracePt t="151104" x="8555038" y="4133850"/>
          <p14:tracePt t="151121" x="8589963" y="4125913"/>
          <p14:tracePt t="151121" x="8609013" y="4125913"/>
          <p14:tracePt t="151140" x="8616950" y="4125913"/>
          <p14:tracePt t="151153" x="8661400" y="4098925"/>
          <p14:tracePt t="151173" x="8680450" y="4098925"/>
          <p14:tracePt t="151188" x="8705850" y="4081463"/>
          <p14:tracePt t="151205" x="8724900" y="4062413"/>
          <p14:tracePt t="151221" x="8732838" y="4027488"/>
          <p14:tracePt t="151221" x="8742363" y="4000500"/>
          <p14:tracePt t="151241" x="8742363" y="3983038"/>
          <p14:tracePt t="151253" x="8769350" y="3911600"/>
          <p14:tracePt t="151274" x="8769350" y="3848100"/>
          <p14:tracePt t="151286" x="8769350" y="3786188"/>
          <p14:tracePt t="151305" x="8769350" y="3724275"/>
          <p14:tracePt t="151321" x="8732838" y="3679825"/>
          <p14:tracePt t="151337" x="8688388" y="3625850"/>
          <p14:tracePt t="151337" x="8670925" y="3598863"/>
          <p14:tracePt t="151356" x="8616950" y="3544888"/>
          <p14:tracePt t="151372" x="8562975" y="3500438"/>
          <p14:tracePt t="151389" x="8483600" y="3446463"/>
          <p14:tracePt t="151404" x="8420100" y="3402013"/>
          <p14:tracePt t="151422" x="8348663" y="3357563"/>
          <p14:tracePt t="151438" x="8259763" y="3330575"/>
          <p14:tracePt t="151438" x="8215313" y="3303588"/>
          <p14:tracePt t="151457" x="8180388" y="3286125"/>
          <p14:tracePt t="151469" x="8062913" y="3259138"/>
          <p14:tracePt t="151490" x="7983538" y="3251200"/>
          <p14:tracePt t="151505" x="7920038" y="3232150"/>
          <p14:tracePt t="151522" x="7858125" y="3232150"/>
          <p14:tracePt t="151537" x="7813675" y="3232150"/>
          <p14:tracePt t="151537" x="7796213" y="3232150"/>
          <p14:tracePt t="151555" x="7732713" y="3232150"/>
          <p14:tracePt t="151571" x="7688263" y="3232150"/>
          <p14:tracePt t="151587" x="7626350" y="3251200"/>
          <p14:tracePt t="151604" x="7572375" y="3276600"/>
          <p14:tracePt t="151621" x="7510463" y="3303588"/>
          <p14:tracePt t="151621" x="7483475" y="3313113"/>
          <p14:tracePt t="151641" x="7473950" y="3340100"/>
          <p14:tracePt t="151653" x="7412038" y="3384550"/>
          <p14:tracePt t="151673" x="7394575" y="3419475"/>
          <p14:tracePt t="151688" x="7358063" y="3455988"/>
          <p14:tracePt t="151705" x="7331075" y="3500438"/>
          <p14:tracePt t="151721" x="7313613" y="3544888"/>
          <p14:tracePt t="151741" x="7304088" y="3562350"/>
          <p14:tracePt t="151753" x="7296150" y="3608388"/>
          <p14:tracePt t="151773" x="7277100" y="3643313"/>
          <p14:tracePt t="151787" x="7277100" y="3670300"/>
          <p14:tracePt t="151804" x="7277100" y="3687763"/>
          <p14:tracePt t="151821" x="7277100" y="3724275"/>
          <p14:tracePt t="151838" x="7286625" y="3741738"/>
          <p14:tracePt t="151854" x="7313613" y="3786188"/>
          <p14:tracePt t="151871" x="7367588" y="3822700"/>
          <p14:tracePt t="151889" x="7429500" y="3875088"/>
          <p14:tracePt t="151904" x="7483475" y="3911600"/>
          <p14:tracePt t="151921" x="7562850" y="3965575"/>
          <p14:tracePt t="151936" x="7634288" y="4000500"/>
          <p14:tracePt t="151936" x="7688263" y="4017963"/>
          <p14:tracePt t="151956" x="7724775" y="4027488"/>
          <p14:tracePt t="151969" x="7858125" y="4081463"/>
          <p14:tracePt t="151988" x="7956550" y="4125913"/>
          <p14:tracePt t="152004" x="8027988" y="4143375"/>
          <p14:tracePt t="152021" x="8089900" y="4152900"/>
          <p14:tracePt t="152037" x="8153400" y="4170363"/>
          <p14:tracePt t="152054" x="8205788" y="4170363"/>
          <p14:tracePt t="152054" x="8224838" y="4170363"/>
          <p14:tracePt t="152071" x="8286750" y="4170363"/>
          <p14:tracePt t="152087" x="8331200" y="4170363"/>
          <p14:tracePt t="152104" x="8375650" y="4170363"/>
          <p14:tracePt t="152120" x="8420100" y="4170363"/>
          <p14:tracePt t="152138" x="8466138" y="4170363"/>
          <p14:tracePt t="152154" x="8501063" y="4160838"/>
          <p14:tracePt t="152154" x="8528050" y="4160838"/>
          <p14:tracePt t="152173" x="8555038" y="4152900"/>
          <p14:tracePt t="152187" x="8582025" y="4143375"/>
          <p14:tracePt t="152205" x="8609013" y="4116388"/>
          <p14:tracePt t="152220" x="8643938" y="4098925"/>
          <p14:tracePt t="152239" x="8661400" y="4081463"/>
          <p14:tracePt t="152254" x="8680450" y="4071938"/>
          <p14:tracePt t="152254" x="8680450" y="4062413"/>
          <p14:tracePt t="152271" x="8705850" y="4037013"/>
          <p14:tracePt t="152287" x="8715375" y="4027488"/>
          <p14:tracePt t="152304" x="8732838" y="4017963"/>
          <p14:tracePt t="152321" x="8742363" y="4000500"/>
          <p14:tracePt t="152337" x="8751888" y="3973513"/>
          <p14:tracePt t="152354" x="8759825" y="3956050"/>
          <p14:tracePt t="152354" x="8759825" y="3946525"/>
          <p14:tracePt t="152372" x="8777288" y="3911600"/>
          <p14:tracePt t="152390" x="8777288" y="3894138"/>
          <p14:tracePt t="152405" x="8777288" y="3867150"/>
          <p14:tracePt t="152422" x="8777288" y="3830638"/>
          <p14:tracePt t="152437" x="8777288" y="3786188"/>
          <p14:tracePt t="152437" x="8777288" y="3759200"/>
          <p14:tracePt t="152457" x="8777288" y="3724275"/>
          <p14:tracePt t="152469" x="8769350" y="3608388"/>
          <p14:tracePt t="152487" x="8742363" y="3544888"/>
          <p14:tracePt t="152504" x="8688388" y="3482975"/>
          <p14:tracePt t="152521" x="8643938" y="3411538"/>
          <p14:tracePt t="152537" x="8562975" y="3357563"/>
          <p14:tracePt t="152554" x="8474075" y="3303588"/>
          <p14:tracePt t="152554" x="8456613" y="3295650"/>
          <p14:tracePt t="152572" x="8375650" y="3268663"/>
          <p14:tracePt t="152588" x="8323263" y="3241675"/>
          <p14:tracePt t="152604" x="8259763" y="3232150"/>
          <p14:tracePt t="152621" x="8197850" y="3214688"/>
          <p14:tracePt t="152639" x="8126413" y="3214688"/>
          <p14:tracePt t="152654" x="8010525" y="3214688"/>
          <p14:tracePt t="152673" x="7974013" y="3214688"/>
          <p14:tracePt t="152686" x="7858125" y="3224213"/>
          <p14:tracePt t="152704" x="7804150" y="3251200"/>
          <p14:tracePt t="152720" x="7777163" y="3268663"/>
          <p14:tracePt t="152737" x="7742238" y="3276600"/>
          <p14:tracePt t="152754" x="7705725" y="3313113"/>
          <p14:tracePt t="152770" x="7680325" y="3340100"/>
          <p14:tracePt t="152787" x="7653338" y="3367088"/>
          <p14:tracePt t="152805" x="7634288" y="3384550"/>
          <p14:tracePt t="152820" x="7616825" y="3419475"/>
          <p14:tracePt t="152837" x="7599363" y="3446463"/>
          <p14:tracePt t="152853" x="7572375" y="3490913"/>
          <p14:tracePt t="152873" x="7572375" y="3527425"/>
          <p14:tracePt t="152888" x="7562850" y="3554413"/>
          <p14:tracePt t="152903" x="7562850" y="3581400"/>
          <p14:tracePt t="152921" x="7562850" y="3589338"/>
          <p14:tracePt t="152936" x="7562850" y="3608388"/>
          <p14:tracePt t="152955" x="7562850" y="3616325"/>
          <p14:tracePt t="152970" x="7562850" y="3633788"/>
          <p14:tracePt t="152988" x="7562850" y="3660775"/>
          <p14:tracePt t="153004" x="7562850" y="3670300"/>
          <p14:tracePt t="153020" x="7562850" y="3687763"/>
          <p14:tracePt t="153037" x="7572375" y="3705225"/>
          <p14:tracePt t="153037" x="7581900" y="3705225"/>
          <p14:tracePt t="153057" x="7589838" y="3732213"/>
          <p14:tracePt t="153069" x="7608888" y="3759200"/>
          <p14:tracePt t="153090" x="7634288" y="3786188"/>
          <p14:tracePt t="153104" x="7653338" y="3803650"/>
          <p14:tracePt t="153121" x="7670800" y="3822700"/>
          <p14:tracePt t="153138" x="7705725" y="3857625"/>
          <p14:tracePt t="153154" x="7751763" y="3875088"/>
          <p14:tracePt t="153154" x="7777163" y="3902075"/>
          <p14:tracePt t="153173" x="7831138" y="3929063"/>
          <p14:tracePt t="153188" x="7894638" y="3956050"/>
          <p14:tracePt t="153205" x="7939088" y="3983038"/>
          <p14:tracePt t="153220" x="7991475" y="4000500"/>
          <p14:tracePt t="153238" x="8037513" y="4027488"/>
          <p14:tracePt t="153254" x="8089900" y="4044950"/>
          <p14:tracePt t="153273" x="8134350" y="4054475"/>
          <p14:tracePt t="153288" x="8188325" y="4062413"/>
          <p14:tracePt t="153305" x="8232775" y="4062413"/>
          <p14:tracePt t="153321" x="8277225" y="4062413"/>
          <p14:tracePt t="153337" x="8304213" y="4062413"/>
          <p14:tracePt t="153353" x="8331200" y="4062413"/>
          <p14:tracePt t="153370" x="8348663" y="4062413"/>
          <p14:tracePt t="153386" x="8375650" y="4062413"/>
          <p14:tracePt t="153404" x="8402638" y="4062413"/>
          <p14:tracePt t="153421" x="8412163" y="4062413"/>
          <p14:tracePt t="153443" x="8420100" y="4062413"/>
          <p14:tracePt t="154351" x="8420100" y="4054475"/>
          <p14:tracePt t="155027" x="8394700" y="4044950"/>
          <p14:tracePt t="155035" x="8385175" y="4017963"/>
          <p14:tracePt t="155042" x="8358188" y="3990975"/>
          <p14:tracePt t="155052" x="8277225" y="3919538"/>
          <p14:tracePt t="155070" x="8180388" y="3857625"/>
          <p14:tracePt t="155086" x="8010525" y="3751263"/>
          <p14:tracePt t="155086" x="7929563" y="3724275"/>
          <p14:tracePt t="155104" x="7742238" y="3633788"/>
          <p14:tracePt t="155120" x="7545388" y="3581400"/>
          <p14:tracePt t="155137" x="7412038" y="3554413"/>
          <p14:tracePt t="155154" x="7296150" y="3544888"/>
          <p14:tracePt t="155170" x="7188200" y="3544888"/>
          <p14:tracePt t="155189" x="7161213" y="3544888"/>
          <p14:tracePt t="155202" x="7116763" y="3527425"/>
          <p14:tracePt t="155222" x="7099300" y="3527425"/>
          <p14:tracePt t="155236" x="7062788" y="3527425"/>
          <p14:tracePt t="155519" x="7010400" y="3527425"/>
          <p14:tracePt t="155528" x="6956425" y="3527425"/>
          <p14:tracePt t="155536" x="6796088" y="3527425"/>
          <p14:tracePt t="155553" x="6545263" y="3536950"/>
          <p14:tracePt t="155571" x="6205538" y="3616325"/>
          <p14:tracePt t="155587" x="5661025" y="3803650"/>
          <p14:tracePt t="155606" x="5268913" y="4010025"/>
          <p14:tracePt t="155622" x="4911725" y="4224338"/>
          <p14:tracePt t="155637" x="4562475" y="4438650"/>
          <p14:tracePt t="155654" x="4340225" y="4598988"/>
          <p14:tracePt t="155669" x="4125913" y="4751388"/>
          <p14:tracePt t="155687" x="3956050" y="4848225"/>
          <p14:tracePt t="155703" x="3813175" y="4973638"/>
          <p14:tracePt t="155722" x="3768725" y="5027613"/>
          <p14:tracePt t="155736" x="3732213" y="5062538"/>
          <p14:tracePt t="155754" x="3714750" y="5089525"/>
          <p14:tracePt t="155769" x="3697288" y="5089525"/>
          <p14:tracePt t="156043" x="3670300" y="5089525"/>
          <p14:tracePt t="156050" x="3633788" y="5089525"/>
          <p14:tracePt t="156058" x="3598863" y="5089525"/>
          <p14:tracePt t="156069" x="3473450" y="5089525"/>
          <p14:tracePt t="156086" x="3313113" y="5054600"/>
          <p14:tracePt t="156103" x="3062288" y="5000625"/>
          <p14:tracePt t="156103" x="2965450" y="5000625"/>
          <p14:tracePt t="156121" x="2741613" y="4956175"/>
          <p14:tracePt t="156136" x="2544763" y="4938713"/>
          <p14:tracePt t="156154" x="2303463" y="4919663"/>
          <p14:tracePt t="156169" x="2152650" y="4919663"/>
          <p14:tracePt t="156169" x="2081213" y="4902200"/>
          <p14:tracePt t="156190" x="2027238" y="4902200"/>
          <p14:tracePt t="156202" x="1884363" y="4902200"/>
          <p14:tracePt t="156223" x="1803400" y="4902200"/>
          <p14:tracePt t="156236" x="1758950" y="4902200"/>
          <p14:tracePt t="156254" x="1724025" y="4902200"/>
          <p14:tracePt t="156269" x="1704975" y="4902200"/>
          <p14:tracePt t="156286" x="1687513" y="4902200"/>
          <p14:tracePt t="156303" x="1670050" y="4902200"/>
          <p14:tracePt t="156319" x="1660525" y="4902200"/>
          <p14:tracePt t="156336" x="1652588" y="4902200"/>
          <p14:tracePt t="156574" x="1643063" y="4902200"/>
          <p14:tracePt t="156621" x="1633538" y="4902200"/>
          <p14:tracePt t="156635" x="1625600" y="4902200"/>
          <p14:tracePt t="156666" x="1616075" y="4902200"/>
          <p14:tracePt t="156689" x="1608138" y="4902200"/>
          <p14:tracePt t="156821" x="1589088" y="4902200"/>
          <p14:tracePt t="156867" x="1581150" y="4902200"/>
          <p14:tracePt t="156882" x="1571625" y="4902200"/>
          <p14:tracePt t="156905" x="1562100" y="4902200"/>
          <p14:tracePt t="156944" x="1554163" y="4902200"/>
          <p14:tracePt t="156966" x="1562100" y="4902200"/>
          <p14:tracePt t="157505" x="1589088" y="4902200"/>
          <p14:tracePt t="157513" x="1608138" y="4902200"/>
          <p14:tracePt t="157520" x="1652588" y="4894263"/>
          <p14:tracePt t="157538" x="1687513" y="4894263"/>
          <p14:tracePt t="157552" x="1857375" y="4894263"/>
          <p14:tracePt t="157570" x="1982788" y="4894263"/>
          <p14:tracePt t="157586" x="2143125" y="4894263"/>
          <p14:tracePt t="157602" x="2322513" y="4911725"/>
          <p14:tracePt t="157619" x="2428875" y="4938713"/>
          <p14:tracePt t="157619" x="2490788" y="4956175"/>
          <p14:tracePt t="157637" x="2581275" y="4983163"/>
          <p14:tracePt t="157654" x="2633663" y="4991100"/>
          <p14:tracePt t="157669" x="2660650" y="5010150"/>
          <p14:tracePt t="157687" x="2687638" y="5018088"/>
          <p14:tracePt t="157703" x="2687638" y="5027613"/>
          <p14:tracePt t="157718" x="2705100" y="5027613"/>
          <p14:tracePt t="173682" x="2705100" y="5037138"/>
          <p14:tracePt t="174446" x="2705100" y="5045075"/>
          <p14:tracePt t="174461" x="2705100" y="5054600"/>
          <p14:tracePt t="174477" x="2705100" y="5072063"/>
          <p14:tracePt t="174492" x="2705100" y="5089525"/>
          <p14:tracePt t="174500" x="2705100" y="5099050"/>
          <p14:tracePt t="174514" x="2857500" y="5180013"/>
          <p14:tracePt t="174533" x="3133725" y="5295900"/>
          <p14:tracePt t="174548" x="3429000" y="5384800"/>
          <p14:tracePt t="174566" x="3840163" y="5465763"/>
          <p14:tracePt t="174581" x="4197350" y="5465763"/>
          <p14:tracePt t="174581" x="4367213" y="5465763"/>
          <p14:tracePt t="174602" x="4581525" y="5465763"/>
          <p14:tracePt t="174614" x="5108575" y="5456238"/>
          <p14:tracePt t="174634" x="5419725" y="5394325"/>
          <p14:tracePt t="174648" x="5688013" y="5340350"/>
          <p14:tracePt t="174666" x="5822950" y="5313363"/>
          <p14:tracePt t="174681" x="5956300" y="5295900"/>
          <p14:tracePt t="174698" x="6018213" y="5286375"/>
          <p14:tracePt t="174698" x="6037263" y="5286375"/>
          <p14:tracePt t="174716" x="6072188" y="5286375"/>
          <p14:tracePt t="174731" x="6081713" y="5286375"/>
          <p14:tracePt t="174747" x="6089650" y="5286375"/>
          <p14:tracePt t="175022" x="6099175" y="5295900"/>
          <p14:tracePt t="175033" x="6126163" y="5313363"/>
          <p14:tracePt t="175038" x="6170613" y="5348288"/>
          <p14:tracePt t="175048" x="6313488" y="5446713"/>
          <p14:tracePt t="175065" x="6554788" y="5634038"/>
          <p14:tracePt t="175080" x="6902450" y="5875338"/>
          <p14:tracePt t="175097" x="7197725" y="6099175"/>
          <p14:tracePt t="175097" x="7323138" y="6197600"/>
          <p14:tracePt t="175116" x="7562850" y="6357938"/>
          <p14:tracePt t="175131" x="7732713" y="6446838"/>
          <p14:tracePt t="175148" x="7867650" y="6510338"/>
          <p14:tracePt t="175164" x="7947025" y="6545263"/>
          <p14:tracePt t="175181" x="7991475" y="6554788"/>
          <p14:tracePt t="175198" x="8018463" y="6572250"/>
          <p14:tracePt t="175214" x="8027988" y="6554788"/>
          <p14:tracePt t="175508" x="8054975" y="6545263"/>
          <p14:tracePt t="175515" x="8108950" y="6473825"/>
          <p14:tracePt t="175533" x="8188325" y="6394450"/>
          <p14:tracePt t="175548" x="8259763" y="6313488"/>
          <p14:tracePt t="175566" x="8331200" y="6242050"/>
          <p14:tracePt t="175581" x="8367713" y="6180138"/>
          <p14:tracePt t="175599" x="8402638" y="6143625"/>
          <p14:tracePt t="175614" x="8429625" y="6099175"/>
          <p14:tracePt t="175633" x="8447088" y="6081713"/>
          <p14:tracePt t="175648" x="8456613" y="6054725"/>
          <p14:tracePt t="175666" x="8456613" y="6037263"/>
          <p14:tracePt t="175709" x="8456613" y="6027738"/>
          <p14:tracePt t="175724" x="8474075" y="6027738"/>
          <p14:tracePt t="175739" x="8474075" y="6018213"/>
          <p14:tracePt t="175748" x="8466138" y="6018213"/>
          <p14:tracePt t="176064" x="8456613" y="6010275"/>
          <p14:tracePt t="176078" x="8456613" y="5991225"/>
          <p14:tracePt t="176085" x="8447088" y="5973763"/>
          <p14:tracePt t="176097" x="8447088" y="5946775"/>
          <p14:tracePt t="176114" x="8439150" y="5902325"/>
          <p14:tracePt t="176133" x="8429625" y="5884863"/>
          <p14:tracePt t="176147" x="8429625" y="5867400"/>
          <p14:tracePt t="176165" x="8429625" y="5840413"/>
          <p14:tracePt t="176181" x="8429625" y="5830888"/>
          <p14:tracePt t="176257" x="8429625" y="5822950"/>
          <p14:tracePt t="176262" x="8429625" y="5813425"/>
          <p14:tracePt t="176279" x="8429625" y="5803900"/>
          <p14:tracePt t="176293" x="8429625" y="5795963"/>
          <p14:tracePt t="176309" x="8429625" y="5776913"/>
          <p14:tracePt t="176332" x="8429625" y="5768975"/>
          <p14:tracePt t="176347" x="8420100" y="5768975"/>
          <p14:tracePt t="176355" x="8420100" y="5759450"/>
          <p14:tracePt t="176364" x="8412163" y="5751513"/>
          <p14:tracePt t="176383" x="8394700" y="5741988"/>
          <p14:tracePt t="176398" x="8394700" y="5732463"/>
          <p14:tracePt t="176415" x="8385175" y="5732463"/>
          <p14:tracePt t="176430" x="8375650" y="5724525"/>
          <p14:tracePt t="176447" x="8367713" y="5715000"/>
          <p14:tracePt t="176463" x="8358188" y="5715000"/>
          <p14:tracePt t="176480" x="8348663" y="5715000"/>
          <p14:tracePt t="176497" x="8340725" y="5715000"/>
          <p14:tracePt t="176514" x="8323263" y="5715000"/>
          <p14:tracePt t="176530" x="8313738" y="5715000"/>
          <p14:tracePt t="176555" x="8304213" y="5715000"/>
          <p14:tracePt t="176578" x="8296275" y="5715000"/>
          <p14:tracePt t="176602" x="8286750" y="5715000"/>
          <p14:tracePt t="176616" x="8277225" y="5715000"/>
          <p14:tracePt t="176640" x="8269288" y="5715000"/>
          <p14:tracePt t="176694" x="8251825" y="5715000"/>
          <p14:tracePt t="176732" x="8242300" y="5715000"/>
          <p14:tracePt t="176756" x="8242300" y="5697538"/>
          <p14:tracePt t="177471" x="8242300" y="5688013"/>
          <p14:tracePt t="177487" x="8242300" y="5680075"/>
          <p14:tracePt t="177495" x="8242300" y="5670550"/>
          <p14:tracePt t="177501" x="8242300" y="5661025"/>
          <p14:tracePt t="177563" x="8259763" y="5653088"/>
          <p14:tracePt t="177579" x="8259763" y="5643563"/>
          <p14:tracePt t="177588" x="8269288" y="5626100"/>
          <p14:tracePt t="177596" x="8269288" y="5616575"/>
          <p14:tracePt t="177613" x="8269288" y="5608638"/>
          <p14:tracePt t="177634" x="8277225" y="5608638"/>
          <p14:tracePt t="177687" x="8277225" y="5599113"/>
          <p14:tracePt t="177695" x="8286750" y="5589588"/>
          <p14:tracePt t="177702" x="8296275" y="5581650"/>
          <p14:tracePt t="177733" x="8304213" y="5572125"/>
          <p14:tracePt t="177763" x="8323263" y="5545138"/>
          <p14:tracePt t="177771" x="8323263" y="5537200"/>
          <p14:tracePt t="177780" x="8358188" y="5500688"/>
          <p14:tracePt t="177797" x="8394700" y="5446713"/>
          <p14:tracePt t="177815" x="8412163" y="5419725"/>
          <p14:tracePt t="177830" x="8447088" y="5384800"/>
          <p14:tracePt t="177830" x="8466138" y="5357813"/>
          <p14:tracePt t="177850" x="8483600" y="5322888"/>
          <p14:tracePt t="177865" x="8501063" y="5303838"/>
          <p14:tracePt t="177883" x="8528050" y="5295900"/>
          <p14:tracePt t="177896" x="8545513" y="5259388"/>
          <p14:tracePt t="177896" x="8555038" y="5259388"/>
          <p14:tracePt t="177917" x="8572500" y="5251450"/>
          <p14:tracePt t="177929" x="8589963" y="5232400"/>
          <p14:tracePt t="177947" x="8609013" y="5197475"/>
          <p14:tracePt t="177966" x="8616950" y="5180013"/>
          <p14:tracePt t="177980" x="8626475" y="5170488"/>
          <p14:tracePt t="177996" x="8643938" y="5160963"/>
          <p14:tracePt t="178013" x="8661400" y="5133975"/>
          <p14:tracePt t="178031" x="8670925" y="5116513"/>
          <p14:tracePt t="178047" x="8680450" y="5089525"/>
          <p14:tracePt t="178066" x="8688388" y="5054600"/>
          <p14:tracePt t="178081" x="8705850" y="5037138"/>
          <p14:tracePt t="178098" x="8724900" y="5018088"/>
          <p14:tracePt t="178114" x="8732838" y="4983163"/>
          <p14:tracePt t="178131" x="8742363" y="4973638"/>
          <p14:tracePt t="178146" x="8759825" y="4965700"/>
          <p14:tracePt t="178166" x="8759825" y="4946650"/>
          <p14:tracePt t="178180" x="8759825" y="4938713"/>
          <p14:tracePt t="178202" x="8769350" y="4938713"/>
          <p14:tracePt t="178214" x="8769350" y="4929188"/>
          <p14:tracePt t="178249" x="8769350" y="4919663"/>
          <p14:tracePt t="178280" x="8786813" y="4919663"/>
          <p14:tracePt t="178295" x="8786813" y="4911725"/>
          <p14:tracePt t="178320" x="8796338" y="4911725"/>
          <p14:tracePt t="178351" x="8796338" y="4902200"/>
          <p14:tracePt t="185494" x="8769350" y="4902200"/>
          <p14:tracePt t="185886" x="8742363" y="4902200"/>
          <p14:tracePt t="185894" x="8688388" y="4902200"/>
          <p14:tracePt t="185901" x="8616950" y="4902200"/>
          <p14:tracePt t="185911" x="8420100" y="4884738"/>
          <p14:tracePt t="185929" x="8134350" y="4867275"/>
          <p14:tracePt t="185929" x="8010525" y="4848225"/>
          <p14:tracePt t="185948" x="7840663" y="4848225"/>
          <p14:tracePt t="185961" x="7394575" y="4848225"/>
          <p14:tracePt t="185979" x="7126288" y="4875213"/>
          <p14:tracePt t="185995" x="6946900" y="4911725"/>
          <p14:tracePt t="186012" x="6840538" y="4919663"/>
          <p14:tracePt t="186029" x="6759575" y="4946650"/>
          <p14:tracePt t="186045" x="6724650" y="4956175"/>
          <p14:tracePt t="186045" x="6715125" y="4965700"/>
          <p14:tracePt t="186064" x="6688138" y="4965700"/>
          <p14:tracePt t="186355" x="6653213" y="4956175"/>
          <p14:tracePt t="186363" x="6518275" y="4919663"/>
          <p14:tracePt t="186380" x="6269038" y="4867275"/>
          <p14:tracePt t="186395" x="6000750" y="4830763"/>
          <p14:tracePt t="186411" x="5670550" y="4813300"/>
          <p14:tracePt t="186428" x="5330825" y="4813300"/>
          <p14:tracePt t="186444" x="4983163" y="4813300"/>
          <p14:tracePt t="186461" x="4670425" y="4822825"/>
          <p14:tracePt t="186461" x="4545013" y="4840288"/>
          <p14:tracePt t="186479" x="4330700" y="4840288"/>
          <p14:tracePt t="186495" x="4197350" y="4857750"/>
          <p14:tracePt t="186511" x="4116388" y="4875213"/>
          <p14:tracePt t="186529" x="4089400" y="4875213"/>
          <p14:tracePt t="186545" x="4071938" y="4875213"/>
          <p14:tracePt t="186840" x="4054475" y="4875213"/>
          <p14:tracePt t="186848" x="4027488" y="4875213"/>
          <p14:tracePt t="186861" x="3973513" y="4875213"/>
          <p14:tracePt t="186861" x="3929063" y="4875213"/>
          <p14:tracePt t="186879" x="3857625" y="4867275"/>
          <p14:tracePt t="186896" x="3759200" y="4857750"/>
          <p14:tracePt t="186911" x="3652838" y="4840288"/>
          <p14:tracePt t="186928" x="3527425" y="4840288"/>
          <p14:tracePt t="186945" x="3419475" y="4840288"/>
          <p14:tracePt t="186962" x="3313113" y="4840288"/>
          <p14:tracePt t="186962" x="3259138" y="4840288"/>
          <p14:tracePt t="186979" x="3170238" y="4840288"/>
          <p14:tracePt t="186995" x="3108325" y="4848225"/>
          <p14:tracePt t="187011" x="3044825" y="4848225"/>
          <p14:tracePt t="187030" x="3009900" y="4857750"/>
          <p14:tracePt t="187045" x="2990850" y="4857750"/>
          <p14:tracePt t="187063" x="2982913" y="4857750"/>
          <p14:tracePt t="187077" x="2955925" y="4857750"/>
          <p14:tracePt t="187371" x="2928938" y="4840288"/>
          <p14:tracePt t="187379" x="2894013" y="4830763"/>
          <p14:tracePt t="187387" x="2830513" y="4786313"/>
          <p14:tracePt t="187395" x="2741613" y="4724400"/>
          <p14:tracePt t="187413" x="2616200" y="4670425"/>
          <p14:tracePt t="187428" x="2482850" y="4608513"/>
          <p14:tracePt t="187445" x="2295525" y="4554538"/>
          <p14:tracePt t="187460" x="2160588" y="4510088"/>
          <p14:tracePt t="187460" x="2089150" y="4491038"/>
          <p14:tracePt t="187481" x="2036763" y="4491038"/>
          <p14:tracePt t="187494" x="1901825" y="4465638"/>
          <p14:tracePt t="187514" x="1795463" y="4465638"/>
          <p14:tracePt t="187527" x="1697038" y="4465638"/>
          <p14:tracePt t="187546" x="1608138" y="4465638"/>
          <p14:tracePt t="187561" x="1509713" y="4491038"/>
          <p14:tracePt t="187561" x="1490663" y="4500563"/>
          <p14:tracePt t="187580" x="1411288" y="4572000"/>
          <p14:tracePt t="187596" x="1366838" y="4643438"/>
          <p14:tracePt t="187613" x="1322388" y="4776788"/>
          <p14:tracePt t="187628" x="1322388" y="4929188"/>
          <p14:tracePt t="187645" x="1322388" y="5054600"/>
          <p14:tracePt t="187661" x="1366838" y="5133975"/>
          <p14:tracePt t="187661" x="1411288" y="5197475"/>
          <p14:tracePt t="187681" x="1455738" y="5224463"/>
          <p14:tracePt t="187694" x="1697038" y="5303838"/>
          <p14:tracePt t="187714" x="1893888" y="5313363"/>
          <p14:tracePt t="187727" x="2108200" y="5313363"/>
          <p14:tracePt t="187747" x="2312988" y="5276850"/>
          <p14:tracePt t="187762" x="2473325" y="5197475"/>
          <p14:tracePt t="187778" x="2589213" y="5062538"/>
          <p14:tracePt t="187778" x="2633663" y="5000625"/>
          <p14:tracePt t="187797" x="2697163" y="4840288"/>
          <p14:tracePt t="187811" x="2724150" y="4714875"/>
          <p14:tracePt t="187829" x="2724150" y="4608513"/>
          <p14:tracePt t="187844" x="2679700" y="4510088"/>
          <p14:tracePt t="187862" x="2562225" y="4429125"/>
          <p14:tracePt t="187878" x="2357438" y="4384675"/>
          <p14:tracePt t="187878" x="2259013" y="4384675"/>
          <p14:tracePt t="187898" x="2062163" y="4402138"/>
          <p14:tracePt t="187911" x="1893888" y="4483100"/>
          <p14:tracePt t="187929" x="1741488" y="4616450"/>
          <p14:tracePt t="187944" x="1670050" y="4741863"/>
          <p14:tracePt t="187962" x="1625600" y="4875213"/>
          <p14:tracePt t="187962" x="1625600" y="4929188"/>
          <p14:tracePt t="187980" x="1625600" y="4965700"/>
          <p14:tracePt t="187994" x="1687513" y="5108575"/>
          <p14:tracePt t="188011" x="1776413" y="5160963"/>
          <p14:tracePt t="188028" x="1982788" y="5232400"/>
          <p14:tracePt t="188045" x="2205038" y="5268913"/>
          <p14:tracePt t="188061" x="2357438" y="5268913"/>
          <p14:tracePt t="188061" x="2428875" y="5268913"/>
          <p14:tracePt t="188081" x="2482850" y="5259388"/>
          <p14:tracePt t="188094" x="2625725" y="5160963"/>
          <p14:tracePt t="188113" x="2660650" y="5081588"/>
          <p14:tracePt t="188128" x="2697163" y="4973638"/>
          <p14:tracePt t="188146" x="2697163" y="4875213"/>
          <p14:tracePt t="188161" x="2679700" y="4813300"/>
          <p14:tracePt t="188161" x="2652713" y="4795838"/>
          <p14:tracePt t="188182" x="2608263" y="4768850"/>
          <p14:tracePt t="188193" x="2401888" y="4724400"/>
          <p14:tracePt t="188214" x="2295525" y="4705350"/>
          <p14:tracePt t="188228" x="2205038" y="4705350"/>
          <p14:tracePt t="188246" x="2152650" y="4724400"/>
          <p14:tracePt t="188261" x="2125663" y="4732338"/>
          <p14:tracePt t="188278" x="2108200" y="4741863"/>
          <p14:tracePt t="188294" x="2108200" y="4786313"/>
          <p14:tracePt t="188312" x="2108200" y="4803775"/>
          <p14:tracePt t="188329" x="2143125" y="4867275"/>
          <p14:tracePt t="188344" x="2205038" y="4902200"/>
          <p14:tracePt t="188362" x="2286000" y="4946650"/>
          <p14:tracePt t="188378" x="2347913" y="4983163"/>
          <p14:tracePt t="188378" x="2374900" y="5000625"/>
          <p14:tracePt t="188397" x="2401888" y="5018088"/>
          <p14:tracePt t="188412" x="2428875" y="5018088"/>
          <p14:tracePt t="188427" x="2438400" y="5018088"/>
          <p14:tracePt t="188451" x="2446338" y="5018088"/>
          <p14:tracePt t="188688" x="2455863" y="5018088"/>
          <p14:tracePt t="188703" x="2465388" y="5018088"/>
          <p14:tracePt t="188712" x="2490788" y="5018088"/>
          <p14:tracePt t="188728" x="2500313" y="5010150"/>
          <p14:tracePt t="188804" x="2500313" y="5000625"/>
          <p14:tracePt t="188811" x="2500313" y="4973638"/>
          <p14:tracePt t="188819" x="2500313" y="4956175"/>
          <p14:tracePt t="188827" x="2500313" y="4919663"/>
          <p14:tracePt t="188844" x="2500313" y="4857750"/>
          <p14:tracePt t="188862" x="2482850" y="4795838"/>
          <p14:tracePt t="188878" x="2428875" y="4679950"/>
          <p14:tracePt t="188898" x="2419350" y="4633913"/>
          <p14:tracePt t="188910" x="2339975" y="4518025"/>
          <p14:tracePt t="188929" x="2286000" y="4446588"/>
          <p14:tracePt t="188944" x="2214563" y="4402138"/>
          <p14:tracePt t="188961" x="2170113" y="4357688"/>
          <p14:tracePt t="188977" x="2108200" y="4340225"/>
          <p14:tracePt t="188994" x="2044700" y="4340225"/>
          <p14:tracePt t="188994" x="2009775" y="4340225"/>
          <p14:tracePt t="189012" x="1955800" y="4340225"/>
          <p14:tracePt t="189028" x="1911350" y="4340225"/>
          <p14:tracePt t="189045" x="1884363" y="4357688"/>
          <p14:tracePt t="189061" x="1839913" y="4394200"/>
          <p14:tracePt t="189079" x="1803400" y="4446588"/>
          <p14:tracePt t="189095" x="1785938" y="4483100"/>
          <p14:tracePt t="189095" x="1785938" y="4518025"/>
          <p14:tracePt t="189114" x="1751013" y="4562475"/>
          <p14:tracePt t="189128" x="1751013" y="4616450"/>
          <p14:tracePt t="189145" x="1751013" y="4670425"/>
          <p14:tracePt t="189161" x="1751013" y="4732338"/>
          <p14:tracePt t="189179" x="1751013" y="4776788"/>
          <p14:tracePt t="189194" x="1751013" y="4830763"/>
          <p14:tracePt t="189194" x="1751013" y="4848225"/>
          <p14:tracePt t="189212" x="1751013" y="4884738"/>
          <p14:tracePt t="189228" x="1751013" y="4902200"/>
          <p14:tracePt t="189243" x="1751013" y="4911725"/>
          <p14:tracePt t="189260" x="1751013" y="4919663"/>
          <p14:tracePt t="189281" x="1751013" y="4929188"/>
          <p14:tracePt t="189311" x="1751013" y="4946650"/>
          <p14:tracePt t="189389" x="1758950" y="4946650"/>
          <p14:tracePt t="189404" x="1758950" y="4956175"/>
          <p14:tracePt t="189411" x="1758950" y="4965700"/>
          <p14:tracePt t="189435" x="1768475" y="4965700"/>
          <p14:tracePt t="189450" x="1776413" y="4973638"/>
          <p14:tracePt t="190052" x="1785938" y="4973638"/>
          <p14:tracePt t="190074" x="1795463" y="4973638"/>
          <p14:tracePt t="190081" x="1812925" y="4973638"/>
          <p14:tracePt t="190097" x="1830388" y="4983163"/>
          <p14:tracePt t="190110" x="1866900" y="4983163"/>
          <p14:tracePt t="190110" x="1884363" y="4983163"/>
          <p14:tracePt t="190129" x="1928813" y="5000625"/>
          <p14:tracePt t="190145" x="1990725" y="5000625"/>
          <p14:tracePt t="190160" x="2054225" y="5010150"/>
          <p14:tracePt t="190179" x="2160588" y="5027613"/>
          <p14:tracePt t="190194" x="2276475" y="5037138"/>
          <p14:tracePt t="190194" x="2330450" y="5054600"/>
          <p14:tracePt t="190213" x="2384425" y="5062538"/>
          <p14:tracePt t="190226" x="2517775" y="5089525"/>
          <p14:tracePt t="190244" x="2581275" y="5108575"/>
          <p14:tracePt t="190260" x="2652713" y="5116513"/>
          <p14:tracePt t="190277" x="2705100" y="5126038"/>
          <p14:tracePt t="190295" x="2751138" y="5143500"/>
          <p14:tracePt t="190310" x="2795588" y="5153025"/>
          <p14:tracePt t="190310" x="2803525" y="5153025"/>
          <p14:tracePt t="190330" x="2840038" y="5160963"/>
          <p14:tracePt t="190344" x="2847975" y="5160963"/>
          <p14:tracePt t="190360" x="2867025" y="5160963"/>
          <p14:tracePt t="190844" x="2884488" y="5170488"/>
          <p14:tracePt t="190851" x="2901950" y="5170488"/>
          <p14:tracePt t="190862" x="2946400" y="5187950"/>
          <p14:tracePt t="190877" x="3009900" y="5197475"/>
          <p14:tracePt t="190894" x="3071813" y="5224463"/>
          <p14:tracePt t="190910" x="3133725" y="5232400"/>
          <p14:tracePt t="190927" x="3241675" y="5259388"/>
          <p14:tracePt t="190945" x="3268663" y="5276850"/>
          <p14:tracePt t="190959" x="3303588" y="5286375"/>
          <p14:tracePt t="190977" x="3322638" y="5295900"/>
          <p14:tracePt t="190993" x="3348038" y="5303838"/>
          <p14:tracePt t="191010" x="3357563" y="5303838"/>
          <p14:tracePt t="191638" x="3367088" y="5303838"/>
          <p14:tracePt t="191661" x="3375025" y="5303838"/>
          <p14:tracePt t="191667" x="3384550" y="5313363"/>
          <p14:tracePt t="191676" x="3411538" y="5313363"/>
          <p14:tracePt t="191694" x="3455988" y="5340350"/>
          <p14:tracePt t="191710" x="3517900" y="5348288"/>
          <p14:tracePt t="191727" x="3598863" y="5375275"/>
          <p14:tracePt t="191727" x="3652838" y="5394325"/>
          <p14:tracePt t="191745" x="3732213" y="5419725"/>
          <p14:tracePt t="191761" x="3803650" y="5446713"/>
          <p14:tracePt t="191777" x="3867150" y="5465763"/>
          <p14:tracePt t="191795" x="3919538" y="5491163"/>
          <p14:tracePt t="191810" x="3965575" y="5518150"/>
          <p14:tracePt t="191828" x="4000500" y="5527675"/>
          <p14:tracePt t="191843" x="4010025" y="5527675"/>
          <p14:tracePt t="197330" x="4000500" y="5527675"/>
          <p14:tracePt t="197457" x="3990975" y="5527675"/>
          <p14:tracePt t="197473" x="3983038" y="5527675"/>
          <p14:tracePt t="197480" x="3965575" y="5527675"/>
          <p14:tracePt t="197491" x="3938588" y="5527675"/>
          <p14:tracePt t="197509" x="3902075" y="5510213"/>
          <p14:tracePt t="197509" x="3884613" y="5491163"/>
          <p14:tracePt t="197528" x="3857625" y="5491163"/>
          <p14:tracePt t="197541" x="3803650" y="5465763"/>
          <p14:tracePt t="197560" x="3751263" y="5446713"/>
          <p14:tracePt t="197576" x="3724275" y="5446713"/>
          <p14:tracePt t="197592" x="3687763" y="5438775"/>
          <p14:tracePt t="197592" x="3679825" y="5438775"/>
          <p14:tracePt t="197612" x="3670300" y="5438775"/>
          <p14:tracePt t="197624" x="3633788" y="5438775"/>
          <p14:tracePt t="197643" x="3616325" y="5438775"/>
          <p14:tracePt t="197659" x="3608388" y="5438775"/>
          <p14:tracePt t="197675" x="3598863" y="5438775"/>
          <p14:tracePt t="197696" x="3571875" y="5429250"/>
          <p14:tracePt t="198097" x="3562350" y="5429250"/>
          <p14:tracePt t="198103" x="3544888" y="5419725"/>
          <p14:tracePt t="198113" x="3517900" y="5419725"/>
          <p14:tracePt t="198124" x="3473450" y="5419725"/>
          <p14:tracePt t="198124" x="3446463" y="5402263"/>
          <p14:tracePt t="198144" x="3384550" y="5394325"/>
          <p14:tracePt t="198159" x="3322638" y="5394325"/>
          <p14:tracePt t="198177" x="3259138" y="5375275"/>
          <p14:tracePt t="198192" x="3187700" y="5375275"/>
          <p14:tracePt t="198209" x="3125788" y="5375275"/>
          <p14:tracePt t="198225" x="3062288" y="5375275"/>
          <p14:tracePt t="198225" x="3027363" y="5375275"/>
          <p14:tracePt t="198243" x="2982913" y="5375275"/>
          <p14:tracePt t="198259" x="2938463" y="5375275"/>
          <p14:tracePt t="198275" x="2901950" y="5375275"/>
          <p14:tracePt t="198292" x="2867025" y="5394325"/>
          <p14:tracePt t="198309" x="2847975" y="5394325"/>
          <p14:tracePt t="198309" x="2840038" y="5394325"/>
          <p14:tracePt t="199229" x="2830513" y="5394325"/>
          <p14:tracePt t="199483" x="2822575" y="5394325"/>
          <p14:tracePt t="199497" x="2813050" y="5394325"/>
          <p14:tracePt t="199505" x="2786063" y="5394325"/>
          <p14:tracePt t="199513" x="2776538" y="5394325"/>
          <p14:tracePt t="199524" x="2732088" y="5394325"/>
          <p14:tracePt t="199541" x="2687638" y="5394325"/>
          <p14:tracePt t="199541" x="2652713" y="5394325"/>
          <p14:tracePt t="199559" x="2589213" y="5394325"/>
          <p14:tracePt t="199576" x="2509838" y="5394325"/>
          <p14:tracePt t="199592" x="2455863" y="5394325"/>
          <p14:tracePt t="199609" x="2393950" y="5394325"/>
          <p14:tracePt t="199625" x="2357438" y="5394325"/>
          <p14:tracePt t="199625" x="2339975" y="5394325"/>
          <p14:tracePt t="199644" x="2312988" y="5394325"/>
          <p14:tracePt t="199657" x="2286000" y="5394325"/>
          <p14:tracePt t="199676" x="2259013" y="5394325"/>
          <p14:tracePt t="199692" x="2251075" y="5394325"/>
          <p14:tracePt t="199713" x="2241550" y="5394325"/>
          <p14:tracePt t="200613" x="2232025" y="5394325"/>
          <p14:tracePt t="201116" x="2224088" y="5394325"/>
          <p14:tracePt t="201137" x="2224088" y="5402263"/>
          <p14:tracePt t="201191" x="2224088" y="5411788"/>
          <p14:tracePt t="201208" x="2224088" y="5419725"/>
          <p14:tracePt t="201214" x="2224088" y="5429250"/>
          <p14:tracePt t="201230" x="2232025" y="5438775"/>
          <p14:tracePt t="201240" x="2276475" y="5465763"/>
          <p14:tracePt t="201258" x="2339975" y="5491163"/>
          <p14:tracePt t="201274" x="2509838" y="5527675"/>
          <p14:tracePt t="201292" x="2633663" y="5562600"/>
          <p14:tracePt t="201308" x="2741613" y="5572125"/>
          <p14:tracePt t="201326" x="2840038" y="5599113"/>
          <p14:tracePt t="201341" x="2938463" y="5643563"/>
          <p14:tracePt t="201359" x="3027363" y="5680075"/>
          <p14:tracePt t="201374" x="3098800" y="5705475"/>
          <p14:tracePt t="201374" x="3116263" y="5732463"/>
          <p14:tracePt t="201395" x="3170238" y="5759450"/>
          <p14:tracePt t="201408" x="3187700" y="5776913"/>
          <p14:tracePt t="201426" x="3205163" y="5786438"/>
          <p14:tracePt t="201440" x="3205163" y="5795963"/>
          <p14:tracePt t="201458" x="3232150" y="5795963"/>
          <p14:tracePt t="201474" x="3241675" y="5795963"/>
          <p14:tracePt t="201823" x="3251200" y="5795963"/>
          <p14:tracePt t="201830" x="3259138" y="5795963"/>
          <p14:tracePt t="201840" x="3322638" y="5795963"/>
          <p14:tracePt t="201840" x="3357563" y="5813425"/>
          <p14:tracePt t="201861" x="3394075" y="5813425"/>
          <p14:tracePt t="201873" x="3544888" y="5822950"/>
          <p14:tracePt t="201895" x="3679825" y="5857875"/>
          <p14:tracePt t="201908" x="3768725" y="5867400"/>
          <p14:tracePt t="201925" x="3875088" y="5884863"/>
          <p14:tracePt t="201941" x="3990975" y="5929313"/>
          <p14:tracePt t="201957" x="4108450" y="5956300"/>
          <p14:tracePt t="201974" x="4214813" y="5983288"/>
          <p14:tracePt t="201974" x="4251325" y="5991225"/>
          <p14:tracePt t="201992" x="4330700" y="6010275"/>
          <p14:tracePt t="202008" x="4394200" y="6018213"/>
          <p14:tracePt t="202024" x="4438650" y="6037263"/>
          <p14:tracePt t="202041" x="4446588" y="6037263"/>
          <p14:tracePt t="202056" x="4473575" y="6037263"/>
          <p14:tracePt t="202073" x="4483100" y="6037263"/>
          <p14:tracePt t="202089" x="4491038" y="6037263"/>
          <p14:tracePt t="202108" x="4500563" y="6037263"/>
          <p14:tracePt t="202130" x="4500563" y="6027738"/>
          <p14:tracePt t="202709" x="4491038" y="6010275"/>
          <p14:tracePt t="202715" x="4483100" y="6000750"/>
          <p14:tracePt t="202725" x="4446588" y="5946775"/>
          <p14:tracePt t="202742" x="4394200" y="5884863"/>
          <p14:tracePt t="202757" x="4340225" y="5786438"/>
          <p14:tracePt t="202774" x="4259263" y="5670550"/>
          <p14:tracePt t="202790" x="4160838" y="5500688"/>
          <p14:tracePt t="202790" x="4133850" y="5446713"/>
          <p14:tracePt t="202808" x="4089400" y="5313363"/>
          <p14:tracePt t="202825" x="4044950" y="5214938"/>
          <p14:tracePt t="202841" x="4010025" y="5133975"/>
          <p14:tracePt t="202858" x="3965575" y="5072063"/>
          <p14:tracePt t="202874" x="3946525" y="5018088"/>
          <p14:tracePt t="202874" x="3929063" y="5010150"/>
          <p14:tracePt t="202895" x="3929063" y="5000625"/>
          <p14:tracePt t="202906" x="3929063" y="4991100"/>
          <p14:tracePt t="203123" x="3929063" y="4973638"/>
          <p14:tracePt t="203131" x="3929063" y="4929188"/>
          <p14:tracePt t="203140" x="3938588" y="4822825"/>
          <p14:tracePt t="203157" x="3983038" y="4660900"/>
          <p14:tracePt t="203157" x="4017963" y="4491038"/>
          <p14:tracePt t="203177" x="4054475" y="4367213"/>
          <p14:tracePt t="203190" x="4152900" y="4044950"/>
          <p14:tracePt t="203190" x="4187825" y="3894138"/>
          <p14:tracePt t="203209" x="4259263" y="3625850"/>
          <p14:tracePt t="203224" x="4330700" y="3419475"/>
          <p14:tracePt t="203242" x="4402138" y="3187700"/>
          <p14:tracePt t="203257" x="4456113" y="2965450"/>
          <p14:tracePt t="203275" x="4465638" y="2741613"/>
          <p14:tracePt t="203291" x="4465638" y="2554288"/>
          <p14:tracePt t="203291" x="4465638" y="2473325"/>
          <p14:tracePt t="203310" x="4465638" y="2384425"/>
          <p14:tracePt t="203326" x="4465638" y="2303463"/>
          <p14:tracePt t="203341" x="4438650" y="2259013"/>
          <p14:tracePt t="203359" x="4429125" y="2224088"/>
          <p14:tracePt t="203373" x="4394200" y="2197100"/>
          <p14:tracePt t="203394" x="4375150" y="2179638"/>
          <p14:tracePt t="203407" x="4340225" y="2160588"/>
          <p14:tracePt t="203425" x="4295775" y="2143125"/>
          <p14:tracePt t="203440" x="4214813" y="2133600"/>
          <p14:tracePt t="203457" x="4133850" y="2133600"/>
          <p14:tracePt t="203474" x="4062413" y="2133600"/>
          <p14:tracePt t="203490" x="3983038" y="2133600"/>
          <p14:tracePt t="203507" x="3867150" y="2214563"/>
          <p14:tracePt t="203525" x="3795713" y="2303463"/>
          <p14:tracePt t="203540" x="3714750" y="2438400"/>
          <p14:tracePt t="203557" x="3625850" y="2652713"/>
          <p14:tracePt t="203573" x="3562350" y="2857500"/>
          <p14:tracePt t="203591" x="3490913" y="3133725"/>
          <p14:tracePt t="203610" x="3482975" y="3214688"/>
          <p14:tracePt t="203623" x="3482975" y="3411538"/>
          <p14:tracePt t="203642" x="3482975" y="3517900"/>
          <p14:tracePt t="203657" x="3482975" y="3598863"/>
          <p14:tracePt t="203675" x="3482975" y="3679825"/>
          <p14:tracePt t="203691" x="3482975" y="3724275"/>
          <p14:tracePt t="203691" x="3482975" y="3759200"/>
          <p14:tracePt t="203710" x="3482975" y="3786188"/>
          <p14:tracePt t="203722" x="3536950" y="3884613"/>
          <p14:tracePt t="203740" x="3598863" y="3965575"/>
          <p14:tracePt t="203757" x="3687763" y="4089400"/>
          <p14:tracePt t="203775" x="3795713" y="4179888"/>
          <p14:tracePt t="203790" x="3919538" y="4268788"/>
          <p14:tracePt t="203790" x="3973513" y="4303713"/>
          <p14:tracePt t="203810" x="4037013" y="4330700"/>
          <p14:tracePt t="203824" x="4170363" y="4357688"/>
          <p14:tracePt t="203842" x="4259263" y="4357688"/>
          <p14:tracePt t="203858" x="4357688" y="4357688"/>
          <p14:tracePt t="203874" x="4429125" y="4340225"/>
          <p14:tracePt t="203892" x="4545013" y="4286250"/>
          <p14:tracePt t="203907" x="4652963" y="4197350"/>
          <p14:tracePt t="203907" x="4697413" y="4133850"/>
          <p14:tracePt t="203926" x="4803775" y="3919538"/>
          <p14:tracePt t="203940" x="4875213" y="3670300"/>
          <p14:tracePt t="203958" x="4929188" y="3375025"/>
          <p14:tracePt t="203974" x="4946650" y="3062288"/>
          <p14:tracePt t="203991" x="4902200" y="2822575"/>
          <p14:tracePt t="204008" x="4795838" y="2571750"/>
          <p14:tracePt t="204026" x="4741863" y="2509838"/>
          <p14:tracePt t="204026" x="4705350" y="2465388"/>
          <p14:tracePt t="204041" x="4625975" y="2411413"/>
          <p14:tracePt t="204057" x="4527550" y="2401888"/>
          <p14:tracePt t="204073" x="4456113" y="2401888"/>
          <p14:tracePt t="204089" x="4375150" y="2465388"/>
          <p14:tracePt t="204107" x="4276725" y="2608263"/>
          <p14:tracePt t="204122" x="4152900" y="3009900"/>
          <p14:tracePt t="204142" x="4108450" y="3367088"/>
          <p14:tracePt t="204157" x="4108450" y="3679825"/>
          <p14:tracePt t="204175" x="4116388" y="4010025"/>
          <p14:tracePt t="204190" x="4179888" y="4303713"/>
          <p14:tracePt t="204190" x="4214813" y="4429125"/>
          <p14:tracePt t="204210" x="4251325" y="4581525"/>
          <p14:tracePt t="204222" x="4348163" y="4867275"/>
          <p14:tracePt t="204243" x="4456113" y="5081588"/>
          <p14:tracePt t="204257" x="4537075" y="5259388"/>
          <p14:tracePt t="204275" x="4625975" y="5446713"/>
          <p14:tracePt t="204290" x="4679950" y="5562600"/>
          <p14:tracePt t="204307" x="4724400" y="5643563"/>
          <p14:tracePt t="204324" x="4768850" y="5705475"/>
          <p14:tracePt t="204341" x="4776788" y="5724525"/>
          <p14:tracePt t="204358" x="4786313" y="5751513"/>
          <p14:tracePt t="204373" x="4786313" y="5759450"/>
          <p14:tracePt t="204440" x="4786313" y="5768975"/>
          <p14:tracePt t="204457" x="4803775" y="5768975"/>
          <p14:tracePt t="204463" x="4795838" y="5759450"/>
          <p14:tracePt t="204787" x="4776788" y="5741988"/>
          <p14:tracePt t="204794" x="4768850" y="5732463"/>
          <p14:tracePt t="204806" x="4714875" y="5697538"/>
          <p14:tracePt t="204823" x="4652963" y="5643563"/>
          <p14:tracePt t="204823" x="4616450" y="5616575"/>
          <p14:tracePt t="204842" x="4518025" y="5562600"/>
          <p14:tracePt t="204859" x="4419600" y="5518150"/>
          <p14:tracePt t="204873" x="4322763" y="5483225"/>
          <p14:tracePt t="204893" x="4224338" y="5456238"/>
          <p14:tracePt t="204907" x="4152900" y="5438775"/>
          <p14:tracePt t="204923" x="4108450" y="5438775"/>
          <p14:tracePt t="204923" x="4081463" y="5438775"/>
          <p14:tracePt t="204941" x="4062413" y="5438775"/>
          <p14:tracePt t="204957" x="4054475" y="5438775"/>
          <p14:tracePt t="204973" x="4037013" y="5438775"/>
          <p14:tracePt t="204989" x="4027488" y="5438775"/>
          <p14:tracePt t="205006" x="4017963" y="5438775"/>
          <p14:tracePt t="205041" x="4017963" y="5446713"/>
          <p14:tracePt t="205095" x="4017963" y="5465763"/>
          <p14:tracePt t="205102" x="4017963" y="5473700"/>
          <p14:tracePt t="205110" x="4017963" y="5491163"/>
          <p14:tracePt t="205123" x="4017963" y="5545138"/>
          <p14:tracePt t="205142" x="4027488" y="5599113"/>
          <p14:tracePt t="205157" x="4071938" y="5661025"/>
          <p14:tracePt t="205173" x="4170363" y="5732463"/>
          <p14:tracePt t="205190" x="4276725" y="5803900"/>
          <p14:tracePt t="205206" x="4375150" y="5894388"/>
          <p14:tracePt t="205223" x="4500563" y="5965825"/>
          <p14:tracePt t="205223" x="4562475" y="6010275"/>
          <p14:tracePt t="205241" x="4679950" y="6108700"/>
          <p14:tracePt t="205257" x="4803775" y="6197600"/>
          <p14:tracePt t="205273" x="4929188" y="6286500"/>
          <p14:tracePt t="205290" x="5081588" y="6384925"/>
          <p14:tracePt t="205307" x="5180013" y="6473825"/>
          <p14:tracePt t="205307" x="5268913" y="6527800"/>
          <p14:tracePt t="205327" x="5303838" y="6562725"/>
          <p14:tracePt t="205339" x="5491163" y="6688138"/>
          <p14:tracePt t="205358" x="5572125" y="6759575"/>
          <p14:tracePt t="205373" x="5634038" y="6796088"/>
          <p14:tracePt t="205391" x="5670550" y="6823075"/>
          <p14:tracePt t="205407" x="5688013" y="6831013"/>
          <p14:tracePt t="205407" x="5688013" y="6840538"/>
          <p14:tracePt t="205426" x="5697538" y="6840538"/>
          <p14:tracePt t="205438" x="5697538" y="6848475"/>
          <p14:tracePt t="205456" x="5715000" y="6848475"/>
          <p14:tracePt t="205858" x="5732463" y="6848475"/>
          <p14:tracePt t="205864" x="5759450" y="6840538"/>
          <p14:tracePt t="205873" x="5840413" y="6796088"/>
          <p14:tracePt t="205891" x="5929313" y="6759575"/>
          <p14:tracePt t="205906" x="6062663" y="6715125"/>
          <p14:tracePt t="205906" x="6108700" y="6697663"/>
          <p14:tracePt t="205926" x="6143625" y="6670675"/>
          <p14:tracePt t="205938" x="6232525" y="6661150"/>
          <p14:tracePt t="205958" x="6269038" y="6653213"/>
          <p14:tracePt t="205973" x="6286500" y="6653213"/>
          <p14:tracePt t="205991" x="6303963" y="6653213"/>
          <p14:tracePt t="206006" x="6313488" y="6653213"/>
          <p14:tracePt t="206026" x="6323013" y="6653213"/>
          <p14:tracePt t="206039" x="6340475" y="6653213"/>
          <p14:tracePt t="206057" x="6348413" y="6653213"/>
          <p14:tracePt t="206073" x="6357938" y="6653213"/>
          <p14:tracePt t="206104" x="6367463" y="6653213"/>
          <p14:tracePt t="206119" x="6375400" y="6653213"/>
          <p14:tracePt t="206143" x="6384925" y="6653213"/>
          <p14:tracePt t="206165" x="6394450" y="6653213"/>
          <p14:tracePt t="206180" x="6411913" y="6653213"/>
          <p14:tracePt t="206211" x="6419850" y="6653213"/>
          <p14:tracePt t="206220" x="6429375" y="6653213"/>
          <p14:tracePt t="206235" x="6438900" y="6653213"/>
          <p14:tracePt t="206241" x="6446838" y="6661150"/>
          <p14:tracePt t="206257" x="6456363" y="6661150"/>
          <p14:tracePt t="206273" x="6465888" y="6670675"/>
          <p14:tracePt t="206289" x="6483350" y="6670675"/>
          <p14:tracePt t="206305" x="6491288" y="6680200"/>
          <p14:tracePt t="206334" x="6500813" y="6680200"/>
          <p14:tracePt t="207294" x="6500813" y="6688138"/>
          <p14:tracePt t="207375" x="6500813" y="6705600"/>
          <p14:tracePt t="207497" x="6491288" y="6705600"/>
          <p14:tracePt t="207535" x="6473825" y="6705600"/>
          <p14:tracePt t="207543" x="6456363" y="6705600"/>
          <p14:tracePt t="207555" x="6419850" y="6705600"/>
          <p14:tracePt t="207555" x="6402388" y="6705600"/>
          <p14:tracePt t="207574" x="6367463" y="6705600"/>
          <p14:tracePt t="207590" x="6303963" y="6705600"/>
          <p14:tracePt t="207607" x="6259513" y="6705600"/>
          <p14:tracePt t="207623" x="6215063" y="6705600"/>
          <p14:tracePt t="207623" x="6197600" y="6705600"/>
          <p14:tracePt t="207643" x="6188075" y="6705600"/>
          <p14:tracePt t="207655" x="6143625" y="6697663"/>
          <p14:tracePt t="207676" x="6108700" y="6697663"/>
          <p14:tracePt t="207690" x="6089650" y="6697663"/>
          <p14:tracePt t="207707" x="6081713" y="6697663"/>
          <p14:tracePt t="207722" x="6072188" y="6697663"/>
          <p14:tracePt t="207739" x="6062663" y="6697663"/>
          <p14:tracePt t="207755" x="6054725" y="6697663"/>
          <p14:tracePt t="208657" x="6062663" y="6697663"/>
          <p14:tracePt t="208852" x="6072188" y="6697663"/>
          <p14:tracePt t="208860" x="6081713" y="6697663"/>
          <p14:tracePt t="208872" x="6116638" y="6697663"/>
          <p14:tracePt t="208872" x="6134100" y="6697663"/>
          <p14:tracePt t="208893" x="6170613" y="6697663"/>
          <p14:tracePt t="208906" x="6197600" y="6697663"/>
          <p14:tracePt t="208924" x="6276975" y="6697663"/>
          <p14:tracePt t="208939" x="6348413" y="6697663"/>
          <p14:tracePt t="208957" x="6456363" y="6705600"/>
          <p14:tracePt t="208972" x="6554788" y="6715125"/>
          <p14:tracePt t="208972" x="6608763" y="6715125"/>
          <p14:tracePt t="208992" x="6643688" y="6732588"/>
          <p14:tracePt t="209005" x="6732588" y="6732588"/>
          <p14:tracePt t="209025" x="6777038" y="6742113"/>
          <p14:tracePt t="209039" x="6796088" y="6742113"/>
          <p14:tracePt t="209057" x="6813550" y="6742113"/>
          <p14:tracePt t="209072" x="6831013" y="6742113"/>
          <p14:tracePt t="209088" x="6848475" y="6742113"/>
          <p14:tracePt t="209108" x="6858000" y="6742113"/>
          <p14:tracePt t="209129" x="6867525" y="6742113"/>
          <p14:tracePt t="209144" x="6867525" y="6751638"/>
          <p14:tracePt t="209167" x="6875463" y="6751638"/>
          <p14:tracePt t="209175" x="6884988" y="6751638"/>
          <p14:tracePt t="209188" x="6902450" y="6751638"/>
          <p14:tracePt t="209205" x="6919913" y="6751638"/>
          <p14:tracePt t="209222" x="6929438" y="6751638"/>
          <p14:tracePt t="209238" x="6938963" y="6751638"/>
          <p14:tracePt t="209260" x="6946900" y="6751638"/>
          <p14:tracePt t="209283" x="6956425" y="6751638"/>
          <p14:tracePt t="210194" x="6965950" y="6751638"/>
          <p14:tracePt t="210623" x="6983413" y="6751638"/>
          <p14:tracePt t="210631" x="6991350" y="6751638"/>
          <p14:tracePt t="210647" x="7000875" y="6751638"/>
          <p14:tracePt t="210654" x="7018338" y="6751638"/>
          <p14:tracePt t="210673" x="7037388" y="6751638"/>
          <p14:tracePt t="210688" x="7054850" y="6751638"/>
          <p14:tracePt t="210704" x="7072313" y="6751638"/>
          <p14:tracePt t="210704" x="7081838" y="6751638"/>
          <p14:tracePt t="210724" x="7089775" y="6751638"/>
          <p14:tracePt t="210741" x="7108825" y="6751638"/>
          <p14:tracePt t="210756" x="7126288" y="6751638"/>
          <p14:tracePt t="210772" x="7143750" y="6751638"/>
          <p14:tracePt t="210788" x="7161213" y="6742113"/>
          <p14:tracePt t="210805" x="7197725" y="6742113"/>
          <p14:tracePt t="210805" x="7205663" y="6742113"/>
          <p14:tracePt t="210823" x="7232650" y="6732588"/>
          <p14:tracePt t="210839" x="7259638" y="6732588"/>
          <p14:tracePt t="210854" x="7286625" y="6732588"/>
          <p14:tracePt t="210872" x="7313613" y="6724650"/>
          <p14:tracePt t="210890" x="7340600" y="6724650"/>
          <p14:tracePt t="210905" x="7375525" y="6724650"/>
          <p14:tracePt t="210905" x="7385050" y="6715125"/>
          <p14:tracePt t="210925" x="7402513" y="6715125"/>
          <p14:tracePt t="210939" x="7412038" y="6715125"/>
          <p14:tracePt t="210954" x="7429500" y="6705600"/>
          <p14:tracePt t="210972" x="7439025" y="6705600"/>
          <p14:tracePt t="210988" x="7446963" y="6705600"/>
          <p14:tracePt t="211005" x="7456488" y="6705600"/>
          <p14:tracePt t="211031" x="7473950" y="6705600"/>
          <p14:tracePt t="211500" x="7500938" y="6705600"/>
          <p14:tracePt t="211508" x="7527925" y="6688138"/>
          <p14:tracePt t="211520" x="7616825" y="6661150"/>
          <p14:tracePt t="211520" x="7697788" y="6634163"/>
          <p14:tracePt t="211539" x="7858125" y="6599238"/>
          <p14:tracePt t="211554" x="8054975" y="6581775"/>
          <p14:tracePt t="211572" x="8251825" y="6562725"/>
          <p14:tracePt t="211587" x="8491538" y="6562725"/>
          <p14:tracePt t="211606" x="8680450" y="6562725"/>
          <p14:tracePt t="211621" x="8813800" y="6562725"/>
          <p14:tracePt t="211621" x="8867775" y="6562725"/>
          <p14:tracePt t="211641" x="8983663" y="6562725"/>
          <p14:tracePt t="211656" x="9082088" y="6562725"/>
          <p14:tracePt t="211674" x="9170988" y="6562725"/>
          <p14:tracePt t="211688" x="9259888" y="6562725"/>
          <p14:tracePt t="211705" x="9340850" y="6562725"/>
          <p14:tracePt t="211721" x="9412288" y="6562725"/>
          <p14:tracePt t="211721" x="9456738" y="6562725"/>
          <p14:tracePt t="211739" x="9501188" y="6562725"/>
          <p14:tracePt t="211755" x="9563100" y="6562725"/>
          <p14:tracePt t="211772" x="9582150" y="6562725"/>
          <p14:tracePt t="211788" x="9626600" y="6562725"/>
          <p14:tracePt t="211805" x="9661525" y="6581775"/>
          <p14:tracePt t="211821" x="9715500" y="6589713"/>
          <p14:tracePt t="211821" x="9725025" y="6599238"/>
          <p14:tracePt t="211839" x="9786938" y="6616700"/>
          <p14:tracePt t="211857" x="9813925" y="6616700"/>
          <p14:tracePt t="211872" x="9867900" y="6626225"/>
          <p14:tracePt t="211872" x="9885363" y="6634163"/>
          <p14:tracePt t="211892" x="9902825" y="6634163"/>
          <p14:tracePt t="211904" x="9929813" y="6653213"/>
          <p14:tracePt t="211904" x="9956800" y="6653213"/>
          <p14:tracePt t="211925" x="9966325" y="6653213"/>
          <p14:tracePt t="211937" x="9991725" y="6661150"/>
          <p14:tracePt t="211955" x="10010775" y="6661150"/>
          <p14:tracePt t="212876" x="10001250" y="6661150"/>
          <p14:tracePt t="213002" x="9974263" y="6661150"/>
          <p14:tracePt t="213009" x="9956800" y="6653213"/>
          <p14:tracePt t="213019" x="9840913" y="6626225"/>
          <p14:tracePt t="213037" x="9617075" y="6572250"/>
          <p14:tracePt t="213037" x="9491663" y="6537325"/>
          <p14:tracePt t="213056" x="9153525" y="6465888"/>
          <p14:tracePt t="213072" x="8759825" y="6367463"/>
          <p14:tracePt t="213087" x="8323263" y="6251575"/>
          <p14:tracePt t="213105" x="7813675" y="6126163"/>
          <p14:tracePt t="213121" x="7296150" y="6018213"/>
          <p14:tracePt t="213121" x="7081838" y="5965825"/>
          <p14:tracePt t="213141" x="6840538" y="5919788"/>
          <p14:tracePt t="213153" x="6323013" y="5803900"/>
          <p14:tracePt t="213174" x="6037263" y="5751513"/>
          <p14:tracePt t="213188" x="5786438" y="5697538"/>
          <p14:tracePt t="213205" x="5589588" y="5680075"/>
          <p14:tracePt t="213221" x="5438775" y="5661025"/>
          <p14:tracePt t="213238" x="5340350" y="5653088"/>
          <p14:tracePt t="213238" x="5303838" y="5634038"/>
          <p14:tracePt t="213256" x="5259388" y="5634038"/>
          <p14:tracePt t="213272" x="5224463" y="5634038"/>
          <p14:tracePt t="213288" x="5205413" y="5634038"/>
          <p14:tracePt t="213304" x="5197475" y="5634038"/>
          <p14:tracePt t="213320" x="5187950" y="56340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088"/>
            <a:ext cx="944677" cy="1053511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29024" y="175974"/>
            <a:ext cx="835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Characterization of </a:t>
            </a:r>
            <a:r>
              <a:rPr lang="en-GB" altLang="el-G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nanocomplexity</a:t>
            </a:r>
            <a:r>
              <a:rPr lang="en-GB" alt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– novel approaches</a:t>
            </a:r>
            <a:endParaRPr lang="en-GB" altLang="el-G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1863" y="1280160"/>
            <a:ext cx="8931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002060"/>
                </a:solidFill>
              </a:rPr>
              <a:t>Some new ideas based on concepts inspired by complexity science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1366" y="1741825"/>
            <a:ext cx="7260834" cy="4524315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none" rtlCol="0">
            <a:spAutoFit/>
          </a:bodyPr>
          <a:lstStyle/>
          <a:p>
            <a:endParaRPr lang="en-GB" sz="2400" b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u="sng" dirty="0" smtClean="0">
                <a:solidFill>
                  <a:schemeClr val="tx2">
                    <a:lumMod val="75000"/>
                  </a:schemeClr>
                </a:solidFill>
              </a:rPr>
              <a:t>Statistical/average symmetry and broken symmetries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u="sng" dirty="0" smtClean="0">
                <a:solidFill>
                  <a:schemeClr val="tx2">
                    <a:lumMod val="75000"/>
                  </a:schemeClr>
                </a:solidFill>
              </a:rPr>
              <a:t>Information entropy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u="sng" dirty="0" smtClean="0">
                <a:solidFill>
                  <a:schemeClr val="tx2">
                    <a:lumMod val="75000"/>
                  </a:schemeClr>
                </a:solidFill>
              </a:rPr>
              <a:t>Chaos and unstable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Complex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Hierarchical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…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03"/>
    </mc:Choice>
    <mc:Fallback xmlns="">
      <p:transition spd="slow" advTm="4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" x="5187950" y="5626100"/>
          <p14:tracePt t="1581" x="5187950" y="5608638"/>
          <p14:tracePt t="1589" x="5187950" y="5562600"/>
          <p14:tracePt t="1595" x="5205413" y="5473700"/>
          <p14:tracePt t="1612" x="5268913" y="5295900"/>
          <p14:tracePt t="1629" x="5375275" y="5062538"/>
          <p14:tracePt t="1644" x="5545138" y="4741863"/>
          <p14:tracePt t="1662" x="5741988" y="4411663"/>
          <p14:tracePt t="1678" x="5973763" y="4125913"/>
          <p14:tracePt t="1678" x="6108700" y="3946525"/>
          <p14:tracePt t="1698" x="6205538" y="3813175"/>
          <p14:tracePt t="1710" x="6483350" y="3438525"/>
          <p14:tracePt t="1730" x="6626225" y="3224213"/>
          <p14:tracePt t="1746" x="6742113" y="3054350"/>
          <p14:tracePt t="1761" x="6823075" y="2938463"/>
          <p14:tracePt t="1761" x="6848475" y="2874963"/>
          <p14:tracePt t="1781" x="6858000" y="2847975"/>
          <p14:tracePt t="1794" x="6894513" y="2795588"/>
          <p14:tracePt t="1813" x="6902450" y="2759075"/>
          <p14:tracePt t="1828" x="6902450" y="2751138"/>
          <p14:tracePt t="2151" x="6902450" y="2732088"/>
          <p14:tracePt t="2157" x="6902450" y="2705100"/>
          <p14:tracePt t="2165" x="6902450" y="2670175"/>
          <p14:tracePt t="2177" x="6902450" y="2608263"/>
          <p14:tracePt t="2195" x="6902450" y="2465388"/>
          <p14:tracePt t="2212" x="6938963" y="2384425"/>
          <p14:tracePt t="2228" x="6956425" y="2312988"/>
          <p14:tracePt t="2245" x="6983413" y="2251075"/>
          <p14:tracePt t="2261" x="7010400" y="2214563"/>
          <p14:tracePt t="2279" x="7045325" y="2187575"/>
          <p14:tracePt t="2295" x="7062788" y="2152650"/>
          <p14:tracePt t="2295" x="7081838" y="2125663"/>
          <p14:tracePt t="2315" x="7099300" y="2098675"/>
          <p14:tracePt t="2327" x="7108825" y="2081213"/>
          <p14:tracePt t="2346" x="7126288" y="2054225"/>
          <p14:tracePt t="2361" x="7134225" y="2036763"/>
          <p14:tracePt t="2379" x="7153275" y="2027238"/>
          <p14:tracePt t="2395" x="7161213" y="2017713"/>
          <p14:tracePt t="2395" x="7161213" y="2009775"/>
          <p14:tracePt t="2412" x="7170738" y="2009775"/>
          <p14:tracePt t="2428" x="7170738" y="1990725"/>
          <p14:tracePt t="2444" x="7153275" y="1982788"/>
          <p14:tracePt t="2797" x="7134225" y="1955800"/>
          <p14:tracePt t="2804" x="7089775" y="1946275"/>
          <p14:tracePt t="2812" x="6991350" y="1893888"/>
          <p14:tracePt t="2829" x="6831013" y="1830388"/>
          <p14:tracePt t="2844" x="6653213" y="1758950"/>
          <p14:tracePt t="2862" x="6446838" y="1704975"/>
          <p14:tracePt t="2877" x="6269038" y="1679575"/>
          <p14:tracePt t="2894" x="6072188" y="1660525"/>
          <p14:tracePt t="2911" x="5848350" y="1660525"/>
          <p14:tracePt t="2928" x="5786438" y="1660525"/>
          <p14:tracePt t="2944" x="5741988" y="1660525"/>
          <p14:tracePt t="2961" x="5724525" y="1660525"/>
          <p14:tracePt t="2980" x="5705475" y="1660525"/>
          <p14:tracePt t="3901" x="5697538" y="1660525"/>
          <p14:tracePt t="4653" x="5688013" y="1660525"/>
          <p14:tracePt t="4669" x="5680075" y="1660525"/>
          <p14:tracePt t="4675" x="5661025" y="1660525"/>
          <p14:tracePt t="4683" x="5634038" y="1660525"/>
          <p14:tracePt t="4693" x="5572125" y="1660525"/>
          <p14:tracePt t="4711" x="5500688" y="1660525"/>
          <p14:tracePt t="4711" x="5456238" y="1660525"/>
          <p14:tracePt t="4730" x="5384800" y="1660525"/>
          <p14:tracePt t="4743" x="5153025" y="1714500"/>
          <p14:tracePt t="4763" x="4929188" y="1758950"/>
          <p14:tracePt t="4777" x="4768850" y="1812925"/>
          <p14:tracePt t="4795" x="4670425" y="1857375"/>
          <p14:tracePt t="4810" x="4608513" y="1884363"/>
          <p14:tracePt t="4827" x="4572000" y="1893888"/>
          <p14:tracePt t="4827" x="4554538" y="1901825"/>
          <p14:tracePt t="4845" x="4545013" y="1901825"/>
          <p14:tracePt t="4861" x="4527550" y="1901825"/>
          <p14:tracePt t="5137" x="4518025" y="1901825"/>
          <p14:tracePt t="5145" x="4500563" y="1901825"/>
          <p14:tracePt t="5152" x="4491038" y="1901825"/>
          <p14:tracePt t="5161" x="4446588" y="1901825"/>
          <p14:tracePt t="5177" x="4402138" y="1901825"/>
          <p14:tracePt t="5194" x="4357688" y="1901825"/>
          <p14:tracePt t="5212" x="4295775" y="1901825"/>
          <p14:tracePt t="5212" x="4268788" y="1901825"/>
          <p14:tracePt t="5230" x="4232275" y="1884363"/>
          <p14:tracePt t="5243" x="4143375" y="1874838"/>
          <p14:tracePt t="5262" x="4081463" y="1857375"/>
          <p14:tracePt t="5277" x="4017963" y="1847850"/>
          <p14:tracePt t="5295" x="3973513" y="1839913"/>
          <p14:tracePt t="5310" x="3938588" y="1822450"/>
          <p14:tracePt t="5329" x="3894138" y="1822450"/>
          <p14:tracePt t="5343" x="3875088" y="1812925"/>
          <p14:tracePt t="5343" x="3867150" y="1812925"/>
          <p14:tracePt t="5362" x="3840163" y="1812925"/>
          <p14:tracePt t="5376" x="3822700" y="1803400"/>
          <p14:tracePt t="5396" x="3813175" y="1803400"/>
          <p14:tracePt t="5410" x="3803650" y="1803400"/>
          <p14:tracePt t="5428" x="3795713" y="1803400"/>
          <p14:tracePt t="5443" x="3786188" y="1803400"/>
          <p14:tracePt t="6192" x="3759200" y="1803400"/>
          <p14:tracePt t="6201" x="3751263" y="1803400"/>
          <p14:tracePt t="6209" x="3714750" y="1803400"/>
          <p14:tracePt t="6227" x="3670300" y="1803400"/>
          <p14:tracePt t="6244" x="3608388" y="1803400"/>
          <p14:tracePt t="6244" x="3589338" y="1803400"/>
          <p14:tracePt t="6264" x="3554413" y="1803400"/>
          <p14:tracePt t="6275" x="3455988" y="1803400"/>
          <p14:tracePt t="6295" x="3394075" y="1812925"/>
          <p14:tracePt t="6310" x="3340100" y="1812925"/>
          <p14:tracePt t="6328" x="3286125" y="1822450"/>
          <p14:tracePt t="6344" x="3251200" y="1839913"/>
          <p14:tracePt t="6360" x="3214688" y="1839913"/>
          <p14:tracePt t="6377" x="3205163" y="1839913"/>
          <p14:tracePt t="6393" x="3197225" y="1839913"/>
          <p14:tracePt t="6409" x="3205163" y="1839913"/>
          <p14:tracePt t="6731" x="3241675" y="1839913"/>
          <p14:tracePt t="6738" x="3268663" y="1839913"/>
          <p14:tracePt t="6746" x="3286125" y="1839913"/>
          <p14:tracePt t="6759" x="3367088" y="1839913"/>
          <p14:tracePt t="6759" x="3419475" y="1839913"/>
          <p14:tracePt t="6778" x="3527425" y="1839913"/>
          <p14:tracePt t="6795" x="3652838" y="1839913"/>
          <p14:tracePt t="6810" x="3776663" y="1839913"/>
          <p14:tracePt t="6828" x="3867150" y="1839913"/>
          <p14:tracePt t="6842" x="3929063" y="1839913"/>
          <p14:tracePt t="6842" x="3946525" y="1839913"/>
          <p14:tracePt t="6863" x="3956050" y="1839913"/>
          <p14:tracePt t="6876" x="4000500" y="1839913"/>
          <p14:tracePt t="6895" x="4010025" y="1839913"/>
          <p14:tracePt t="6909" x="4017963" y="1839913"/>
          <p14:tracePt t="6926" x="4037013" y="1839913"/>
          <p14:tracePt t="7223" x="4044950" y="1839913"/>
          <p14:tracePt t="7231" x="4062413" y="1839913"/>
          <p14:tracePt t="7242" x="4125913" y="1839913"/>
          <p14:tracePt t="7260" x="4205288" y="1847850"/>
          <p14:tracePt t="7260" x="4259263" y="1847850"/>
          <p14:tracePt t="7280" x="4313238" y="1847850"/>
          <p14:tracePt t="7292" x="4537075" y="1874838"/>
          <p14:tracePt t="7311" x="4732338" y="1911350"/>
          <p14:tracePt t="7326" x="4894263" y="1946275"/>
          <p14:tracePt t="7344" x="4983163" y="1955800"/>
          <p14:tracePt t="7360" x="5072063" y="1982788"/>
          <p14:tracePt t="7360" x="5099050" y="1982788"/>
          <p14:tracePt t="7378" x="5143500" y="2000250"/>
          <p14:tracePt t="7394" x="5180013" y="2017713"/>
          <p14:tracePt t="7410" x="5187950" y="2027238"/>
          <p14:tracePt t="7427" x="5197475" y="2027238"/>
          <p14:tracePt t="7442" x="5214938" y="2027238"/>
          <p14:tracePt t="7459" x="5232400" y="2027238"/>
          <p14:tracePt t="7824" x="5241925" y="2027238"/>
          <p14:tracePt t="7831" x="5268913" y="2027238"/>
          <p14:tracePt t="7842" x="5322888" y="2027238"/>
          <p14:tracePt t="7860" x="5402263" y="2027238"/>
          <p14:tracePt t="7860" x="5438775" y="2027238"/>
          <p14:tracePt t="7879" x="5510213" y="2027238"/>
          <p14:tracePt t="7892" x="5688013" y="2027238"/>
          <p14:tracePt t="7911" x="5795963" y="2044700"/>
          <p14:tracePt t="7926" x="5894388" y="2054225"/>
          <p14:tracePt t="7945" x="5965825" y="2081213"/>
          <p14:tracePt t="7960" x="6027738" y="2098675"/>
          <p14:tracePt t="7979" x="6045200" y="2108200"/>
          <p14:tracePt t="7992" x="6072188" y="2108200"/>
          <p14:tracePt t="8011" x="6081713" y="2108200"/>
          <p14:tracePt t="8349" x="6089650" y="2108200"/>
          <p14:tracePt t="8355" x="6099175" y="2108200"/>
          <p14:tracePt t="8363" x="6116638" y="2108200"/>
          <p14:tracePt t="8376" x="6170613" y="2108200"/>
          <p14:tracePt t="8392" x="6232525" y="2108200"/>
          <p14:tracePt t="8412" x="6313488" y="2089150"/>
          <p14:tracePt t="8426" x="6375400" y="2089150"/>
          <p14:tracePt t="8444" x="6438900" y="2089150"/>
          <p14:tracePt t="8459" x="6483350" y="2089150"/>
          <p14:tracePt t="8476" x="6510338" y="2089150"/>
          <p14:tracePt t="8476" x="6537325" y="2089150"/>
          <p14:tracePt t="8496" x="6554788" y="2089150"/>
          <p14:tracePt t="8510" x="6589713" y="2089150"/>
          <p14:tracePt t="8527" x="6599238" y="2089150"/>
          <p14:tracePt t="8542" x="6616700" y="2089150"/>
          <p14:tracePt t="8561" x="6626225" y="2089150"/>
          <p14:tracePt t="8575" x="6643688" y="2089150"/>
          <p14:tracePt t="8592" x="6653213" y="2089150"/>
          <p14:tracePt t="8609" x="6653213" y="2081213"/>
          <p14:tracePt t="9048" x="6661150" y="2071688"/>
          <p14:tracePt t="9056" x="6680200" y="2044700"/>
          <p14:tracePt t="9063" x="6697663" y="2036763"/>
          <p14:tracePt t="9075" x="6769100" y="1973263"/>
          <p14:tracePt t="9096" x="6804025" y="1965325"/>
          <p14:tracePt t="9108" x="6902450" y="1938338"/>
          <p14:tracePt t="9127" x="6965950" y="1928813"/>
          <p14:tracePt t="9142" x="7027863" y="1928813"/>
          <p14:tracePt t="9159" x="7072313" y="1928813"/>
          <p14:tracePt t="9176" x="7134225" y="1928813"/>
          <p14:tracePt t="9193" x="7180263" y="1928813"/>
          <p14:tracePt t="9193" x="7205663" y="1928813"/>
          <p14:tracePt t="9211" x="7251700" y="1938338"/>
          <p14:tracePt t="9226" x="7286625" y="1938338"/>
          <p14:tracePt t="9243" x="7304088" y="1955800"/>
          <p14:tracePt t="9259" x="7331075" y="1965325"/>
          <p14:tracePt t="9275" x="7348538" y="1965325"/>
          <p14:tracePt t="9292" x="7358063" y="1973263"/>
          <p14:tracePt t="9309" x="7367588" y="1973263"/>
          <p14:tracePt t="9326" x="7375525" y="1973263"/>
          <p14:tracePt t="9658" x="7394575" y="1973263"/>
          <p14:tracePt t="9665" x="7412038" y="1973263"/>
          <p14:tracePt t="9675" x="7446963" y="1965325"/>
          <p14:tracePt t="9693" x="7500938" y="1965325"/>
          <p14:tracePt t="9708" x="7616825" y="1946275"/>
          <p14:tracePt t="9728" x="7705725" y="1946275"/>
          <p14:tracePt t="9742" x="7831138" y="1946275"/>
          <p14:tracePt t="9759" x="7956550" y="1946275"/>
          <p14:tracePt t="9777" x="8054975" y="1965325"/>
          <p14:tracePt t="9792" x="8134350" y="1990725"/>
          <p14:tracePt t="9792" x="8153400" y="1990725"/>
          <p14:tracePt t="9812" x="8205788" y="2000250"/>
          <p14:tracePt t="9826" x="8224838" y="2017713"/>
          <p14:tracePt t="9844" x="8242300" y="2017713"/>
          <p14:tracePt t="9859" x="8251825" y="2017713"/>
          <p14:tracePt t="9875" x="8259763" y="2017713"/>
          <p14:tracePt t="10149" x="8286750" y="2017713"/>
          <p14:tracePt t="10156" x="8296275" y="2017713"/>
          <p14:tracePt t="10164" x="8313738" y="2017713"/>
          <p14:tracePt t="10175" x="8375650" y="2009775"/>
          <p14:tracePt t="10175" x="8420100" y="2000250"/>
          <p14:tracePt t="10195" x="8456613" y="2000250"/>
          <p14:tracePt t="10208" x="8537575" y="1982788"/>
          <p14:tracePt t="10208" x="8572500" y="1973263"/>
          <p14:tracePt t="10227" x="8653463" y="1955800"/>
          <p14:tracePt t="10243" x="8724900" y="1955800"/>
          <p14:tracePt t="10259" x="8786813" y="1955800"/>
          <p14:tracePt t="10277" x="8831263" y="1955800"/>
          <p14:tracePt t="10293" x="8875713" y="1955800"/>
          <p14:tracePt t="10293" x="8902700" y="1955800"/>
          <p14:tracePt t="10313" x="8912225" y="1955800"/>
          <p14:tracePt t="10324" x="8956675" y="1955800"/>
          <p14:tracePt t="10344" x="8983663" y="1955800"/>
          <p14:tracePt t="10360" x="8991600" y="1955800"/>
          <p14:tracePt t="10376" x="9018588" y="1955800"/>
          <p14:tracePt t="10392" x="9037638" y="1955800"/>
          <p14:tracePt t="10410" x="9045575" y="1955800"/>
          <p14:tracePt t="10425" x="9055100" y="1955800"/>
          <p14:tracePt t="10442" x="9063038" y="1955800"/>
          <p14:tracePt t="10472" x="9082088" y="1955800"/>
          <p14:tracePt t="10518" x="9090025" y="1955800"/>
          <p14:tracePt t="10549" x="9099550" y="1955800"/>
          <p14:tracePt t="10557" x="9109075" y="1955800"/>
          <p14:tracePt t="10564" x="9117013" y="1955800"/>
          <p14:tracePt t="10575" x="9161463" y="1965325"/>
          <p14:tracePt t="10594" x="9197975" y="1965325"/>
          <p14:tracePt t="10609" x="9259888" y="1973263"/>
          <p14:tracePt t="10609" x="9277350" y="1990725"/>
          <p14:tracePt t="10627" x="9358313" y="1990725"/>
          <p14:tracePt t="10642" x="9420225" y="2000250"/>
          <p14:tracePt t="10659" x="9510713" y="2017713"/>
          <p14:tracePt t="10676" x="9563100" y="2027238"/>
          <p14:tracePt t="10692" x="9609138" y="2027238"/>
          <p14:tracePt t="10709" x="9634538" y="2027238"/>
          <p14:tracePt t="10709" x="9653588" y="2027238"/>
          <p14:tracePt t="10727" x="9671050" y="2027238"/>
          <p14:tracePt t="10743" x="9698038" y="2027238"/>
          <p14:tracePt t="10759" x="9725025" y="2036763"/>
          <p14:tracePt t="10777" x="9732963" y="2036763"/>
          <p14:tracePt t="10792" x="9759950" y="2036763"/>
          <p14:tracePt t="10810" x="9769475" y="2036763"/>
          <p14:tracePt t="10825" x="9786938" y="2036763"/>
          <p14:tracePt t="10843" x="9796463" y="2036763"/>
          <p14:tracePt t="10858" x="9804400" y="2036763"/>
          <p14:tracePt t="10880" x="9804400" y="2044700"/>
          <p14:tracePt t="10891" x="9813925" y="2044700"/>
          <p14:tracePt t="10927" x="9813925" y="2062163"/>
          <p14:tracePt t="10934" x="9831388" y="2071688"/>
          <p14:tracePt t="10965" x="9831388" y="2081213"/>
          <p14:tracePt t="10981" x="9840913" y="2081213"/>
          <p14:tracePt t="10996" x="9840913" y="2089150"/>
          <p14:tracePt t="11003" x="9848850" y="2098675"/>
          <p14:tracePt t="11018" x="9848850" y="2108200"/>
          <p14:tracePt t="11027" x="9848850" y="2125663"/>
          <p14:tracePt t="11043" x="9858375" y="2152650"/>
          <p14:tracePt t="11060" x="9858375" y="2170113"/>
          <p14:tracePt t="11076" x="9867900" y="2187575"/>
          <p14:tracePt t="11093" x="9867900" y="2224088"/>
          <p14:tracePt t="11109" x="9867900" y="2268538"/>
          <p14:tracePt t="11109" x="9867900" y="2286000"/>
          <p14:tracePt t="11128" x="9867900" y="2339975"/>
          <p14:tracePt t="11143" x="9867900" y="2366963"/>
          <p14:tracePt t="11161" x="9875838" y="2401888"/>
          <p14:tracePt t="11176" x="9894888" y="2446338"/>
          <p14:tracePt t="11194" x="9894888" y="2482850"/>
          <p14:tracePt t="11209" x="9894888" y="2509838"/>
          <p14:tracePt t="11209" x="9902825" y="2536825"/>
          <p14:tracePt t="11228" x="9902825" y="2554288"/>
          <p14:tracePt t="11244" x="9902825" y="2571750"/>
          <p14:tracePt t="11259" x="9902825" y="2598738"/>
          <p14:tracePt t="11276" x="9894888" y="2598738"/>
          <p14:tracePt t="11573" x="9867900" y="2598738"/>
          <p14:tracePt t="11581" x="9848850" y="2598738"/>
          <p14:tracePt t="11591" x="9786938" y="2608263"/>
          <p14:tracePt t="11609" x="9680575" y="2625725"/>
          <p14:tracePt t="11609" x="9626600" y="2633663"/>
          <p14:tracePt t="11628" x="9545638" y="2652713"/>
          <p14:tracePt t="11641" x="9304338" y="2714625"/>
          <p14:tracePt t="11662" x="9099550" y="2786063"/>
          <p14:tracePt t="11675" x="8920163" y="2847975"/>
          <p14:tracePt t="11693" x="8777288" y="2911475"/>
          <p14:tracePt t="11709" x="8653463" y="2990850"/>
          <p14:tracePt t="11725" x="8589963" y="3027363"/>
          <p14:tracePt t="11725" x="8582025" y="3027363"/>
          <p14:tracePt t="11743" x="8545513" y="3036888"/>
          <p14:tracePt t="11759" x="8537575" y="3036888"/>
          <p14:tracePt t="12159" x="8528050" y="3036888"/>
          <p14:tracePt t="12166" x="8491538" y="3036888"/>
          <p14:tracePt t="12174" x="8447088" y="3036888"/>
          <p14:tracePt t="12192" x="8358188" y="3036888"/>
          <p14:tracePt t="12209" x="8251825" y="3036888"/>
          <p14:tracePt t="12225" x="8089900" y="3071813"/>
          <p14:tracePt t="12242" x="7786688" y="3152775"/>
          <p14:tracePt t="12261" x="7599363" y="3241675"/>
          <p14:tracePt t="12275" x="7412038" y="3340100"/>
          <p14:tracePt t="12294" x="7296150" y="3419475"/>
          <p14:tracePt t="12310" x="7205663" y="3500438"/>
          <p14:tracePt t="12326" x="7153275" y="3554413"/>
          <p14:tracePt t="12342" x="7089775" y="3616325"/>
          <p14:tracePt t="12360" x="7072313" y="3643313"/>
          <p14:tracePt t="12375" x="7062788" y="3652838"/>
          <p14:tracePt t="12391" x="7054850" y="3670300"/>
          <p14:tracePt t="12408" x="7027863" y="3670300"/>
          <p14:tracePt t="12666" x="7010400" y="3670300"/>
          <p14:tracePt t="12674" x="6983413" y="3670300"/>
          <p14:tracePt t="12682" x="6946900" y="3670300"/>
          <p14:tracePt t="12691" x="6840538" y="3670300"/>
          <p14:tracePt t="12710" x="6661150" y="3625850"/>
          <p14:tracePt t="12726" x="6357938" y="3509963"/>
          <p14:tracePt t="12726" x="6161088" y="3438525"/>
          <p14:tracePt t="12745" x="6010275" y="3375025"/>
          <p14:tracePt t="12757" x="5537200" y="3205163"/>
          <p14:tracePt t="12776" x="5259388" y="3098800"/>
          <p14:tracePt t="12793" x="5037138" y="3027363"/>
          <p14:tracePt t="12808" x="4867275" y="2965450"/>
          <p14:tracePt t="12826" x="4803775" y="2946400"/>
          <p14:tracePt t="12841" x="4741863" y="2938463"/>
          <p14:tracePt t="12841" x="4732338" y="2928938"/>
          <p14:tracePt t="12861" x="4714875" y="2928938"/>
          <p14:tracePt t="12875" x="4705350" y="2928938"/>
          <p14:tracePt t="12891" x="4679950" y="2919413"/>
          <p14:tracePt t="13167" x="4660900" y="2901950"/>
          <p14:tracePt t="13174" x="4633913" y="2894013"/>
          <p14:tracePt t="13182" x="4598988" y="2874963"/>
          <p14:tracePt t="13191" x="4518025" y="2822575"/>
          <p14:tracePt t="13208" x="4438650" y="2768600"/>
          <p14:tracePt t="13225" x="4340225" y="2714625"/>
          <p14:tracePt t="13241" x="4241800" y="2643188"/>
          <p14:tracePt t="13241" x="4197350" y="2616200"/>
          <p14:tracePt t="13261" x="4062413" y="2554288"/>
          <p14:tracePt t="13276" x="3938588" y="2482850"/>
          <p14:tracePt t="13293" x="3857625" y="2428875"/>
          <p14:tracePt t="13308" x="3776663" y="2374900"/>
          <p14:tracePt t="13328" x="3697288" y="2339975"/>
          <p14:tracePt t="13341" x="3625850" y="2312988"/>
          <p14:tracePt t="13361" x="3562350" y="2295525"/>
          <p14:tracePt t="13375" x="3500438" y="2286000"/>
          <p14:tracePt t="13393" x="3455988" y="2286000"/>
          <p14:tracePt t="13408" x="3411538" y="2286000"/>
          <p14:tracePt t="13425" x="3367088" y="2286000"/>
          <p14:tracePt t="13442" x="3303588" y="2303463"/>
          <p14:tracePt t="13458" x="3224213" y="2330450"/>
          <p14:tracePt t="13476" x="3170238" y="2339975"/>
          <p14:tracePt t="13492" x="3125788" y="2374900"/>
          <p14:tracePt t="13508" x="3089275" y="2419350"/>
          <p14:tracePt t="13525" x="3054350" y="2438400"/>
          <p14:tracePt t="13525" x="3027363" y="2465388"/>
          <p14:tracePt t="13545" x="3000375" y="2490788"/>
          <p14:tracePt t="13557" x="2973388" y="2517775"/>
          <p14:tracePt t="13557" x="2955925" y="2527300"/>
          <p14:tracePt t="13578" x="2911475" y="2562225"/>
          <p14:tracePt t="13591" x="2874963" y="2616200"/>
          <p14:tracePt t="13609" x="2857500" y="2633663"/>
          <p14:tracePt t="13625" x="2822575" y="2670175"/>
          <p14:tracePt t="13642" x="2786063" y="2705100"/>
          <p14:tracePt t="13658" x="2759075" y="2741613"/>
          <p14:tracePt t="13676" x="2751138" y="2768600"/>
          <p14:tracePt t="13692" x="2724150" y="2786063"/>
          <p14:tracePt t="13708" x="2714625" y="2803525"/>
          <p14:tracePt t="13725" x="2714625" y="2813050"/>
          <p14:tracePt t="13923" x="2732088" y="2813050"/>
          <p14:tracePt t="13930" x="2751138" y="2813050"/>
          <p14:tracePt t="13941" x="2830513" y="2813050"/>
          <p14:tracePt t="13941" x="2884488" y="2813050"/>
          <p14:tracePt t="13961" x="2955925" y="2813050"/>
          <p14:tracePt t="13974" x="3268663" y="2813050"/>
          <p14:tracePt t="13994" x="3509963" y="2813050"/>
          <p14:tracePt t="14009" x="3679825" y="2813050"/>
          <p14:tracePt t="14025" x="3848100" y="2813050"/>
          <p14:tracePt t="14043" x="4000500" y="2795588"/>
          <p14:tracePt t="14058" x="4152900" y="2795588"/>
          <p14:tracePt t="14058" x="4205288" y="2795588"/>
          <p14:tracePt t="14076" x="4348163" y="2795588"/>
          <p14:tracePt t="14091" x="4456113" y="2795588"/>
          <p14:tracePt t="14109" x="4562475" y="2795588"/>
          <p14:tracePt t="14125" x="4670425" y="2813050"/>
          <p14:tracePt t="14143" x="4803775" y="2840038"/>
          <p14:tracePt t="14158" x="4956175" y="2857500"/>
          <p14:tracePt t="14158" x="4991100" y="2884488"/>
          <p14:tracePt t="14178" x="5072063" y="2894013"/>
          <p14:tracePt t="14191" x="5153025" y="2919413"/>
          <p14:tracePt t="14210" x="5160963" y="2919413"/>
          <p14:tracePt t="14225" x="5160963" y="2911475"/>
          <p14:tracePt t="14506" x="5160963" y="2901950"/>
          <p14:tracePt t="14514" x="5187950" y="2874963"/>
          <p14:tracePt t="14524" x="5232400" y="2840038"/>
          <p14:tracePt t="14542" x="5286375" y="2786063"/>
          <p14:tracePt t="14558" x="5348288" y="2759075"/>
          <p14:tracePt t="14558" x="5384800" y="2751138"/>
          <p14:tracePt t="14577" x="5446713" y="2732088"/>
          <p14:tracePt t="14590" x="5608638" y="2705100"/>
          <p14:tracePt t="14609" x="5715000" y="2705100"/>
          <p14:tracePt t="14625" x="5822950" y="2705100"/>
          <p14:tracePt t="14625" x="5867400" y="2705100"/>
          <p14:tracePt t="14645" x="5919788" y="2714625"/>
          <p14:tracePt t="14657" x="6054725" y="2741613"/>
          <p14:tracePt t="14677" x="6143625" y="2768600"/>
          <p14:tracePt t="14692" x="6251575" y="2776538"/>
          <p14:tracePt t="14709" x="6330950" y="2803525"/>
          <p14:tracePt t="14725" x="6411913" y="2822575"/>
          <p14:tracePt t="14742" x="6473825" y="2830513"/>
          <p14:tracePt t="14758" x="6537325" y="2840038"/>
          <p14:tracePt t="14774" x="6634163" y="2840038"/>
          <p14:tracePt t="14793" x="6705600" y="2857500"/>
          <p14:tracePt t="14808" x="6786563" y="2857500"/>
          <p14:tracePt t="14826" x="6848475" y="2857500"/>
          <p14:tracePt t="14841" x="6911975" y="2857500"/>
          <p14:tracePt t="14841" x="6946900" y="2857500"/>
          <p14:tracePt t="14861" x="6973888" y="2857500"/>
          <p14:tracePt t="14873" x="7037388" y="2847975"/>
          <p14:tracePt t="14894" x="7062788" y="2830513"/>
          <p14:tracePt t="14908" x="7081838" y="2813050"/>
          <p14:tracePt t="14926" x="7116763" y="2776538"/>
          <p14:tracePt t="14941" x="7126288" y="2741613"/>
          <p14:tracePt t="14958" x="7153275" y="2679700"/>
          <p14:tracePt t="14974" x="7170738" y="2581275"/>
          <p14:tracePt t="14992" x="7170738" y="2517775"/>
          <p14:tracePt t="15008" x="7170738" y="2473325"/>
          <p14:tracePt t="15024" x="7170738" y="2428875"/>
          <p14:tracePt t="15042" x="7170738" y="2393950"/>
          <p14:tracePt t="15057" x="7170738" y="2357438"/>
          <p14:tracePt t="15057" x="7170738" y="2347913"/>
          <p14:tracePt t="15077" x="7170738" y="2339975"/>
          <p14:tracePt t="15090" x="7161213" y="2312988"/>
          <p14:tracePt t="15110" x="7153275" y="2303463"/>
          <p14:tracePt t="15124" x="7143750" y="2276475"/>
          <p14:tracePt t="15142" x="7126288" y="2268538"/>
          <p14:tracePt t="15158" x="7108825" y="2251075"/>
          <p14:tracePt t="15174" x="7072313" y="2241550"/>
          <p14:tracePt t="15174" x="7054850" y="2241550"/>
          <p14:tracePt t="15192" x="7027863" y="2224088"/>
          <p14:tracePt t="15208" x="6983413" y="2205038"/>
          <p14:tracePt t="15224" x="6956425" y="2197100"/>
          <p14:tracePt t="15240" x="6919913" y="2187575"/>
          <p14:tracePt t="15258" x="6884988" y="2179638"/>
          <p14:tracePt t="15274" x="6823075" y="2152650"/>
          <p14:tracePt t="15274" x="6804025" y="2152650"/>
          <p14:tracePt t="15294" x="6751638" y="2125663"/>
          <p14:tracePt t="15307" x="6670675" y="2089150"/>
          <p14:tracePt t="15324" x="6581775" y="2062163"/>
          <p14:tracePt t="15340" x="6500813" y="2017713"/>
          <p14:tracePt t="15356" x="6402388" y="1990725"/>
          <p14:tracePt t="15373" x="6330950" y="1982788"/>
          <p14:tracePt t="15390" x="6269038" y="1982788"/>
          <p14:tracePt t="15390" x="6242050" y="1982788"/>
          <p14:tracePt t="15407" x="6180138" y="1982788"/>
          <p14:tracePt t="15423" x="6126163" y="1982788"/>
          <p14:tracePt t="15440" x="6081713" y="1982788"/>
          <p14:tracePt t="15456" x="6018213" y="1982788"/>
          <p14:tracePt t="15473" x="5965825" y="1982788"/>
          <p14:tracePt t="15490" x="5902325" y="2009775"/>
          <p14:tracePt t="15490" x="5884863" y="2017713"/>
          <p14:tracePt t="15507" x="5813425" y="2062163"/>
          <p14:tracePt t="15523" x="5768975" y="2081213"/>
          <p14:tracePt t="15540" x="5741988" y="2116138"/>
          <p14:tracePt t="15556" x="5715000" y="2152650"/>
          <p14:tracePt t="15573" x="5688013" y="2179638"/>
          <p14:tracePt t="15590" x="5680075" y="2197100"/>
          <p14:tracePt t="15590" x="5680075" y="2205038"/>
          <p14:tracePt t="15608" x="5670550" y="2232025"/>
          <p14:tracePt t="15624" x="5670550" y="2259013"/>
          <p14:tracePt t="15642" x="5670550" y="2286000"/>
          <p14:tracePt t="15658" x="5670550" y="2322513"/>
          <p14:tracePt t="15658" x="5670550" y="2339975"/>
          <p14:tracePt t="15677" x="5670550" y="2357438"/>
          <p14:tracePt t="15690" x="5741988" y="2446338"/>
          <p14:tracePt t="15710" x="5840413" y="2500313"/>
          <p14:tracePt t="15724" x="6000750" y="2598738"/>
          <p14:tracePt t="15741" x="6188075" y="2679700"/>
          <p14:tracePt t="15758" x="6438900" y="2751138"/>
          <p14:tracePt t="15774" x="6715125" y="2830513"/>
          <p14:tracePt t="15774" x="6813550" y="2867025"/>
          <p14:tracePt t="15794" x="7018338" y="2911475"/>
          <p14:tracePt t="15808" x="7224713" y="2965450"/>
          <p14:tracePt t="15826" x="7419975" y="3017838"/>
          <p14:tracePt t="15841" x="7608888" y="3062288"/>
          <p14:tracePt t="15859" x="7786688" y="3116263"/>
          <p14:tracePt t="15874" x="7920038" y="3160713"/>
          <p14:tracePt t="15874" x="7947025" y="3170238"/>
          <p14:tracePt t="15894" x="7983538" y="3197225"/>
          <p14:tracePt t="15906" x="8054975" y="3214688"/>
          <p14:tracePt t="15926" x="8081963" y="3232150"/>
          <p14:tracePt t="15941" x="8089900" y="3232150"/>
          <p14:tracePt t="15958" x="8089900" y="3224213"/>
          <p14:tracePt t="16262" x="8089900" y="3197225"/>
          <p14:tracePt t="16269" x="8089900" y="3179763"/>
          <p14:tracePt t="16277" x="8089900" y="3152775"/>
          <p14:tracePt t="16290" x="8143875" y="3071813"/>
          <p14:tracePt t="16290" x="8170863" y="3054350"/>
          <p14:tracePt t="16309" x="8215313" y="2982913"/>
          <p14:tracePt t="16326" x="8286750" y="2901950"/>
          <p14:tracePt t="16342" x="8348663" y="2867025"/>
          <p14:tracePt t="16358" x="8402638" y="2840038"/>
          <p14:tracePt t="16374" x="8447088" y="2813050"/>
          <p14:tracePt t="16374" x="8474075" y="2813050"/>
          <p14:tracePt t="16393" x="8510588" y="2803525"/>
          <p14:tracePt t="16407" x="8609013" y="2803525"/>
          <p14:tracePt t="16424" x="8688388" y="2803525"/>
          <p14:tracePt t="16441" x="8796338" y="2803525"/>
          <p14:tracePt t="16457" x="8875713" y="2803525"/>
          <p14:tracePt t="16474" x="8956675" y="2847975"/>
          <p14:tracePt t="16491" x="9018588" y="2857500"/>
          <p14:tracePt t="16491" x="9055100" y="2874963"/>
          <p14:tracePt t="16508" x="9117013" y="2884488"/>
          <p14:tracePt t="16524" x="9161463" y="2894013"/>
          <p14:tracePt t="16542" x="9242425" y="2911475"/>
          <p14:tracePt t="16557" x="9358313" y="2911475"/>
          <p14:tracePt t="16577" x="9394825" y="2911475"/>
          <p14:tracePt t="16589" x="9456738" y="2901950"/>
          <p14:tracePt t="16589" x="9491663" y="2894013"/>
          <p14:tracePt t="16609" x="9563100" y="2867025"/>
          <p14:tracePt t="16624" x="9609138" y="2830513"/>
          <p14:tracePt t="16640" x="9688513" y="2803525"/>
          <p14:tracePt t="16657" x="9732963" y="2776538"/>
          <p14:tracePt t="16674" x="9804400" y="2741613"/>
          <p14:tracePt t="16691" x="9867900" y="2714625"/>
          <p14:tracePt t="16691" x="9894888" y="2705100"/>
          <p14:tracePt t="16709" x="9956800" y="2679700"/>
          <p14:tracePt t="16725" x="9991725" y="2643188"/>
          <p14:tracePt t="16743" x="10018713" y="2625725"/>
          <p14:tracePt t="16757" x="10045700" y="2598738"/>
          <p14:tracePt t="16775" x="10045700" y="2554288"/>
          <p14:tracePt t="16775" x="10045700" y="2536825"/>
          <p14:tracePt t="16794" x="10045700" y="2490788"/>
          <p14:tracePt t="16807" x="10010775" y="2374900"/>
          <p14:tracePt t="16826" x="9939338" y="2295525"/>
          <p14:tracePt t="16841" x="9875838" y="2197100"/>
          <p14:tracePt t="16859" x="9769475" y="2125663"/>
          <p14:tracePt t="16874" x="9634538" y="2044700"/>
          <p14:tracePt t="16892" x="9420225" y="1955800"/>
          <p14:tracePt t="16907" x="9161463" y="1874838"/>
          <p14:tracePt t="16926" x="8983663" y="1847850"/>
          <p14:tracePt t="16941" x="8804275" y="1830388"/>
          <p14:tracePt t="16958" x="8661400" y="1830388"/>
          <p14:tracePt t="16973" x="8466138" y="1830388"/>
          <p14:tracePt t="16973" x="8394700" y="1830388"/>
          <p14:tracePt t="16993" x="8323263" y="1830388"/>
          <p14:tracePt t="17006" x="8089900" y="1847850"/>
          <p14:tracePt t="17027" x="7956550" y="1893888"/>
          <p14:tracePt t="17042" x="7840663" y="1955800"/>
          <p14:tracePt t="17057" x="7724775" y="2000250"/>
          <p14:tracePt t="17075" x="7643813" y="2062163"/>
          <p14:tracePt t="17091" x="7562850" y="2133600"/>
          <p14:tracePt t="17091" x="7537450" y="2160588"/>
          <p14:tracePt t="17110" x="7483475" y="2224088"/>
          <p14:tracePt t="17124" x="7429500" y="2286000"/>
          <p14:tracePt t="17142" x="7394575" y="2357438"/>
          <p14:tracePt t="17157" x="7367588" y="2419350"/>
          <p14:tracePt t="17175" x="7340600" y="2482850"/>
          <p14:tracePt t="17191" x="7340600" y="2527300"/>
          <p14:tracePt t="17191" x="7340600" y="2544763"/>
          <p14:tracePt t="17210" x="7340600" y="2581275"/>
          <p14:tracePt t="17225" x="7375525" y="2616200"/>
          <p14:tracePt t="17243" x="7456488" y="2679700"/>
          <p14:tracePt t="17257" x="7599363" y="2759075"/>
          <p14:tracePt t="17274" x="7742238" y="2840038"/>
          <p14:tracePt t="17289" x="7974013" y="2928938"/>
          <p14:tracePt t="17307" x="8286750" y="3054350"/>
          <p14:tracePt t="17326" x="8447088" y="3098800"/>
          <p14:tracePt t="17341" x="8599488" y="3143250"/>
          <p14:tracePt t="17358" x="8732838" y="3179763"/>
          <p14:tracePt t="17374" x="8867775" y="3187700"/>
          <p14:tracePt t="17392" x="9001125" y="3214688"/>
          <p14:tracePt t="17407" x="9109075" y="3214688"/>
          <p14:tracePt t="17407" x="9144000" y="3232150"/>
          <p14:tracePt t="17426" x="9232900" y="3232150"/>
          <p14:tracePt t="17441" x="9296400" y="3232150"/>
          <p14:tracePt t="17458" x="9358313" y="3232150"/>
          <p14:tracePt t="17474" x="9402763" y="3232150"/>
          <p14:tracePt t="17474" x="9439275" y="3232150"/>
          <p14:tracePt t="17494" x="9466263" y="3232150"/>
          <p14:tracePt t="17506" x="9510713" y="3232150"/>
          <p14:tracePt t="17506" x="9537700" y="3232150"/>
          <p14:tracePt t="17526" x="9582150" y="3214688"/>
          <p14:tracePt t="17542" x="9626600" y="3205163"/>
          <p14:tracePt t="17558" x="9661525" y="3197225"/>
          <p14:tracePt t="17575" x="9688513" y="3179763"/>
          <p14:tracePt t="17590" x="9725025" y="3160713"/>
          <p14:tracePt t="17608" x="9759950" y="3152775"/>
          <p14:tracePt t="17608" x="9769475" y="3143250"/>
          <p14:tracePt t="17625" x="9813925" y="3116263"/>
          <p14:tracePt t="17642" x="9840913" y="3098800"/>
          <p14:tracePt t="17657" x="9867900" y="3062288"/>
          <p14:tracePt t="17676" x="9912350" y="3009900"/>
          <p14:tracePt t="17691" x="9956800" y="2901950"/>
          <p14:tracePt t="17710" x="9974263" y="2884488"/>
          <p14:tracePt t="17723" x="10001250" y="2795588"/>
          <p14:tracePt t="17742" x="10010775" y="2732088"/>
          <p14:tracePt t="17758" x="10018713" y="2670175"/>
          <p14:tracePt t="17775" x="10018713" y="2625725"/>
          <p14:tracePt t="17791" x="10018713" y="2581275"/>
          <p14:tracePt t="17807" x="10018713" y="2536825"/>
          <p14:tracePt t="17807" x="10018713" y="2509838"/>
          <p14:tracePt t="17827" x="10037763" y="2465388"/>
          <p14:tracePt t="17841" x="10037763" y="2428875"/>
          <p14:tracePt t="17858" x="10037763" y="2411413"/>
          <p14:tracePt t="17874" x="10037763" y="2374900"/>
          <p14:tracePt t="17891" x="10037763" y="2357438"/>
          <p14:tracePt t="17906" x="10037763" y="2347913"/>
          <p14:tracePt t="17925" x="10037763" y="2330450"/>
          <p14:tracePt t="17941" x="10037763" y="2322513"/>
          <p14:tracePt t="17957" x="10037763" y="2303463"/>
          <p14:tracePt t="17973" x="10028238" y="2295525"/>
          <p14:tracePt t="17990" x="10028238" y="2286000"/>
          <p14:tracePt t="18009" x="10028238" y="2276475"/>
          <p14:tracePt t="18040" x="10028238" y="2268538"/>
          <p14:tracePt t="18117" x="10010775" y="2268538"/>
          <p14:tracePt t="18510" x="10001250" y="2268538"/>
          <p14:tracePt t="18525" x="9991725" y="2268538"/>
          <p14:tracePt t="18533" x="9983788" y="2268538"/>
          <p14:tracePt t="18541" x="9920288" y="2268538"/>
          <p14:tracePt t="18558" x="9813925" y="2268538"/>
          <p14:tracePt t="18573" x="9572625" y="2268538"/>
          <p14:tracePt t="18592" x="9126538" y="2268538"/>
          <p14:tracePt t="18608" x="8296275" y="2339975"/>
          <p14:tracePt t="18626" x="8027988" y="2384425"/>
          <p14:tracePt t="18639" x="7277100" y="2509838"/>
          <p14:tracePt t="18658" x="6929438" y="2598738"/>
          <p14:tracePt t="18674" x="6705600" y="2670175"/>
          <p14:tracePt t="18690" x="6608763" y="2714625"/>
          <p14:tracePt t="18707" x="6562725" y="2724150"/>
          <p14:tracePt t="18724" x="6537325" y="2724150"/>
          <p14:tracePt t="18724" x="6537325" y="2732088"/>
          <p14:tracePt t="18741" x="6527800" y="2741613"/>
          <p14:tracePt t="19003" x="6518275" y="2741613"/>
          <p14:tracePt t="19010" x="6500813" y="2741613"/>
          <p14:tracePt t="19022" x="6438900" y="2741613"/>
          <p14:tracePt t="19022" x="6384925" y="2741613"/>
          <p14:tracePt t="19043" x="6215063" y="2741613"/>
          <p14:tracePt t="19059" x="5902325" y="2741613"/>
          <p14:tracePt t="19073" x="5545138" y="2741613"/>
          <p14:tracePt t="19091" x="5126038" y="2741613"/>
          <p14:tracePt t="19107" x="4714875" y="2768600"/>
          <p14:tracePt t="19107" x="4500563" y="2768600"/>
          <p14:tracePt t="19127" x="4340225" y="2786063"/>
          <p14:tracePt t="19139" x="3813175" y="2822575"/>
          <p14:tracePt t="19159" x="3544888" y="2840038"/>
          <p14:tracePt t="19173" x="3303588" y="2857500"/>
          <p14:tracePt t="19191" x="3125788" y="2894013"/>
          <p14:tracePt t="19207" x="2973388" y="2894013"/>
          <p14:tracePt t="19207" x="2894013" y="2919413"/>
          <p14:tracePt t="19227" x="2840038" y="2919413"/>
          <p14:tracePt t="19239" x="2724150" y="2965450"/>
          <p14:tracePt t="19259" x="2660650" y="2982913"/>
          <p14:tracePt t="19276" x="2625725" y="3000375"/>
          <p14:tracePt t="19290" x="2608263" y="3009900"/>
          <p14:tracePt t="19308" x="2598738" y="3017838"/>
          <p14:tracePt t="19323" x="2589213" y="3036888"/>
          <p14:tracePt t="19341" x="2589213" y="3044825"/>
          <p14:tracePt t="19356" x="2589213" y="3071813"/>
          <p14:tracePt t="19375" x="2589213" y="3081338"/>
          <p14:tracePt t="19389" x="2598738" y="3108325"/>
          <p14:tracePt t="19408" x="2679700" y="3152775"/>
          <p14:tracePt t="19423" x="2776538" y="3187700"/>
          <p14:tracePt t="19423" x="2857500" y="3205163"/>
          <p14:tracePt t="19443" x="3098800" y="3241675"/>
          <p14:tracePt t="19457" x="3394075" y="3259138"/>
          <p14:tracePt t="19475" x="3741738" y="3259138"/>
          <p14:tracePt t="19490" x="4125913" y="3259138"/>
          <p14:tracePt t="19509" x="4483100" y="3259138"/>
          <p14:tracePt t="19524" x="4741863" y="3259138"/>
          <p14:tracePt t="19539" x="5062538" y="3259138"/>
          <p14:tracePt t="19559" x="5232400" y="3276600"/>
          <p14:tracePt t="19573" x="5411788" y="3322638"/>
          <p14:tracePt t="19591" x="5572125" y="3375025"/>
          <p14:tracePt t="19606" x="5732463" y="3438525"/>
          <p14:tracePt t="19624" x="5848350" y="3490913"/>
          <p14:tracePt t="19640" x="5956300" y="3562350"/>
          <p14:tracePt t="19659" x="6010275" y="3581400"/>
          <p14:tracePt t="19673" x="6037263" y="3608388"/>
          <p14:tracePt t="19691" x="6054725" y="3616325"/>
          <p14:tracePt t="19706" x="6054725" y="3608388"/>
          <p14:tracePt t="20173" x="6045200" y="3598863"/>
          <p14:tracePt t="20180" x="6027738" y="3581400"/>
          <p14:tracePt t="20189" x="5965825" y="3562350"/>
          <p14:tracePt t="20206" x="5884863" y="3536950"/>
          <p14:tracePt t="20223" x="5715000" y="3517900"/>
          <p14:tracePt t="20239" x="5518150" y="3500438"/>
          <p14:tracePt t="20239" x="5419725" y="3500438"/>
          <p14:tracePt t="20258" x="5205413" y="3500438"/>
          <p14:tracePt t="20274" x="5054600" y="3509963"/>
          <p14:tracePt t="20290" x="4875213" y="3562350"/>
          <p14:tracePt t="20307" x="4714875" y="3608388"/>
          <p14:tracePt t="20323" x="4608513" y="3633788"/>
          <p14:tracePt t="20323" x="4562475" y="3660775"/>
          <p14:tracePt t="20343" x="4527550" y="3670300"/>
          <p14:tracePt t="20356" x="4456113" y="3714750"/>
          <p14:tracePt t="20376" x="4419600" y="3724275"/>
          <p14:tracePt t="20390" x="4402138" y="3732213"/>
          <p14:tracePt t="20407" x="4402138" y="3741738"/>
          <p14:tracePt t="20422" x="4375150" y="3741738"/>
          <p14:tracePt t="20658" x="4357688" y="3741738"/>
          <p14:tracePt t="20666" x="4330700" y="3741738"/>
          <p14:tracePt t="20673" x="4241800" y="3741738"/>
          <p14:tracePt t="20690" x="4160838" y="3724275"/>
          <p14:tracePt t="20706" x="4054475" y="3724275"/>
          <p14:tracePt t="20723" x="3929063" y="3724275"/>
          <p14:tracePt t="20740" x="3786188" y="3714750"/>
          <p14:tracePt t="20757" x="3581400" y="3714750"/>
          <p14:tracePt t="20774" x="3509963" y="3714750"/>
          <p14:tracePt t="20791" x="3455988" y="3714750"/>
          <p14:tracePt t="20808" x="3411538" y="3724275"/>
          <p14:tracePt t="20823" x="3394075" y="3751263"/>
          <p14:tracePt t="20841" x="3367088" y="3759200"/>
          <p14:tracePt t="20856" x="3348038" y="3776663"/>
          <p14:tracePt t="20875" x="3340100" y="3786188"/>
          <p14:tracePt t="20890" x="3340100" y="3803650"/>
          <p14:tracePt t="20907" x="3340100" y="3822700"/>
          <p14:tracePt t="20922" x="3340100" y="3840163"/>
          <p14:tracePt t="20941" x="3375025" y="3875088"/>
          <p14:tracePt t="20955" x="3500438" y="3938588"/>
          <p14:tracePt t="20975" x="3660775" y="4000500"/>
          <p14:tracePt t="20989" x="3884613" y="4071938"/>
          <p14:tracePt t="21009" x="4160838" y="4125913"/>
          <p14:tracePt t="21026" x="4429125" y="4205288"/>
          <p14:tracePt t="21040" x="4705350" y="4259263"/>
          <p14:tracePt t="21040" x="4830763" y="4276725"/>
          <p14:tracePt t="21059" x="4929188" y="4286250"/>
          <p14:tracePt t="21072" x="5205413" y="4340225"/>
          <p14:tracePt t="21091" x="5340350" y="4367213"/>
          <p14:tracePt t="21106" x="5491163" y="4419600"/>
          <p14:tracePt t="21124" x="5589588" y="4429125"/>
          <p14:tracePt t="21140" x="5661025" y="4438650"/>
          <p14:tracePt t="21140" x="5705475" y="4438650"/>
          <p14:tracePt t="21159" x="5724525" y="4456113"/>
          <p14:tracePt t="21172" x="5795963" y="4465638"/>
          <p14:tracePt t="21190" x="5830888" y="4491038"/>
          <p14:tracePt t="21206" x="5867400" y="4500563"/>
          <p14:tracePt t="21225" x="5884863" y="4500563"/>
          <p14:tracePt t="21240" x="5911850" y="4518025"/>
          <p14:tracePt t="21259" x="5919788" y="4518025"/>
          <p14:tracePt t="21335" x="5938838" y="4518025"/>
          <p14:tracePt t="21358" x="5946775" y="4518025"/>
          <p14:tracePt t="21697" x="5965825" y="4518025"/>
          <p14:tracePt t="21712" x="5991225" y="4518025"/>
          <p14:tracePt t="21721" x="6018213" y="4500563"/>
          <p14:tracePt t="21728" x="6037263" y="4491038"/>
          <p14:tracePt t="21739" x="6089650" y="4456113"/>
          <p14:tracePt t="21756" x="6153150" y="4411663"/>
          <p14:tracePt t="21773" x="6242050" y="4384675"/>
          <p14:tracePt t="21790" x="6303963" y="4375150"/>
          <p14:tracePt t="21807" x="6348413" y="4375150"/>
          <p14:tracePt t="21823" x="6394450" y="4375150"/>
          <p14:tracePt t="21840" x="6438900" y="4375150"/>
          <p14:tracePt t="21855" x="6500813" y="4375150"/>
          <p14:tracePt t="21855" x="6527800" y="4375150"/>
          <p14:tracePt t="21876" x="6545263" y="4375150"/>
          <p14:tracePt t="21888" x="6589713" y="4375150"/>
          <p14:tracePt t="21908" x="6616700" y="4375150"/>
          <p14:tracePt t="21923" x="6643688" y="4375150"/>
          <p14:tracePt t="21940" x="6653213" y="4375150"/>
          <p14:tracePt t="21955" x="6661150" y="4375150"/>
          <p14:tracePt t="21972" x="6670675" y="4375150"/>
          <p14:tracePt t="21989" x="6680200" y="4375150"/>
          <p14:tracePt t="22005" x="6688138" y="4375150"/>
          <p14:tracePt t="22075" x="6697663" y="4375150"/>
          <p14:tracePt t="22081" x="6715125" y="4375150"/>
          <p14:tracePt t="22092" x="6724650" y="4367213"/>
          <p14:tracePt t="22105" x="6705600" y="4367213"/>
          <p14:tracePt t="22251" x="6688138" y="4367213"/>
          <p14:tracePt t="22260" x="6626225" y="4384675"/>
          <p14:tracePt t="22272" x="6473825" y="4438650"/>
          <p14:tracePt t="22272" x="6384925" y="4483100"/>
          <p14:tracePt t="22291" x="6153150" y="4572000"/>
          <p14:tracePt t="22308" x="5946775" y="4697413"/>
          <p14:tracePt t="22323" x="5732463" y="4786313"/>
          <p14:tracePt t="22340" x="5527675" y="4894263"/>
          <p14:tracePt t="22356" x="5340350" y="4956175"/>
          <p14:tracePt t="22356" x="5259388" y="4991100"/>
          <p14:tracePt t="22375" x="5197475" y="5018088"/>
          <p14:tracePt t="22389" x="5081588" y="5072063"/>
          <p14:tracePt t="22407" x="5045075" y="5081588"/>
          <p14:tracePt t="22422" x="5027613" y="5081588"/>
          <p14:tracePt t="22698" x="5000625" y="5081588"/>
          <p14:tracePt t="22705" x="4965700" y="5072063"/>
          <p14:tracePt t="22713" x="4929188" y="5062538"/>
          <p14:tracePt t="22722" x="4813300" y="5018088"/>
          <p14:tracePt t="22739" x="4652963" y="4956175"/>
          <p14:tracePt t="22756" x="4465638" y="4894263"/>
          <p14:tracePt t="22772" x="4232275" y="4786313"/>
          <p14:tracePt t="22788" x="3875088" y="4660900"/>
          <p14:tracePt t="22808" x="3697288" y="4608513"/>
          <p14:tracePt t="22822" x="3517900" y="4545013"/>
          <p14:tracePt t="22840" x="3384550" y="4510088"/>
          <p14:tracePt t="22856" x="3251200" y="4500563"/>
          <p14:tracePt t="22856" x="3197225" y="4500563"/>
          <p14:tracePt t="22876" x="3143250" y="4500563"/>
          <p14:tracePt t="22888" x="3036888" y="4500563"/>
          <p14:tracePt t="22908" x="2982913" y="4518025"/>
          <p14:tracePt t="22922" x="2965450" y="4537075"/>
          <p14:tracePt t="22940" x="2946400" y="4545013"/>
          <p14:tracePt t="22956" x="2955925" y="4545013"/>
          <p14:tracePt t="23006" x="2990850" y="4545013"/>
          <p14:tracePt t="23014" x="3036888" y="4545013"/>
          <p14:tracePt t="23022" x="3197225" y="4545013"/>
          <p14:tracePt t="23039" x="3465513" y="4537075"/>
          <p14:tracePt t="23057" x="3857625" y="4438650"/>
          <p14:tracePt t="23072" x="4224338" y="4340225"/>
          <p14:tracePt t="23072" x="4367213" y="4286250"/>
          <p14:tracePt t="23093" x="4500563" y="4232275"/>
          <p14:tracePt t="23105" x="4803775" y="4125913"/>
          <p14:tracePt t="23125" x="4938713" y="4098925"/>
          <p14:tracePt t="23139" x="5045075" y="4098925"/>
          <p14:tracePt t="23156" x="5133975" y="4098925"/>
          <p14:tracePt t="23172" x="5214938" y="4098925"/>
          <p14:tracePt t="23172" x="5251450" y="4116388"/>
          <p14:tracePt t="23190" x="5313363" y="4143375"/>
          <p14:tracePt t="23205" x="5438775" y="4224338"/>
          <p14:tracePt t="23222" x="5537200" y="4313238"/>
          <p14:tracePt t="23239" x="5626100" y="4419600"/>
          <p14:tracePt t="23255" x="5732463" y="4527550"/>
          <p14:tracePt t="23272" x="5822950" y="4625975"/>
          <p14:tracePt t="23289" x="5919788" y="4768850"/>
          <p14:tracePt t="23308" x="5956300" y="4830763"/>
          <p14:tracePt t="23322" x="5991225" y="4902200"/>
          <p14:tracePt t="23340" x="6037263" y="4946650"/>
          <p14:tracePt t="23355" x="6018213" y="4946650"/>
          <p14:tracePt t="23624" x="5983288" y="4946650"/>
          <p14:tracePt t="23629" x="5938838" y="4946650"/>
          <p14:tracePt t="23638" x="5867400" y="4929188"/>
          <p14:tracePt t="23656" x="5759450" y="4929188"/>
          <p14:tracePt t="23672" x="5589588" y="4929188"/>
          <p14:tracePt t="23689" x="5348288" y="4929188"/>
          <p14:tracePt t="23689" x="5232400" y="4929188"/>
          <p14:tracePt t="23707" x="4991100" y="4929188"/>
          <p14:tracePt t="23722" x="4751388" y="4938713"/>
          <p14:tracePt t="23739" x="4483100" y="4973638"/>
          <p14:tracePt t="23755" x="4232275" y="5010150"/>
          <p14:tracePt t="23772" x="3990975" y="5045075"/>
          <p14:tracePt t="23788" x="3768725" y="5062538"/>
          <p14:tracePt t="23788" x="3670300" y="5062538"/>
          <p14:tracePt t="23809" x="3473450" y="5099050"/>
          <p14:tracePt t="23822" x="3295650" y="5116513"/>
          <p14:tracePt t="23841" x="3170238" y="5126038"/>
          <p14:tracePt t="23855" x="3081338" y="5143500"/>
          <p14:tracePt t="23873" x="3000375" y="5170488"/>
          <p14:tracePt t="23889" x="2965450" y="5187950"/>
          <p14:tracePt t="23889" x="2946400" y="5187950"/>
          <p14:tracePt t="23906" x="2911475" y="5197475"/>
          <p14:tracePt t="23923" x="2884488" y="5214938"/>
          <p14:tracePt t="23940" x="2874963" y="5224463"/>
          <p14:tracePt t="23956" x="2867025" y="5232400"/>
          <p14:tracePt t="23973" x="2867025" y="5241925"/>
          <p14:tracePt t="23988" x="2857500" y="5251450"/>
          <p14:tracePt t="24005" x="2857500" y="5276850"/>
          <p14:tracePt t="24023" x="2857500" y="5303838"/>
          <p14:tracePt t="24042" x="2884488" y="5330825"/>
          <p14:tracePt t="24058" x="3000375" y="5394325"/>
          <p14:tracePt t="24072" x="3232150" y="5500688"/>
          <p14:tracePt t="24090" x="3554413" y="5616575"/>
          <p14:tracePt t="24090" x="3724275" y="5653088"/>
          <p14:tracePt t="24107" x="4116388" y="5751513"/>
          <p14:tracePt t="24124" x="4429125" y="5822950"/>
          <p14:tracePt t="24139" x="4705350" y="5894388"/>
          <p14:tracePt t="24156" x="4946650" y="5929313"/>
          <p14:tracePt t="24172" x="5197475" y="5946775"/>
          <p14:tracePt t="24188" x="5340350" y="5946775"/>
          <p14:tracePt t="24188" x="5419725" y="5965825"/>
          <p14:tracePt t="24207" x="5527675" y="5965825"/>
          <p14:tracePt t="24223" x="5616575" y="5965825"/>
          <p14:tracePt t="24239" x="5715000" y="5965825"/>
          <p14:tracePt t="24256" x="5822950" y="5965825"/>
          <p14:tracePt t="24272" x="5965825" y="5919788"/>
          <p14:tracePt t="24292" x="6010275" y="5902325"/>
          <p14:tracePt t="24304" x="6081713" y="5857875"/>
          <p14:tracePt t="24323" x="6134100" y="5822950"/>
          <p14:tracePt t="24339" x="6180138" y="5795963"/>
          <p14:tracePt t="24356" x="6197600" y="5776913"/>
          <p14:tracePt t="24373" x="6224588" y="5751513"/>
          <p14:tracePt t="24389" x="6224588" y="5741988"/>
          <p14:tracePt t="24776" x="6242050" y="5705475"/>
          <p14:tracePt t="24784" x="6259513" y="5688013"/>
          <p14:tracePt t="24791" x="6286500" y="5626100"/>
          <p14:tracePt t="24805" x="6367463" y="5384800"/>
          <p14:tracePt t="24823" x="6456363" y="5133975"/>
          <p14:tracePt t="24840" x="6500813" y="4956175"/>
          <p14:tracePt t="24855" x="6554788" y="4732338"/>
          <p14:tracePt t="24873" x="6589713" y="4527550"/>
          <p14:tracePt t="24889" x="6626225" y="4330700"/>
          <p14:tracePt t="24889" x="6626225" y="4251325"/>
          <p14:tracePt t="24908" x="6626225" y="4160838"/>
          <p14:tracePt t="24921" x="6643688" y="3867150"/>
          <p14:tracePt t="24940" x="6653213" y="3643313"/>
          <p14:tracePt t="24955" x="6653213" y="3473450"/>
          <p14:tracePt t="24974" x="6653213" y="3348038"/>
          <p14:tracePt t="24990" x="6653213" y="3276600"/>
          <p14:tracePt t="24990" x="6653213" y="3232150"/>
          <p14:tracePt t="25008" x="6653213" y="3197225"/>
          <p14:tracePt t="25021" x="6653213" y="3152775"/>
          <p14:tracePt t="25040" x="6653213" y="3133725"/>
          <p14:tracePt t="25055" x="6653213" y="3125788"/>
          <p14:tracePt t="25340" x="6634163" y="3108325"/>
          <p14:tracePt t="25346" x="6608763" y="3098800"/>
          <p14:tracePt t="25355" x="6562725" y="3062288"/>
          <p14:tracePt t="25373" x="6510338" y="3000375"/>
          <p14:tracePt t="25388" x="6438900" y="2946400"/>
          <p14:tracePt t="25388" x="6384925" y="2919413"/>
          <p14:tracePt t="25408" x="6348413" y="2894013"/>
          <p14:tracePt t="25420" x="6161088" y="2786063"/>
          <p14:tracePt t="25441" x="6037263" y="2759075"/>
          <p14:tracePt t="25455" x="5919788" y="2714625"/>
          <p14:tracePt t="25473" x="5768975" y="2697163"/>
          <p14:tracePt t="25489" x="5634038" y="2679700"/>
          <p14:tracePt t="25505" x="5510213" y="2679700"/>
          <p14:tracePt t="25522" x="5313363" y="2679700"/>
          <p14:tracePt t="25540" x="5187950" y="2687638"/>
          <p14:tracePt t="25555" x="5072063" y="2714625"/>
          <p14:tracePt t="25572" x="4938713" y="2759075"/>
          <p14:tracePt t="25590" x="4803775" y="2803525"/>
          <p14:tracePt t="25604" x="4616450" y="2911475"/>
          <p14:tracePt t="25604" x="4527550" y="2955925"/>
          <p14:tracePt t="25626" x="4446588" y="3027363"/>
          <p14:tracePt t="25637" x="4224338" y="3251200"/>
          <p14:tracePt t="25657" x="4089400" y="3419475"/>
          <p14:tracePt t="25672" x="3965575" y="3589338"/>
          <p14:tracePt t="25689" x="3857625" y="3822700"/>
          <p14:tracePt t="25705" x="3751263" y="4054475"/>
          <p14:tracePt t="25721" x="3633788" y="4367213"/>
          <p14:tracePt t="25739" x="3581400" y="4545013"/>
          <p14:tracePt t="25755" x="3536950" y="4732338"/>
          <p14:tracePt t="25772" x="3500438" y="4902200"/>
          <p14:tracePt t="25788" x="3482975" y="5081588"/>
          <p14:tracePt t="25805" x="3482975" y="5232400"/>
          <p14:tracePt t="25822" x="3482975" y="5411788"/>
          <p14:tracePt t="25842" x="3490913" y="5473700"/>
          <p14:tracePt t="25855" x="3509963" y="5518150"/>
          <p14:tracePt t="25873" x="3562350" y="5572125"/>
          <p14:tracePt t="25888" x="3616325" y="5608638"/>
          <p14:tracePt t="25888" x="3670300" y="5634038"/>
          <p14:tracePt t="25908" x="3705225" y="5661025"/>
          <p14:tracePt t="25921" x="3965575" y="5715000"/>
          <p14:tracePt t="25939" x="4170363" y="5741988"/>
          <p14:tracePt t="25955" x="4367213" y="5759450"/>
          <p14:tracePt t="25972" x="4562475" y="5776913"/>
          <p14:tracePt t="25988" x="4776788" y="5776913"/>
          <p14:tracePt t="26005" x="5045075" y="5795963"/>
          <p14:tracePt t="26022" x="5241925" y="5813425"/>
          <p14:tracePt t="26022" x="5357813" y="5813425"/>
          <p14:tracePt t="26040" x="5510213" y="5813425"/>
          <p14:tracePt t="26055" x="5634038" y="5813425"/>
          <p14:tracePt t="26072" x="5741988" y="5813425"/>
          <p14:tracePt t="26090" x="5822950" y="5776913"/>
          <p14:tracePt t="26104" x="5902325" y="5741988"/>
          <p14:tracePt t="26104" x="5929313" y="5697538"/>
          <p14:tracePt t="26125" x="5946775" y="5680075"/>
          <p14:tracePt t="26138" x="6054725" y="5518150"/>
          <p14:tracePt t="26155" x="6089650" y="5402263"/>
          <p14:tracePt t="26171" x="6134100" y="5322888"/>
          <p14:tracePt t="26188" x="6161088" y="5232400"/>
          <p14:tracePt t="26205" x="6188075" y="5153025"/>
          <p14:tracePt t="26221" x="6215063" y="5072063"/>
          <p14:tracePt t="26221" x="6215063" y="5037138"/>
          <p14:tracePt t="26239" x="6224588" y="4929188"/>
          <p14:tracePt t="26255" x="6242050" y="4822825"/>
          <p14:tracePt t="26272" x="6242050" y="4714875"/>
          <p14:tracePt t="26288" x="6242050" y="4625975"/>
          <p14:tracePt t="26305" x="6224588" y="4527550"/>
          <p14:tracePt t="26305" x="6205538" y="4491038"/>
          <p14:tracePt t="26324" x="6197600" y="4429125"/>
          <p14:tracePt t="26341" x="6161088" y="4367213"/>
          <p14:tracePt t="26356" x="6134100" y="4286250"/>
          <p14:tracePt t="26373" x="6089650" y="4187825"/>
          <p14:tracePt t="26388" x="6062663" y="4054475"/>
          <p14:tracePt t="26405" x="6027738" y="3902075"/>
          <p14:tracePt t="26421" x="5983288" y="3724275"/>
          <p14:tracePt t="26438" x="5938838" y="3536950"/>
          <p14:tracePt t="26455" x="5919788" y="3455988"/>
          <p14:tracePt t="26472" x="5919788" y="3394075"/>
          <p14:tracePt t="26488" x="5902325" y="3357563"/>
          <p14:tracePt t="26504" x="5894388" y="3340100"/>
          <p14:tracePt t="26522" x="5894388" y="3330575"/>
          <p14:tracePt t="26540" x="5894388" y="3322638"/>
          <p14:tracePt t="26554" x="5894388" y="3313113"/>
          <p14:tracePt t="26942" x="5894388" y="3286125"/>
          <p14:tracePt t="26947" x="5894388" y="3268663"/>
          <p14:tracePt t="26956" x="5875338" y="3187700"/>
          <p14:tracePt t="26974" x="5875338" y="3081338"/>
          <p14:tracePt t="26987" x="5875338" y="2955925"/>
          <p14:tracePt t="27006" x="5867400" y="2813050"/>
          <p14:tracePt t="27021" x="5848350" y="2679700"/>
          <p14:tracePt t="27021" x="5830888" y="2608263"/>
          <p14:tracePt t="27042" x="5830888" y="2562225"/>
          <p14:tracePt t="27053" x="5795963" y="2419350"/>
          <p14:tracePt t="27073" x="5776913" y="2322513"/>
          <p14:tracePt t="27088" x="5751513" y="2251075"/>
          <p14:tracePt t="27106" x="5715000" y="2170113"/>
          <p14:tracePt t="27122" x="5697538" y="2089150"/>
          <p14:tracePt t="27122" x="5670550" y="2036763"/>
          <p14:tracePt t="27141" x="5661025" y="2009775"/>
          <p14:tracePt t="27154" x="5608638" y="1919288"/>
          <p14:tracePt t="27173" x="5572125" y="1884363"/>
          <p14:tracePt t="27188" x="5510213" y="1847850"/>
          <p14:tracePt t="27205" x="5446713" y="1822450"/>
          <p14:tracePt t="27221" x="5384800" y="1803400"/>
          <p14:tracePt t="27238" x="5303838" y="1795463"/>
          <p14:tracePt t="27238" x="5268913" y="1795463"/>
          <p14:tracePt t="27256" x="5187950" y="1795463"/>
          <p14:tracePt t="27271" x="5108575" y="1812925"/>
          <p14:tracePt t="27288" x="5045075" y="1866900"/>
          <p14:tracePt t="27303" x="4946650" y="1938338"/>
          <p14:tracePt t="27321" x="4867275" y="2017713"/>
          <p14:tracePt t="27338" x="4714875" y="2160588"/>
          <p14:tracePt t="27358" x="4608513" y="2268538"/>
          <p14:tracePt t="27371" x="4545013" y="2347913"/>
          <p14:tracePt t="27389" x="4456113" y="2455863"/>
          <p14:tracePt t="27405" x="4367213" y="2571750"/>
          <p14:tracePt t="27422" x="4303713" y="2697163"/>
          <p14:tracePt t="27438" x="4224338" y="2857500"/>
          <p14:tracePt t="27438" x="4197350" y="2919413"/>
          <p14:tracePt t="27456" x="4133850" y="3054350"/>
          <p14:tracePt t="27472" x="4071938" y="3197225"/>
          <p14:tracePt t="27488" x="4010025" y="3340100"/>
          <p14:tracePt t="27505" x="3946525" y="3473450"/>
          <p14:tracePt t="27521" x="3867150" y="3643313"/>
          <p14:tracePt t="27538" x="3840163" y="3751263"/>
          <p14:tracePt t="27538" x="3803650" y="3830638"/>
          <p14:tracePt t="27556" x="3776663" y="3938588"/>
          <p14:tracePt t="27574" x="3751263" y="4037013"/>
          <p14:tracePt t="27588" x="3724275" y="4143375"/>
          <p14:tracePt t="27606" x="3705225" y="4295775"/>
          <p14:tracePt t="27621" x="3705225" y="4330700"/>
          <p14:tracePt t="27637" x="3697288" y="4340225"/>
          <p14:tracePt t="27980" x="3687763" y="4348163"/>
          <p14:tracePt t="27986" x="3679825" y="4357688"/>
          <p14:tracePt t="27994" x="3670300" y="4384675"/>
          <p14:tracePt t="28004" x="3652838" y="4446588"/>
          <p14:tracePt t="28022" x="3643313" y="4510088"/>
          <p14:tracePt t="28038" x="3643313" y="4581525"/>
          <p14:tracePt t="28054" x="3643313" y="4697413"/>
          <p14:tracePt t="28073" x="3660775" y="4795838"/>
          <p14:tracePt t="28088" x="3714750" y="4884738"/>
          <p14:tracePt t="28105" x="3776663" y="5010150"/>
          <p14:tracePt t="28121" x="3830638" y="5126038"/>
          <p14:tracePt t="28121" x="3857625" y="5180013"/>
          <p14:tracePt t="28141" x="3884613" y="5224463"/>
          <p14:tracePt t="28154" x="4000500" y="5348288"/>
          <p14:tracePt t="28173" x="4081463" y="5411788"/>
          <p14:tracePt t="28188" x="4179888" y="5465763"/>
          <p14:tracePt t="28206" x="4241800" y="5537200"/>
          <p14:tracePt t="28220" x="4348163" y="5616575"/>
          <p14:tracePt t="28241" x="4375150" y="5643563"/>
          <p14:tracePt t="28253" x="4465638" y="5705475"/>
          <p14:tracePt t="28273" x="4518025" y="5751513"/>
          <p14:tracePt t="28290" x="4562475" y="5795963"/>
          <p14:tracePt t="28305" x="4598988" y="5822950"/>
          <p14:tracePt t="28322" x="4633913" y="5848350"/>
          <p14:tracePt t="28338" x="4652963" y="5867400"/>
          <p14:tracePt t="28338" x="4660900" y="5867400"/>
          <p14:tracePt t="28357" x="4670425" y="5875338"/>
          <p14:tracePt t="28370" x="4697413" y="5875338"/>
          <p14:tracePt t="28864" x="4724400" y="5848350"/>
          <p14:tracePt t="28873" x="4759325" y="5822950"/>
          <p14:tracePt t="28879" x="4786313" y="5795963"/>
          <p14:tracePt t="28889" x="4902200" y="5724525"/>
          <p14:tracePt t="28905" x="5000625" y="5670550"/>
          <p14:tracePt t="28921" x="5116513" y="5608638"/>
          <p14:tracePt t="28938" x="5276850" y="5545138"/>
          <p14:tracePt t="28954" x="5419725" y="5483225"/>
          <p14:tracePt t="28970" x="5608638" y="5419725"/>
          <p14:tracePt t="28988" x="5688013" y="5367338"/>
          <p14:tracePt t="29004" x="5768975" y="5330825"/>
          <p14:tracePt t="29021" x="5857875" y="5276850"/>
          <p14:tracePt t="29037" x="5956300" y="5205413"/>
          <p14:tracePt t="29054" x="6037263" y="5126038"/>
          <p14:tracePt t="29054" x="6081713" y="5062538"/>
          <p14:tracePt t="29073" x="6188075" y="4956175"/>
          <p14:tracePt t="29090" x="6269038" y="4813300"/>
          <p14:tracePt t="29104" x="6348413" y="4652963"/>
          <p14:tracePt t="29122" x="6429375" y="4483100"/>
          <p14:tracePt t="29137" x="6500813" y="4322763"/>
          <p14:tracePt t="29137" x="6527800" y="4224338"/>
          <p14:tracePt t="29157" x="6545263" y="4143375"/>
          <p14:tracePt t="29170" x="6589713" y="3884613"/>
          <p14:tracePt t="29189" x="6608763" y="3714750"/>
          <p14:tracePt t="29204" x="6626225" y="3581400"/>
          <p14:tracePt t="29222" x="6626225" y="3490913"/>
          <p14:tracePt t="29237" x="6634163" y="3455988"/>
          <p14:tracePt t="29237" x="6634163" y="3438525"/>
          <p14:tracePt t="29258" x="6634163" y="3429000"/>
          <p14:tracePt t="29269" x="6634163" y="3419475"/>
          <p14:tracePt t="30179" x="6634163" y="3394075"/>
          <p14:tracePt t="30682" x="6634163" y="3367088"/>
          <p14:tracePt t="30688" x="6616700" y="3348038"/>
          <p14:tracePt t="30702" x="6589713" y="3241675"/>
          <p14:tracePt t="30720" x="6581775" y="3179763"/>
          <p14:tracePt t="30738" x="6554788" y="3116263"/>
          <p14:tracePt t="30753" x="6537325" y="3071813"/>
          <p14:tracePt t="30753" x="6518275" y="3027363"/>
          <p14:tracePt t="30774" x="6518275" y="3009900"/>
          <p14:tracePt t="30785" x="6483350" y="2955925"/>
          <p14:tracePt t="30785" x="6473825" y="2946400"/>
          <p14:tracePt t="30806" x="6438900" y="2901950"/>
          <p14:tracePt t="30821" x="6384925" y="2847975"/>
          <p14:tracePt t="30837" x="6330950" y="2795588"/>
          <p14:tracePt t="30855" x="6269038" y="2759075"/>
          <p14:tracePt t="30870" x="6215063" y="2724150"/>
          <p14:tracePt t="30870" x="6197600" y="2705100"/>
          <p14:tracePt t="30890" x="6143625" y="2687638"/>
          <p14:tracePt t="30905" x="6099175" y="2643188"/>
          <p14:tracePt t="30922" x="6037263" y="2625725"/>
          <p14:tracePt t="30937" x="5956300" y="2598738"/>
          <p14:tracePt t="30955" x="5857875" y="2581275"/>
          <p14:tracePt t="30970" x="5795963" y="2571750"/>
          <p14:tracePt t="30970" x="5741988" y="2571750"/>
          <p14:tracePt t="30990" x="5705475" y="2571750"/>
          <p14:tracePt t="31002" x="5581650" y="2571750"/>
          <p14:tracePt t="31023" x="5500688" y="2598738"/>
          <p14:tracePt t="31037" x="5402263" y="2643188"/>
          <p14:tracePt t="31054" x="5322888" y="2697163"/>
          <p14:tracePt t="31070" x="5241925" y="2751138"/>
          <p14:tracePt t="31087" x="5160963" y="2813050"/>
          <p14:tracePt t="31087" x="5116513" y="2857500"/>
          <p14:tracePt t="31105" x="5027613" y="2982913"/>
          <p14:tracePt t="31120" x="4946650" y="3098800"/>
          <p14:tracePt t="31138" x="4875213" y="3224213"/>
          <p14:tracePt t="31154" x="4813300" y="3340100"/>
          <p14:tracePt t="31171" x="4776788" y="3419475"/>
          <p14:tracePt t="31187" x="4751388" y="3517900"/>
          <p14:tracePt t="31187" x="4751388" y="3554413"/>
          <p14:tracePt t="31206" x="4724400" y="3633788"/>
          <p14:tracePt t="31221" x="4724400" y="3652838"/>
          <p14:tracePt t="31238" x="4724400" y="3679825"/>
          <p14:tracePt t="31257" x="4724400" y="3670300"/>
          <p14:tracePt t="31543" x="4724400" y="3633788"/>
          <p14:tracePt t="31551" x="4714875" y="3625850"/>
          <p14:tracePt t="31558" x="4697413" y="3589338"/>
          <p14:tracePt t="31569" x="4687888" y="3527425"/>
          <p14:tracePt t="31587" x="4660900" y="3465513"/>
          <p14:tracePt t="31587" x="4652963" y="3402013"/>
          <p14:tracePt t="31607" x="4633913" y="3367088"/>
          <p14:tracePt t="31619" x="4581525" y="3214688"/>
          <p14:tracePt t="31639" x="4554538" y="3133725"/>
          <p14:tracePt t="31654" x="4510088" y="3071813"/>
          <p14:tracePt t="31672" x="4473575" y="3017838"/>
          <p14:tracePt t="31687" x="4438650" y="2982913"/>
          <p14:tracePt t="31687" x="4429125" y="2973388"/>
          <p14:tracePt t="31707" x="4411663" y="2955925"/>
          <p14:tracePt t="31721" x="4384675" y="2919413"/>
          <p14:tracePt t="31736" x="4367213" y="2911475"/>
          <p14:tracePt t="31753" x="4348163" y="2901950"/>
          <p14:tracePt t="31770" x="4313238" y="2894013"/>
          <p14:tracePt t="31787" x="4286250" y="2894013"/>
          <p14:tracePt t="31804" x="4214813" y="2894013"/>
          <p14:tracePt t="31821" x="4152900" y="2894013"/>
          <p14:tracePt t="31837" x="4089400" y="2894013"/>
          <p14:tracePt t="31855" x="4027488" y="2894013"/>
          <p14:tracePt t="31871" x="3956050" y="2946400"/>
          <p14:tracePt t="31890" x="3929063" y="2955925"/>
          <p14:tracePt t="31902" x="3857625" y="3044825"/>
          <p14:tracePt t="31922" x="3803650" y="3125788"/>
          <p14:tracePt t="31937" x="3759200" y="3224213"/>
          <p14:tracePt t="31953" x="3697288" y="3367088"/>
          <p14:tracePt t="31970" x="3633788" y="3527425"/>
          <p14:tracePt t="31986" x="3589338" y="3687763"/>
          <p14:tracePt t="32003" x="3517900" y="3919538"/>
          <p14:tracePt t="32021" x="3509963" y="4071938"/>
          <p14:tracePt t="32037" x="3490913" y="4197350"/>
          <p14:tracePt t="32054" x="3490913" y="4295775"/>
          <p14:tracePt t="32070" x="3490913" y="4402138"/>
          <p14:tracePt t="32086" x="3490913" y="4491038"/>
          <p14:tracePt t="32086" x="3490913" y="4527550"/>
          <p14:tracePt t="32107" x="3490913" y="4598988"/>
          <p14:tracePt t="32119" x="3527425" y="4751388"/>
          <p14:tracePt t="32139" x="3571875" y="4867275"/>
          <p14:tracePt t="32153" x="3598863" y="4938713"/>
          <p14:tracePt t="32171" x="3616325" y="5000625"/>
          <p14:tracePt t="32187" x="3660775" y="5072063"/>
          <p14:tracePt t="32203" x="3724275" y="5116513"/>
          <p14:tracePt t="32203" x="3751263" y="5143500"/>
          <p14:tracePt t="32221" x="3830638" y="5197475"/>
          <p14:tracePt t="32237" x="3911600" y="5251450"/>
          <p14:tracePt t="32253" x="4027488" y="5313363"/>
          <p14:tracePt t="32270" x="4125913" y="5367338"/>
          <p14:tracePt t="32287" x="4224338" y="5411788"/>
          <p14:tracePt t="32303" x="4322763" y="5465763"/>
          <p14:tracePt t="32303" x="4375150" y="5491163"/>
          <p14:tracePt t="32321" x="4491038" y="5554663"/>
          <p14:tracePt t="32338" x="4608513" y="5589588"/>
          <p14:tracePt t="32356" x="4724400" y="5653088"/>
          <p14:tracePt t="32369" x="4822825" y="5680075"/>
          <p14:tracePt t="32388" x="4911725" y="5715000"/>
          <p14:tracePt t="32403" x="4991100" y="5732463"/>
          <p14:tracePt t="32403" x="5045075" y="5732463"/>
          <p14:tracePt t="32421" x="5126038" y="5741988"/>
          <p14:tracePt t="32437" x="5187950" y="5741988"/>
          <p14:tracePt t="32453" x="5259388" y="5741988"/>
          <p14:tracePt t="32470" x="5322888" y="5741988"/>
          <p14:tracePt t="32486" x="5394325" y="5741988"/>
          <p14:tracePt t="32503" x="5465763" y="5732463"/>
          <p14:tracePt t="32503" x="5483225" y="5715000"/>
          <p14:tracePt t="32521" x="5562600" y="5680075"/>
          <p14:tracePt t="32537" x="5616575" y="5653088"/>
          <p14:tracePt t="32553" x="5661025" y="5616575"/>
          <p14:tracePt t="32570" x="5715000" y="5562600"/>
          <p14:tracePt t="32586" x="5768975" y="5500688"/>
          <p14:tracePt t="32586" x="5776913" y="5473700"/>
          <p14:tracePt t="32606" x="5795963" y="5438775"/>
          <p14:tracePt t="32619" x="5857875" y="5286375"/>
          <p14:tracePt t="32638" x="5911850" y="5126038"/>
          <p14:tracePt t="32653" x="5956300" y="4919663"/>
          <p14:tracePt t="32671" x="6010275" y="4714875"/>
          <p14:tracePt t="32687" x="6062663" y="4518025"/>
          <p14:tracePt t="32687" x="6081713" y="4394200"/>
          <p14:tracePt t="32706" x="6099175" y="4295775"/>
          <p14:tracePt t="32719" x="6170613" y="3946525"/>
          <p14:tracePt t="32738" x="6197600" y="3724275"/>
          <p14:tracePt t="32753" x="6215063" y="3544888"/>
          <p14:tracePt t="32771" x="6232525" y="3322638"/>
          <p14:tracePt t="32786" x="6232525" y="3179763"/>
          <p14:tracePt t="32786" x="6232525" y="3108325"/>
          <p14:tracePt t="32807" x="6232525" y="3036888"/>
          <p14:tracePt t="32819" x="6232525" y="2857500"/>
          <p14:tracePt t="32838" x="6232525" y="2751138"/>
          <p14:tracePt t="32852" x="6232525" y="2660650"/>
          <p14:tracePt t="32870" x="6232525" y="2562225"/>
          <p14:tracePt t="32887" x="6232525" y="2490788"/>
          <p14:tracePt t="32903" x="6232525" y="2401888"/>
          <p14:tracePt t="32903" x="6232525" y="2357438"/>
          <p14:tracePt t="32922" x="6232525" y="2268538"/>
          <p14:tracePt t="32937" x="6232525" y="2197100"/>
          <p14:tracePt t="32954" x="6232525" y="2133600"/>
          <p14:tracePt t="32970" x="6232525" y="2071688"/>
          <p14:tracePt t="32988" x="6232525" y="2036763"/>
          <p14:tracePt t="33003" x="6232525" y="1990725"/>
          <p14:tracePt t="33003" x="6232525" y="1982788"/>
          <p14:tracePt t="33023" x="6232525" y="1965325"/>
          <p14:tracePt t="33035" x="6232525" y="1928813"/>
          <p14:tracePt t="33056" x="6232525" y="1919288"/>
          <p14:tracePt t="33068" x="6232525" y="1911350"/>
          <p14:tracePt t="33085" x="6224588" y="1911350"/>
          <p14:tracePt t="33393" x="6180138" y="1911350"/>
          <p14:tracePt t="33398" x="6161088" y="1911350"/>
          <p14:tracePt t="33406" x="6116638" y="1911350"/>
          <p14:tracePt t="33419" x="5973763" y="1911350"/>
          <p14:tracePt t="33437" x="5867400" y="1911350"/>
          <p14:tracePt t="33454" x="5715000" y="1911350"/>
          <p14:tracePt t="33469" x="5545138" y="1911350"/>
          <p14:tracePt t="33489" x="5375275" y="1911350"/>
          <p14:tracePt t="33503" x="5205413" y="1919288"/>
          <p14:tracePt t="33503" x="5153025" y="1946275"/>
          <p14:tracePt t="33522" x="5089525" y="1965325"/>
          <p14:tracePt t="33522" x="5018088" y="1973263"/>
          <p14:tracePt t="33537" x="4875213" y="2036763"/>
          <p14:tracePt t="33554" x="4732338" y="2098675"/>
          <p14:tracePt t="33569" x="4616450" y="2197100"/>
          <p14:tracePt t="33586" x="4491038" y="2286000"/>
          <p14:tracePt t="33604" x="4402138" y="2366963"/>
          <p14:tracePt t="33619" x="4322763" y="2438400"/>
          <p14:tracePt t="33619" x="4276725" y="2500313"/>
          <p14:tracePt t="33639" x="4205288" y="2581275"/>
          <p14:tracePt t="33653" x="4116388" y="2687638"/>
          <p14:tracePt t="33671" x="4044950" y="2803525"/>
          <p14:tracePt t="33686" x="3973513" y="2901950"/>
          <p14:tracePt t="33686" x="3929063" y="2965450"/>
          <p14:tracePt t="33706" x="3894138" y="3027363"/>
          <p14:tracePt t="33718" x="3813175" y="3187700"/>
          <p14:tracePt t="33739" x="3768725" y="3276600"/>
          <p14:tracePt t="33753" x="3724275" y="3375025"/>
          <p14:tracePt t="33771" x="3697288" y="3482975"/>
          <p14:tracePt t="33786" x="3670300" y="3616325"/>
          <p14:tracePt t="33803" x="3670300" y="3759200"/>
          <p14:tracePt t="33819" x="3670300" y="3867150"/>
          <p14:tracePt t="33819" x="3670300" y="3919538"/>
          <p14:tracePt t="33838" x="3670300" y="4017963"/>
          <p14:tracePt t="33854" x="3679825" y="4125913"/>
          <p14:tracePt t="33870" x="3705225" y="4214813"/>
          <p14:tracePt t="33887" x="3741738" y="4330700"/>
          <p14:tracePt t="33903" x="3786188" y="4446588"/>
          <p14:tracePt t="33903" x="3803650" y="4518025"/>
          <p14:tracePt t="33923" x="3813175" y="4581525"/>
          <p14:tracePt t="33936" x="3894138" y="4751388"/>
          <p14:tracePt t="33955" x="3919538" y="4830763"/>
          <p14:tracePt t="33970" x="3956050" y="4911725"/>
          <p14:tracePt t="33989" x="3983038" y="4956175"/>
          <p14:tracePt t="34003" x="4000500" y="5018088"/>
          <p14:tracePt t="34020" x="4054475" y="5081588"/>
          <p14:tracePt t="34020" x="4081463" y="5108575"/>
          <p14:tracePt t="34038" x="4143375" y="5180013"/>
          <p14:tracePt t="34054" x="4232275" y="5276850"/>
          <p14:tracePt t="34070" x="4357688" y="5394325"/>
          <p14:tracePt t="34086" x="4537075" y="5527675"/>
          <p14:tracePt t="34104" x="4598988" y="5589588"/>
          <p14:tracePt t="34119" x="4625975" y="5554663"/>
          <p14:tracePt t="34738" x="4633913" y="5527675"/>
          <p14:tracePt t="34745" x="4660900" y="5473700"/>
          <p14:tracePt t="34753" x="4687888" y="5375275"/>
          <p14:tracePt t="34769" x="4751388" y="5259388"/>
          <p14:tracePt t="34786" x="4803775" y="5143500"/>
          <p14:tracePt t="34803" x="4848225" y="5010150"/>
          <p14:tracePt t="34819" x="4919663" y="4822825"/>
          <p14:tracePt t="34836" x="5000625" y="4660900"/>
          <p14:tracePt t="34836" x="5037138" y="4581525"/>
          <p14:tracePt t="34854" x="5099050" y="4394200"/>
          <p14:tracePt t="34871" x="5187950" y="4205288"/>
          <p14:tracePt t="34885" x="5268913" y="4000500"/>
          <p14:tracePt t="34906" x="5340350" y="3795713"/>
          <p14:tracePt t="34919" x="5402263" y="3633788"/>
          <p14:tracePt t="34919" x="5419725" y="3554413"/>
          <p14:tracePt t="34938" x="5446713" y="3473450"/>
          <p14:tracePt t="34952" x="5465763" y="3340100"/>
          <p14:tracePt t="34969" x="5473700" y="3268663"/>
          <p14:tracePt t="34986" x="5491163" y="3187700"/>
          <p14:tracePt t="35003" x="5491163" y="3125788"/>
          <p14:tracePt t="35019" x="5491163" y="3062288"/>
          <p14:tracePt t="35037" x="5491163" y="3017838"/>
          <p14:tracePt t="35037" x="5491163" y="3000375"/>
          <p14:tracePt t="35054" x="5491163" y="2955925"/>
          <p14:tracePt t="35069" x="5491163" y="2901950"/>
          <p14:tracePt t="35086" x="5491163" y="2857500"/>
          <p14:tracePt t="35103" x="5491163" y="2830513"/>
          <p14:tracePt t="35103" x="5491163" y="2822575"/>
          <p14:tracePt t="35122" x="5491163" y="2795588"/>
          <p14:tracePt t="35135" x="5491163" y="2776538"/>
          <p14:tracePt t="35154" x="5491163" y="2759075"/>
          <p14:tracePt t="35170" x="5491163" y="2732088"/>
          <p14:tracePt t="40528" x="5491163" y="2724150"/>
          <p14:tracePt t="40712" x="5491163" y="2714625"/>
          <p14:tracePt t="40719" x="5483225" y="2697163"/>
          <p14:tracePt t="40736" x="5473700" y="2679700"/>
          <p14:tracePt t="40752" x="5456238" y="2660650"/>
          <p14:tracePt t="40767" x="5438775" y="2652713"/>
          <p14:tracePt t="40784" x="5429250" y="2643188"/>
          <p14:tracePt t="40802" x="5419725" y="2633663"/>
          <p14:tracePt t="40818" x="5402263" y="2616200"/>
          <p14:tracePt t="40837" x="5375275" y="2608263"/>
          <p14:tracePt t="40851" x="5367338" y="2608263"/>
          <p14:tracePt t="40868" x="5357813" y="2589213"/>
          <p14:tracePt t="40884" x="5348288" y="2589213"/>
          <p14:tracePt t="40900" x="5340350" y="2581275"/>
          <p14:tracePt t="41196" x="5330825" y="2571750"/>
          <p14:tracePt t="41212" x="5313363" y="2562225"/>
          <p14:tracePt t="41227" x="5295900" y="2544763"/>
          <p14:tracePt t="41243" x="5286375" y="2527300"/>
          <p14:tracePt t="41251" x="5251450" y="2509838"/>
          <p14:tracePt t="41270" x="5214938" y="2473325"/>
          <p14:tracePt t="41285" x="5170488" y="2438400"/>
          <p14:tracePt t="41303" x="5108575" y="2411413"/>
          <p14:tracePt t="41318" x="5018088" y="2374900"/>
          <p14:tracePt t="41336" x="4973638" y="2366963"/>
          <p14:tracePt t="41351" x="4919663" y="2366963"/>
          <p14:tracePt t="41367" x="4894263" y="2366963"/>
          <p14:tracePt t="41385" x="4857750" y="2347913"/>
          <p14:tracePt t="41401" x="4830763" y="2347913"/>
          <p14:tracePt t="41401" x="4813300" y="2347913"/>
          <p14:tracePt t="41421" x="4803775" y="2347913"/>
          <p14:tracePt t="41434" x="4786313" y="2347913"/>
          <p14:tracePt t="41452" x="4776788" y="2347913"/>
          <p14:tracePt t="41467" x="4768850" y="2347913"/>
          <p14:tracePt t="41790" x="4759325" y="2347913"/>
          <p14:tracePt t="41804" x="4741863" y="2347913"/>
          <p14:tracePt t="41820" x="4732338" y="2339975"/>
          <p14:tracePt t="41828" x="4724400" y="2330450"/>
          <p14:tracePt t="41835" x="4687888" y="2295525"/>
          <p14:tracePt t="41851" x="4643438" y="2268538"/>
          <p14:tracePt t="41867" x="4589463" y="2232025"/>
          <p14:tracePt t="41885" x="4545013" y="2214563"/>
          <p14:tracePt t="41901" x="4465638" y="2187575"/>
          <p14:tracePt t="41919" x="4419600" y="2170113"/>
          <p14:tracePt t="41933" x="4348163" y="2160588"/>
          <p14:tracePt t="41954" x="4313238" y="2160588"/>
          <p14:tracePt t="41968" x="4276725" y="2160588"/>
          <p14:tracePt t="41985" x="4251325" y="2160588"/>
          <p14:tracePt t="42001" x="4214813" y="2160588"/>
          <p14:tracePt t="42019" x="4170363" y="2160588"/>
          <p14:tracePt t="42034" x="4116388" y="2170113"/>
          <p14:tracePt t="42052" x="4071938" y="2205038"/>
          <p14:tracePt t="42068" x="4037013" y="2232025"/>
          <p14:tracePt t="42084" x="3983038" y="2268538"/>
          <p14:tracePt t="42100" x="3946525" y="2312988"/>
          <p14:tracePt t="42117" x="3911600" y="2366963"/>
          <p14:tracePt t="42117" x="3902075" y="2393950"/>
          <p14:tracePt t="42137" x="3875088" y="2428875"/>
          <p14:tracePt t="42149" x="3822700" y="2536825"/>
          <p14:tracePt t="42169" x="3795713" y="2616200"/>
          <p14:tracePt t="42184" x="3768725" y="2687638"/>
          <p14:tracePt t="42202" x="3768725" y="2768600"/>
          <p14:tracePt t="42217" x="3759200" y="2847975"/>
          <p14:tracePt t="42234" x="3741738" y="2919413"/>
          <p14:tracePt t="42234" x="3741738" y="2946400"/>
          <p14:tracePt t="42252" x="3741738" y="3017838"/>
          <p14:tracePt t="42267" x="3741738" y="3081338"/>
          <p14:tracePt t="42284" x="3741738" y="3143250"/>
          <p14:tracePt t="42299" x="3741738" y="3187700"/>
          <p14:tracePt t="42317" x="3751263" y="3268663"/>
          <p14:tracePt t="42334" x="3768725" y="3348038"/>
          <p14:tracePt t="42334" x="3786188" y="3384550"/>
          <p14:tracePt t="42352" x="3813175" y="3465513"/>
          <p14:tracePt t="42368" x="3857625" y="3544888"/>
          <p14:tracePt t="42386" x="3894138" y="3625850"/>
          <p14:tracePt t="42400" x="3946525" y="3705225"/>
          <p14:tracePt t="42419" x="4000500" y="3768725"/>
          <p14:tracePt t="42434" x="4062413" y="3857625"/>
          <p14:tracePt t="42452" x="4116388" y="3911600"/>
          <p14:tracePt t="42468" x="4160838" y="3946525"/>
          <p14:tracePt t="42485" x="4187825" y="3990975"/>
          <p14:tracePt t="42501" x="4224338" y="4017963"/>
          <p14:tracePt t="42518" x="4241800" y="4037013"/>
          <p14:tracePt t="42534" x="4251325" y="4044950"/>
          <p14:tracePt t="42553" x="4276725" y="4044950"/>
          <p14:tracePt t="42868" x="4295775" y="4044950"/>
          <p14:tracePt t="42875" x="4322763" y="4044950"/>
          <p14:tracePt t="42883" x="4384675" y="4044950"/>
          <p14:tracePt t="42900" x="4483100" y="4000500"/>
          <p14:tracePt t="42919" x="4572000" y="3973513"/>
          <p14:tracePt t="42934" x="4652963" y="3938588"/>
          <p14:tracePt t="42934" x="4697413" y="3911600"/>
          <p14:tracePt t="42954" x="4768850" y="3867150"/>
          <p14:tracePt t="42968" x="4822825" y="3822700"/>
          <p14:tracePt t="42985" x="4875213" y="3751263"/>
          <p14:tracePt t="43000" x="4929188" y="3670300"/>
          <p14:tracePt t="43018" x="4973638" y="3562350"/>
          <p14:tracePt t="43033" x="5018088" y="3375025"/>
          <p14:tracePt t="43033" x="5037138" y="3259138"/>
          <p14:tracePt t="43055" x="5054600" y="3108325"/>
          <p14:tracePt t="43066" x="5072063" y="2768600"/>
          <p14:tracePt t="43086" x="5072063" y="2581275"/>
          <p14:tracePt t="43100" x="5045075" y="2401888"/>
          <p14:tracePt t="43118" x="5000625" y="2268538"/>
          <p14:tracePt t="43135" x="4929188" y="2143125"/>
          <p14:tracePt t="43151" x="4822825" y="2036763"/>
          <p14:tracePt t="43169" x="4741863" y="1982788"/>
          <p14:tracePt t="43184" x="4660900" y="1938338"/>
          <p14:tracePt t="43201" x="4572000" y="1938338"/>
          <p14:tracePt t="43217" x="4473575" y="1955800"/>
          <p14:tracePt t="43235" x="4375150" y="2000250"/>
          <p14:tracePt t="43250" x="4232275" y="2116138"/>
          <p14:tracePt t="43270" x="4125913" y="2241550"/>
          <p14:tracePt t="43284" x="4044950" y="2384425"/>
          <p14:tracePt t="43303" x="3965575" y="2554288"/>
          <p14:tracePt t="43317" x="3919538" y="2687638"/>
          <p14:tracePt t="43335" x="3884613" y="2840038"/>
          <p14:tracePt t="43350" x="3875088" y="2973388"/>
          <p14:tracePt t="43350" x="3875088" y="3044825"/>
          <p14:tracePt t="43368" x="3875088" y="3170238"/>
          <p14:tracePt t="43384" x="3894138" y="3322638"/>
          <p14:tracePt t="43400" x="3956050" y="3465513"/>
          <p14:tracePt t="43418" x="4017963" y="3581400"/>
          <p14:tracePt t="43434" x="4089400" y="3697288"/>
          <p14:tracePt t="43434" x="4133850" y="3724275"/>
          <p14:tracePt t="43453" x="4160838" y="3768725"/>
          <p14:tracePt t="43466" x="4295775" y="3867150"/>
          <p14:tracePt t="43485" x="4375150" y="3919538"/>
          <p14:tracePt t="43500" x="4491038" y="3956050"/>
          <p14:tracePt t="43519" x="4581525" y="4000500"/>
          <p14:tracePt t="43534" x="4687888" y="4017963"/>
          <p14:tracePt t="43534" x="4732338" y="4037013"/>
          <p14:tracePt t="43553" x="4768850" y="4037013"/>
          <p14:tracePt t="43566" x="4902200" y="4054475"/>
          <p14:tracePt t="43586" x="5000625" y="4071938"/>
          <p14:tracePt t="43600" x="5072063" y="4071938"/>
          <p14:tracePt t="43617" x="5153025" y="4071938"/>
          <p14:tracePt t="43635" x="5214938" y="4071938"/>
          <p14:tracePt t="43650" x="5259388" y="4062413"/>
          <p14:tracePt t="43650" x="5295900" y="4054475"/>
          <p14:tracePt t="43670" x="5330825" y="4044950"/>
          <p14:tracePt t="43684" x="5375275" y="4017963"/>
          <p14:tracePt t="43702" x="5411788" y="4000500"/>
          <p14:tracePt t="43717" x="5446713" y="3965575"/>
          <p14:tracePt t="43717" x="5465763" y="3929063"/>
          <p14:tracePt t="43737" x="5483225" y="3902075"/>
          <p14:tracePt t="43750" x="5518150" y="3822700"/>
          <p14:tracePt t="43750" x="5545138" y="3786188"/>
          <p14:tracePt t="43769" x="5562600" y="3714750"/>
          <p14:tracePt t="43769" x="5572125" y="3652838"/>
          <p14:tracePt t="43783" x="5626100" y="3473450"/>
          <p14:tracePt t="43800" x="5653088" y="3251200"/>
          <p14:tracePt t="43817" x="5670550" y="3027363"/>
          <p14:tracePt t="43833" x="5670550" y="2857500"/>
          <p14:tracePt t="43850" x="5670550" y="2705100"/>
          <p14:tracePt t="43866" x="5670550" y="2544763"/>
          <p14:tracePt t="43886" x="5670550" y="2482850"/>
          <p14:tracePt t="43901" x="5653088" y="2419350"/>
          <p14:tracePt t="43918" x="5608638" y="2366963"/>
          <p14:tracePt t="43934" x="5572125" y="2322513"/>
          <p14:tracePt t="43934" x="5545138" y="2295525"/>
          <p14:tracePt t="43953" x="5518150" y="2268538"/>
          <p14:tracePt t="43966" x="5446713" y="2224088"/>
          <p14:tracePt t="43986" x="5375275" y="2197100"/>
          <p14:tracePt t="44000" x="5330825" y="2170113"/>
          <p14:tracePt t="44019" x="5268913" y="2160588"/>
          <p14:tracePt t="44034" x="5224463" y="2143125"/>
          <p14:tracePt t="44051" x="5160963" y="2133600"/>
          <p14:tracePt t="44051" x="5133975" y="2116138"/>
          <p14:tracePt t="44068" x="5072063" y="2116138"/>
          <p14:tracePt t="44084" x="5027613" y="2116138"/>
          <p14:tracePt t="44100" x="4965700" y="2116138"/>
          <p14:tracePt t="44117" x="4919663" y="2116138"/>
          <p14:tracePt t="44135" x="4857750" y="2116138"/>
          <p14:tracePt t="44150" x="4795838" y="2116138"/>
          <p14:tracePt t="44150" x="4776788" y="2116138"/>
          <p14:tracePt t="44170" x="4732338" y="2125663"/>
          <p14:tracePt t="44184" x="4679950" y="2143125"/>
          <p14:tracePt t="44203" x="4643438" y="2160588"/>
          <p14:tracePt t="44217" x="4616450" y="2170113"/>
          <p14:tracePt t="44236" x="4581525" y="2187575"/>
          <p14:tracePt t="44250" x="4545013" y="2205038"/>
          <p14:tracePt t="44250" x="4537075" y="2214563"/>
          <p14:tracePt t="44269" x="4518025" y="2224088"/>
          <p14:tracePt t="44284" x="4510088" y="2241550"/>
          <p14:tracePt t="44301" x="4473575" y="2251075"/>
          <p14:tracePt t="44316" x="4456113" y="2259013"/>
          <p14:tracePt t="44333" x="4446588" y="2268538"/>
          <p14:tracePt t="44350" x="4419600" y="2295525"/>
          <p14:tracePt t="44367" x="4394200" y="2339975"/>
          <p14:tracePt t="44385" x="4357688" y="2366963"/>
          <p14:tracePt t="44400" x="4330700" y="2428875"/>
          <p14:tracePt t="44418" x="4303713" y="2490788"/>
          <p14:tracePt t="44433" x="4268788" y="2562225"/>
          <p14:tracePt t="44433" x="4268788" y="2598738"/>
          <p14:tracePt t="44453" x="4241800" y="2633663"/>
          <p14:tracePt t="44465" x="4205288" y="2724150"/>
          <p14:tracePt t="44485" x="4187825" y="2786063"/>
          <p14:tracePt t="44500" x="4160838" y="2847975"/>
          <p14:tracePt t="44517" x="4160838" y="2928938"/>
          <p14:tracePt t="44534" x="4152900" y="3000375"/>
          <p14:tracePt t="44550" x="4152900" y="3062288"/>
          <p14:tracePt t="44567" x="4152900" y="3108325"/>
          <p14:tracePt t="44567" x="4152900" y="3133725"/>
          <p14:tracePt t="44584" x="4152900" y="3170238"/>
          <p14:tracePt t="44600" x="4152900" y="3197225"/>
          <p14:tracePt t="44616" x="4152900" y="3214688"/>
          <p14:tracePt t="44634" x="4152900" y="3241675"/>
          <p14:tracePt t="44650" x="4152900" y="3259138"/>
          <p14:tracePt t="44650" x="4152900" y="3268663"/>
          <p14:tracePt t="44669" x="4152900" y="3276600"/>
          <p14:tracePt t="44682" x="4152900" y="3295650"/>
          <p14:tracePt t="44701" x="4152900" y="3322638"/>
          <p14:tracePt t="44717" x="4152900" y="3340100"/>
          <p14:tracePt t="44734" x="4152900" y="3357563"/>
          <p14:tracePt t="44750" x="4152900" y="3384550"/>
          <p14:tracePt t="44750" x="4152900" y="3402013"/>
          <p14:tracePt t="44770" x="4152900" y="3429000"/>
          <p14:tracePt t="44783" x="4152900" y="3465513"/>
          <p14:tracePt t="44801" x="4152900" y="3500438"/>
          <p14:tracePt t="44817" x="4152900" y="3527425"/>
          <p14:tracePt t="44836" x="4152900" y="3562350"/>
          <p14:tracePt t="44850" x="4152900" y="3608388"/>
          <p14:tracePt t="44870" x="4152900" y="3616325"/>
          <p14:tracePt t="44882" x="4152900" y="3652838"/>
          <p14:tracePt t="44902" x="4152900" y="3679825"/>
          <p14:tracePt t="44919" x="4143375" y="3697288"/>
          <p14:tracePt t="44934" x="4143375" y="3714750"/>
          <p14:tracePt t="44950" x="4143375" y="3724275"/>
          <p14:tracePt t="44977" x="4143375" y="3741738"/>
          <p14:tracePt t="45008" x="4143375" y="3751263"/>
          <p14:tracePt t="45014" x="4143375" y="3732213"/>
          <p14:tracePt t="45631" x="4143375" y="3714750"/>
          <p14:tracePt t="45638" x="4143375" y="3687763"/>
          <p14:tracePt t="45649" x="4143375" y="3633788"/>
          <p14:tracePt t="45666" x="4143375" y="3554413"/>
          <p14:tracePt t="45666" x="4143375" y="3517900"/>
          <p14:tracePt t="45687" x="4143375" y="3465513"/>
          <p14:tracePt t="45699" x="4143375" y="3303588"/>
          <p14:tracePt t="45718" x="4143375" y="3214688"/>
          <p14:tracePt t="45733" x="4143375" y="3116263"/>
          <p14:tracePt t="45751" x="4160838" y="3027363"/>
          <p14:tracePt t="45767" x="4160838" y="2938463"/>
          <p14:tracePt t="45767" x="4170363" y="2874963"/>
          <p14:tracePt t="45786" x="4187825" y="2803525"/>
          <p14:tracePt t="45801" x="4187825" y="2714625"/>
          <p14:tracePt t="45819" x="4187825" y="2633663"/>
          <p14:tracePt t="45832" x="4187825" y="2589213"/>
          <p14:tracePt t="45850" x="4187825" y="2571750"/>
          <p14:tracePt t="45866" x="4187825" y="2554288"/>
          <p14:tracePt t="45882" x="4187825" y="2536825"/>
          <p14:tracePt t="45901" x="4187825" y="2527300"/>
          <p14:tracePt t="45916" x="4160838" y="2527300"/>
          <p14:tracePt t="45934" x="4143375" y="2517775"/>
          <p14:tracePt t="45950" x="4108450" y="2517775"/>
          <p14:tracePt t="45967" x="4081463" y="2517775"/>
          <p14:tracePt t="45983" x="4027488" y="2536825"/>
          <p14:tracePt t="45983" x="4010025" y="2554288"/>
          <p14:tracePt t="46003" x="3990975" y="2581275"/>
          <p14:tracePt t="46015" x="3929063" y="2643188"/>
          <p14:tracePt t="46034" x="3902075" y="2697163"/>
          <p14:tracePt t="46050" x="3867150" y="2759075"/>
          <p14:tracePt t="46050" x="3857625" y="2786063"/>
          <p14:tracePt t="46071" x="3857625" y="2822575"/>
          <p14:tracePt t="46082" x="3840163" y="2884488"/>
          <p14:tracePt t="46082" x="3830638" y="2919413"/>
          <p14:tracePt t="46101" x="3830638" y="3000375"/>
          <p14:tracePt t="46117" x="3830638" y="3071813"/>
          <p14:tracePt t="46133" x="3830638" y="3133725"/>
          <p14:tracePt t="46149" x="3830638" y="3197225"/>
          <p14:tracePt t="46165" x="3830638" y="3241675"/>
          <p14:tracePt t="46183" x="3830638" y="3286125"/>
          <p14:tracePt t="46199" x="3830638" y="3340100"/>
          <p14:tracePt t="46218" x="3830638" y="3375025"/>
          <p14:tracePt t="46233" x="3848100" y="3419475"/>
          <p14:tracePt t="46252" x="3867150" y="3473450"/>
          <p14:tracePt t="46266" x="3911600" y="3517900"/>
          <p14:tracePt t="46266" x="3929063" y="3536950"/>
          <p14:tracePt t="46286" x="3973513" y="3571875"/>
          <p14:tracePt t="46298" x="4044950" y="3652838"/>
          <p14:tracePt t="46318" x="4116388" y="3705225"/>
          <p14:tracePt t="46333" x="4179888" y="3741738"/>
          <p14:tracePt t="46349" x="4232275" y="3776663"/>
          <p14:tracePt t="46366" x="4295775" y="3803650"/>
          <p14:tracePt t="46383" x="4357688" y="3830638"/>
          <p14:tracePt t="46383" x="4394200" y="3857625"/>
          <p14:tracePt t="46402" x="4456113" y="3884613"/>
          <p14:tracePt t="46417" x="4554538" y="3894138"/>
          <p14:tracePt t="46434" x="4643438" y="3911600"/>
          <p14:tracePt t="46449" x="4724400" y="3919538"/>
          <p14:tracePt t="46449" x="4759325" y="3919538"/>
          <p14:tracePt t="46470" x="4795838" y="3919538"/>
          <p14:tracePt t="46483" x="4902200" y="3919538"/>
          <p14:tracePt t="46504" x="4946650" y="3919538"/>
          <p14:tracePt t="46518" x="4991100" y="3919538"/>
          <p14:tracePt t="46535" x="5054600" y="3919538"/>
          <p14:tracePt t="46551" x="5099050" y="3884613"/>
          <p14:tracePt t="46551" x="5126038" y="3857625"/>
          <p14:tracePt t="46571" x="5153025" y="3813175"/>
          <p14:tracePt t="46583" x="5224463" y="3732213"/>
          <p14:tracePt t="46583" x="5251450" y="3670300"/>
          <p14:tracePt t="46602" x="5322888" y="3490913"/>
          <p14:tracePt t="46618" x="5357813" y="3197225"/>
          <p14:tracePt t="46634" x="5375275" y="2928938"/>
          <p14:tracePt t="46652" x="5375275" y="2687638"/>
          <p14:tracePt t="46667" x="5348288" y="2465388"/>
          <p14:tracePt t="46667" x="5313363" y="2366963"/>
          <p14:tracePt t="46687" x="5276850" y="2259013"/>
          <p14:tracePt t="46700" x="5197475" y="2108200"/>
          <p14:tracePt t="46719" x="5153025" y="2054225"/>
          <p14:tracePt t="46734" x="5081588" y="2009775"/>
          <p14:tracePt t="46752" x="5010150" y="1965325"/>
          <p14:tracePt t="46767" x="4848225" y="1955800"/>
          <p14:tracePt t="46787" x="4776788" y="1955800"/>
          <p14:tracePt t="46799" x="4537075" y="2044700"/>
          <p14:tracePt t="46819" x="4384675" y="2143125"/>
          <p14:tracePt t="46834" x="4286250" y="2232025"/>
          <p14:tracePt t="46851" x="4197350" y="2330450"/>
          <p14:tracePt t="46867" x="4133850" y="2455863"/>
          <p14:tracePt t="46884" x="4081463" y="2571750"/>
          <p14:tracePt t="46884" x="4062413" y="2643188"/>
          <p14:tracePt t="46903" x="4037013" y="2724150"/>
          <p14:tracePt t="46918" x="4037013" y="2813050"/>
          <p14:tracePt t="46935" x="4037013" y="2894013"/>
          <p14:tracePt t="46950" x="4037013" y="2955925"/>
          <p14:tracePt t="46969" x="4044950" y="3036888"/>
          <p14:tracePt t="46985" x="4089400" y="3133725"/>
          <p14:tracePt t="47003" x="4133850" y="3197225"/>
          <p14:tracePt t="47016" x="4232275" y="3313113"/>
          <p14:tracePt t="47035" x="4295775" y="3384550"/>
          <p14:tracePt t="47050" x="4367213" y="3465513"/>
          <p14:tracePt t="47068" x="4446588" y="3517900"/>
          <p14:tracePt t="47084" x="4500563" y="3554413"/>
          <p14:tracePt t="47100" x="4572000" y="3616325"/>
          <p14:tracePt t="47118" x="4633913" y="3660775"/>
          <p14:tracePt t="47134" x="4670425" y="3679825"/>
          <p14:tracePt t="47151" x="4714875" y="3714750"/>
          <p14:tracePt t="47166" x="4768850" y="3741738"/>
          <p14:tracePt t="47183" x="4830763" y="3776663"/>
          <p14:tracePt t="47200" x="4884738" y="3822700"/>
          <p14:tracePt t="47200" x="4902200" y="3830638"/>
          <p14:tracePt t="47219" x="4956175" y="3867150"/>
          <p14:tracePt t="47234" x="5010150" y="3919538"/>
          <p14:tracePt t="47252" x="5054600" y="3973513"/>
          <p14:tracePt t="47267" x="5099050" y="4017963"/>
          <p14:tracePt t="47285" x="5143500" y="4089400"/>
          <p14:tracePt t="47300" x="5170488" y="4133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1116017" y="1390482"/>
            <a:ext cx="77627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Implementation steps</a:t>
            </a:r>
            <a:r>
              <a:rPr lang="en-GB" sz="2000" dirty="0" smtClean="0"/>
              <a:t>: </a:t>
            </a:r>
          </a:p>
          <a:p>
            <a:endParaRPr lang="en-GB" sz="1200" dirty="0"/>
          </a:p>
          <a:p>
            <a:pPr marL="342900" indent="-342900">
              <a:buAutoNum type="arabicPeriod"/>
            </a:pPr>
            <a:r>
              <a:rPr lang="en-GB" sz="2000" dirty="0" smtClean="0"/>
              <a:t> Detect and Quantify </a:t>
            </a:r>
            <a:r>
              <a:rPr lang="en-GB" sz="2000" dirty="0"/>
              <a:t>symmetry (translational, rotational, scaling) </a:t>
            </a:r>
          </a:p>
          <a:p>
            <a:pPr marL="342900" indent="-342900">
              <a:buAutoNum type="arabicPeriod"/>
            </a:pPr>
            <a:endParaRPr lang="en-GB" sz="2000" dirty="0" smtClean="0"/>
          </a:p>
          <a:p>
            <a:r>
              <a:rPr lang="en-GB" sz="2000" dirty="0" smtClean="0"/>
              <a:t>2.    </a:t>
            </a:r>
            <a:r>
              <a:rPr lang="en-GB" sz="2000" dirty="0"/>
              <a:t>C</a:t>
            </a:r>
            <a:r>
              <a:rPr lang="en-GB" sz="2000" dirty="0" smtClean="0"/>
              <a:t>haracterize deviations from perfect symmetry</a:t>
            </a:r>
            <a:endParaRPr lang="en-GB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1005838" y="3712998"/>
            <a:ext cx="528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A. Translational</a:t>
            </a:r>
            <a:r>
              <a:rPr lang="el-GR" sz="2000" b="1" dirty="0" smtClean="0"/>
              <a:t> </a:t>
            </a:r>
            <a:r>
              <a:rPr lang="en-GB" sz="2000" b="1" dirty="0" smtClean="0"/>
              <a:t>symmetry </a:t>
            </a:r>
            <a:r>
              <a:rPr lang="el-GR" sz="2000" b="1" dirty="0" smtClean="0"/>
              <a:t>(</a:t>
            </a:r>
            <a:r>
              <a:rPr lang="en-GB" sz="2000" b="1" dirty="0"/>
              <a:t>periodic structures)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66566" y="4473001"/>
            <a:ext cx="4744718" cy="1292738"/>
            <a:chOff x="14431320" y="10476954"/>
            <a:chExt cx="5922197" cy="1367257"/>
          </a:xfrm>
        </p:grpSpPr>
        <p:grpSp>
          <p:nvGrpSpPr>
            <p:cNvPr id="97" name="Group 96"/>
            <p:cNvGrpSpPr/>
            <p:nvPr/>
          </p:nvGrpSpPr>
          <p:grpSpPr>
            <a:xfrm>
              <a:off x="14431320" y="10476954"/>
              <a:ext cx="5922197" cy="1367257"/>
              <a:chOff x="14482225" y="10478973"/>
              <a:chExt cx="5922197" cy="1367257"/>
            </a:xfrm>
          </p:grpSpPr>
          <p:pic>
            <p:nvPicPr>
              <p:cNvPr id="9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4" t="36993" r="28757" b="42525"/>
              <a:stretch>
                <a:fillRect/>
              </a:stretch>
            </p:blipFill>
            <p:spPr bwMode="auto">
              <a:xfrm>
                <a:off x="14482225" y="10478973"/>
                <a:ext cx="5922197" cy="542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0" name="Rounded Rectangle 19"/>
              <p:cNvSpPr>
                <a:spLocks noChangeArrowheads="1"/>
              </p:cNvSpPr>
              <p:nvPr/>
            </p:nvSpPr>
            <p:spPr bwMode="auto">
              <a:xfrm>
                <a:off x="15090005" y="10478973"/>
                <a:ext cx="554692" cy="58446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4114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Rounded Rectangle 60"/>
              <p:cNvSpPr>
                <a:spLocks noChangeArrowheads="1"/>
              </p:cNvSpPr>
              <p:nvPr/>
            </p:nvSpPr>
            <p:spPr bwMode="auto">
              <a:xfrm>
                <a:off x="16111516" y="10495853"/>
                <a:ext cx="556522" cy="58446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4114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pic>
            <p:nvPicPr>
              <p:cNvPr id="102" name="Picture 6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87" t="36993" r="73180" b="41325"/>
              <a:stretch>
                <a:fillRect/>
              </a:stretch>
            </p:blipFill>
            <p:spPr bwMode="auto">
              <a:xfrm>
                <a:off x="15027763" y="11270209"/>
                <a:ext cx="582151" cy="576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6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87" t="36993" r="73180" b="41325"/>
              <a:stretch>
                <a:fillRect/>
              </a:stretch>
            </p:blipFill>
            <p:spPr bwMode="auto">
              <a:xfrm>
                <a:off x="16052934" y="11270209"/>
                <a:ext cx="582151" cy="576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8" name="TextBox 20"/>
            <p:cNvSpPr txBox="1">
              <a:spLocks noChangeArrowheads="1"/>
            </p:cNvSpPr>
            <p:nvPr/>
          </p:nvSpPr>
          <p:spPr bwMode="auto">
            <a:xfrm>
              <a:off x="15562316" y="11179482"/>
              <a:ext cx="3048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005838" y="3071908"/>
            <a:ext cx="5844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i="1" dirty="0" smtClean="0">
                <a:solidFill>
                  <a:srgbClr val="09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</a:t>
            </a:r>
            <a:r>
              <a:rPr lang="en-GB" sz="2000" b="1" i="1" dirty="0">
                <a:solidFill>
                  <a:srgbClr val="09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GB" sz="2000" b="1" i="1" dirty="0" smtClean="0">
                <a:solidFill>
                  <a:srgbClr val="09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translational </a:t>
            </a:r>
            <a:r>
              <a:rPr lang="en-GB" sz="2000" b="1" i="1" dirty="0">
                <a:solidFill>
                  <a:srgbClr val="090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scaling symmetry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05838" y="862508"/>
            <a:ext cx="9001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Nanostructure Complexity =&gt; deviation from perfect symmetry</a:t>
            </a:r>
            <a:endParaRPr lang="en-GB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1686" y="111479"/>
            <a:ext cx="557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Symmetry-based 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44278" y="3709206"/>
            <a:ext cx="4343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B. Scaling symmetry </a:t>
            </a:r>
            <a:r>
              <a:rPr lang="en-GB" sz="2000" b="1" dirty="0"/>
              <a:t>(fractal structures)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395537" y="4350933"/>
            <a:ext cx="4513763" cy="1541867"/>
            <a:chOff x="1627188" y="13090525"/>
            <a:chExt cx="5098206" cy="2316163"/>
          </a:xfrm>
        </p:grpSpPr>
        <p:pic>
          <p:nvPicPr>
            <p:cNvPr id="32" name="Picture 11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8" t="25082" r="10735" b="13789"/>
            <a:stretch>
              <a:fillRect/>
            </a:stretch>
          </p:blipFill>
          <p:spPr bwMode="auto">
            <a:xfrm>
              <a:off x="1627188" y="14549438"/>
              <a:ext cx="4824412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13"/>
            <p:cNvGrpSpPr>
              <a:grpSpLocks/>
            </p:cNvGrpSpPr>
            <p:nvPr/>
          </p:nvGrpSpPr>
          <p:grpSpPr bwMode="auto">
            <a:xfrm>
              <a:off x="1682750" y="13090525"/>
              <a:ext cx="4775200" cy="992188"/>
              <a:chOff x="1544773" y="16040125"/>
              <a:chExt cx="6411194" cy="1301520"/>
            </a:xfrm>
          </p:grpSpPr>
          <p:pic>
            <p:nvPicPr>
              <p:cNvPr id="37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14" t="18671" r="9911" b="24683"/>
              <a:stretch>
                <a:fillRect/>
              </a:stretch>
            </p:blipFill>
            <p:spPr bwMode="auto">
              <a:xfrm>
                <a:off x="1544773" y="16040125"/>
                <a:ext cx="6411194" cy="1301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ounded Rectangle 10"/>
              <p:cNvSpPr>
                <a:spLocks noChangeArrowheads="1"/>
              </p:cNvSpPr>
              <p:nvPr/>
            </p:nvSpPr>
            <p:spPr bwMode="auto">
              <a:xfrm>
                <a:off x="2878189" y="16112133"/>
                <a:ext cx="1606325" cy="1096963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4114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34" name="Straight Connector 15"/>
            <p:cNvCxnSpPr>
              <a:cxnSpLocks noChangeShapeType="1"/>
            </p:cNvCxnSpPr>
            <p:nvPr/>
          </p:nvCxnSpPr>
          <p:spPr bwMode="auto">
            <a:xfrm flipH="1">
              <a:off x="1627188" y="13981113"/>
              <a:ext cx="1047750" cy="996950"/>
            </a:xfrm>
            <a:prstGeom prst="line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17"/>
            <p:cNvCxnSpPr>
              <a:cxnSpLocks noChangeShapeType="1"/>
            </p:cNvCxnSpPr>
            <p:nvPr/>
          </p:nvCxnSpPr>
          <p:spPr bwMode="auto">
            <a:xfrm>
              <a:off x="3871913" y="13977938"/>
              <a:ext cx="2571750" cy="952500"/>
            </a:xfrm>
            <a:prstGeom prst="line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65"/>
            <p:cNvSpPr txBox="1">
              <a:spLocks noChangeArrowheads="1"/>
            </p:cNvSpPr>
            <p:nvPr/>
          </p:nvSpPr>
          <p:spPr bwMode="auto">
            <a:xfrm>
              <a:off x="6451600" y="13963650"/>
              <a:ext cx="273794" cy="44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3845" y="6436180"/>
            <a:ext cx="394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V.C. 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al. Micro Nano Engineering 2019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2"/>
    </mc:Choice>
    <mc:Fallback xmlns="">
      <p:transition spd="slow" advTm="5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5" x="5170488" y="4125913"/>
          <p14:tracePt t="1271" x="5170488" y="4081463"/>
          <p14:tracePt t="1277" x="5153025" y="4044950"/>
          <p14:tracePt t="1287" x="5153025" y="3902075"/>
          <p14:tracePt t="1306" x="5153025" y="3633788"/>
          <p14:tracePt t="1322" x="5224463" y="3009900"/>
          <p14:tracePt t="1341" x="5340350" y="2581275"/>
          <p14:tracePt t="1356" x="5456238" y="2251075"/>
          <p14:tracePt t="1373" x="5572125" y="1973263"/>
          <p14:tracePt t="1389" x="5634038" y="1812925"/>
          <p14:tracePt t="1406" x="5715000" y="1670050"/>
          <p14:tracePt t="1422" x="5768975" y="1571625"/>
          <p14:tracePt t="1422" x="5795963" y="1517650"/>
          <p14:tracePt t="1442" x="5857875" y="1419225"/>
          <p14:tracePt t="1456" x="5919788" y="1322388"/>
          <p14:tracePt t="1473" x="5973763" y="1241425"/>
          <p14:tracePt t="1488" x="6027738" y="1169988"/>
          <p14:tracePt t="1505" x="6081713" y="1108075"/>
          <p14:tracePt t="1505" x="6108700" y="1071563"/>
          <p14:tracePt t="1525" x="6134100" y="1044575"/>
          <p14:tracePt t="1538" x="6197600" y="955675"/>
          <p14:tracePt t="1557" x="6224588" y="919163"/>
          <p14:tracePt t="1572" x="6232525" y="901700"/>
          <p14:tracePt t="1590" x="6242050" y="884238"/>
          <p14:tracePt t="1605" x="6251575" y="884238"/>
          <p14:tracePt t="1622" x="6251575" y="874713"/>
          <p14:tracePt t="1872" x="6269038" y="874713"/>
          <p14:tracePt t="1878" x="6296025" y="866775"/>
          <p14:tracePt t="1888" x="6357938" y="839788"/>
          <p14:tracePt t="1907" x="6491288" y="812800"/>
          <p14:tracePt t="1921" x="6724650" y="768350"/>
          <p14:tracePt t="1942" x="6823075" y="768350"/>
          <p14:tracePt t="1954" x="7081838" y="768350"/>
          <p14:tracePt t="1973" x="7224713" y="812800"/>
          <p14:tracePt t="1989" x="7331075" y="847725"/>
          <p14:tracePt t="2005" x="7429500" y="884238"/>
          <p14:tracePt t="2005" x="7466013" y="901700"/>
          <p14:tracePt t="2025" x="7491413" y="911225"/>
          <p14:tracePt t="2038" x="7554913" y="946150"/>
          <p14:tracePt t="2057" x="7581900" y="955675"/>
          <p14:tracePt t="2072" x="7589838" y="965200"/>
          <p14:tracePt t="2090" x="7616825" y="965200"/>
          <p14:tracePt t="2105" x="7599363" y="965200"/>
          <p14:tracePt t="2409" x="7589838" y="965200"/>
          <p14:tracePt t="2425" x="7581900" y="965200"/>
          <p14:tracePt t="2440" x="7572375" y="965200"/>
          <p14:tracePt t="2448" x="7562850" y="965200"/>
          <p14:tracePt t="2479" x="7554913" y="965200"/>
          <p14:tracePt t="3383" x="7545388" y="973138"/>
          <p14:tracePt t="3457" x="7545388" y="990600"/>
          <p14:tracePt t="3471" x="7545388" y="1000125"/>
          <p14:tracePt t="3479" x="7527925" y="1009650"/>
          <p14:tracePt t="3488" x="7518400" y="1027113"/>
          <p14:tracePt t="3505" x="7518400" y="1044575"/>
          <p14:tracePt t="3522" x="7510463" y="1071563"/>
          <p14:tracePt t="3539" x="7500938" y="1089025"/>
          <p14:tracePt t="3555" x="7473950" y="1143000"/>
          <p14:tracePt t="3573" x="7466013" y="1187450"/>
          <p14:tracePt t="3588" x="7439025" y="1241425"/>
          <p14:tracePt t="3606" x="7429500" y="1303338"/>
          <p14:tracePt t="3621" x="7402513" y="1347788"/>
          <p14:tracePt t="3639" x="7394575" y="1411288"/>
          <p14:tracePt t="3655" x="7367588" y="1482725"/>
          <p14:tracePt t="3675" x="7340600" y="1536700"/>
          <p14:tracePt t="3688" x="7331075" y="1598613"/>
          <p14:tracePt t="3706" x="7323138" y="1660525"/>
          <p14:tracePt t="3721" x="7296150" y="1724025"/>
          <p14:tracePt t="3739" x="7277100" y="1768475"/>
          <p14:tracePt t="3739" x="7269163" y="1812925"/>
          <p14:tracePt t="3758" x="7259638" y="1874838"/>
          <p14:tracePt t="3772" x="7259638" y="1901825"/>
          <p14:tracePt t="3789" x="7242175" y="1946275"/>
          <p14:tracePt t="3805" x="7232650" y="1973263"/>
          <p14:tracePt t="3822" x="7224713" y="1990725"/>
          <p14:tracePt t="3838" x="7224713" y="2009775"/>
          <p14:tracePt t="3838" x="7215188" y="2017713"/>
          <p14:tracePt t="3858" x="7188200" y="2017713"/>
          <p14:tracePt t="4227" x="7180263" y="2017713"/>
          <p14:tracePt t="4233" x="7143750" y="2017713"/>
          <p14:tracePt t="4241" x="7108825" y="2017713"/>
          <p14:tracePt t="4252" x="6983413" y="2017713"/>
          <p14:tracePt t="4252" x="6929438" y="2017713"/>
          <p14:tracePt t="4272" x="6697663" y="1982788"/>
          <p14:tracePt t="4288" x="6384925" y="1965325"/>
          <p14:tracePt t="4305" x="6000750" y="1965325"/>
          <p14:tracePt t="4319" x="5626100" y="1965325"/>
          <p14:tracePt t="4337" x="5259388" y="2009775"/>
          <p14:tracePt t="4353" x="4965700" y="2044700"/>
          <p14:tracePt t="4370" x="4768850" y="2081213"/>
          <p14:tracePt t="4370" x="4714875" y="2098675"/>
          <p14:tracePt t="4387" x="4652963" y="2098675"/>
          <p14:tracePt t="4404" x="4625975" y="2098675"/>
          <p14:tracePt t="4419" x="4608513" y="2089150"/>
          <p14:tracePt t="4634" x="4581525" y="2081213"/>
          <p14:tracePt t="4642" x="4545013" y="2062163"/>
          <p14:tracePt t="4653" x="4473575" y="2027238"/>
          <p14:tracePt t="4671" x="4322763" y="1955800"/>
          <p14:tracePt t="4689" x="4187825" y="1893888"/>
          <p14:tracePt t="4705" x="4000500" y="1830388"/>
          <p14:tracePt t="4721" x="3813175" y="1758950"/>
          <p14:tracePt t="4738" x="3660775" y="1714500"/>
          <p14:tracePt t="4755" x="3527425" y="1697038"/>
          <p14:tracePt t="4755" x="3455988" y="1697038"/>
          <p14:tracePt t="4774" x="3419475" y="1697038"/>
          <p14:tracePt t="4786" x="3232150" y="1697038"/>
          <p14:tracePt t="4807" x="3143250" y="1714500"/>
          <p14:tracePt t="4821" x="3044825" y="1758950"/>
          <p14:tracePt t="4839" x="2946400" y="1812925"/>
          <p14:tracePt t="4854" x="2884488" y="1866900"/>
          <p14:tracePt t="4871" x="2776538" y="1955800"/>
          <p14:tracePt t="4888" x="2724150" y="2054225"/>
          <p14:tracePt t="4905" x="2643188" y="2179638"/>
          <p14:tracePt t="4922" x="2608263" y="2276475"/>
          <p14:tracePt t="4939" x="2554288" y="2374900"/>
          <p14:tracePt t="4954" x="2527300" y="2446338"/>
          <p14:tracePt t="4954" x="2509838" y="2473325"/>
          <p14:tracePt t="4973" x="2473325" y="2536825"/>
          <p14:tracePt t="4988" x="2473325" y="2554288"/>
          <p14:tracePt t="5011" x="2473325" y="2562225"/>
          <p14:tracePt t="5021" x="2465388" y="2562225"/>
          <p14:tracePt t="5265" x="2455863" y="2562225"/>
          <p14:tracePt t="5273" x="2428875" y="2536825"/>
          <p14:tracePt t="5289" x="2419350" y="2490788"/>
          <p14:tracePt t="5306" x="2401888" y="2428875"/>
          <p14:tracePt t="5321" x="2393950" y="2330450"/>
          <p14:tracePt t="5339" x="2374900" y="2241550"/>
          <p14:tracePt t="5354" x="2374900" y="2152650"/>
          <p14:tracePt t="5354" x="2374900" y="2108200"/>
          <p14:tracePt t="5374" x="2374900" y="2009775"/>
          <p14:tracePt t="5389" x="2384425" y="1928813"/>
          <p14:tracePt t="5407" x="2384425" y="1866900"/>
          <p14:tracePt t="5421" x="2393950" y="1830388"/>
          <p14:tracePt t="5440" x="2401888" y="1812925"/>
          <p14:tracePt t="5455" x="2401888" y="1795463"/>
          <p14:tracePt t="5455" x="2419350" y="1776413"/>
          <p14:tracePt t="5474" x="2428875" y="1768475"/>
          <p14:tracePt t="5488" x="2438400" y="1751013"/>
          <p14:tracePt t="5505" x="2482850" y="1741488"/>
          <p14:tracePt t="5522" x="2544763" y="1714500"/>
          <p14:tracePt t="5538" x="2625725" y="1704975"/>
          <p14:tracePt t="5556" x="2714625" y="1687513"/>
          <p14:tracePt t="5571" x="2874963" y="1687513"/>
          <p14:tracePt t="5590" x="2973388" y="1687513"/>
          <p14:tracePt t="5605" x="3116263" y="1687513"/>
          <p14:tracePt t="5622" x="3268663" y="1697038"/>
          <p14:tracePt t="5638" x="3394075" y="1704975"/>
          <p14:tracePt t="5656" x="3482975" y="1704975"/>
          <p14:tracePt t="5672" x="3598863" y="1704975"/>
          <p14:tracePt t="5692" x="3633788" y="1724025"/>
          <p14:tracePt t="5705" x="3670300" y="1724025"/>
          <p14:tracePt t="5722" x="3687763" y="1724025"/>
          <p14:tracePt t="5738" x="3697288" y="1724025"/>
          <p14:tracePt t="5758" x="3705225" y="1724025"/>
          <p14:tracePt t="6042" x="3732213" y="1724025"/>
          <p14:tracePt t="6058" x="3741738" y="1714500"/>
          <p14:tracePt t="6066" x="3759200" y="1704975"/>
          <p14:tracePt t="6073" x="3840163" y="1697038"/>
          <p14:tracePt t="6090" x="3919538" y="1652588"/>
          <p14:tracePt t="6105" x="4010025" y="1643063"/>
          <p14:tracePt t="6122" x="4089400" y="1625600"/>
          <p14:tracePt t="6137" x="4160838" y="1625600"/>
          <p14:tracePt t="6155" x="4224338" y="1625600"/>
          <p14:tracePt t="6171" x="4276725" y="1616075"/>
          <p14:tracePt t="6171" x="4313238" y="1616075"/>
          <p14:tracePt t="6189" x="4357688" y="1616075"/>
          <p14:tracePt t="6205" x="4394200" y="1616075"/>
          <p14:tracePt t="6220" x="4438650" y="1616075"/>
          <p14:tracePt t="6237" x="4483100" y="1616075"/>
          <p14:tracePt t="6254" x="4510088" y="1616075"/>
          <p14:tracePt t="6254" x="4537075" y="1616075"/>
          <p14:tracePt t="6274" x="4554538" y="1616075"/>
          <p14:tracePt t="6286" x="4625975" y="1616075"/>
          <p14:tracePt t="6307" x="4660900" y="1616075"/>
          <p14:tracePt t="6321" x="4670425" y="1616075"/>
          <p14:tracePt t="6337" x="4679950" y="1616075"/>
          <p14:tracePt t="6354" x="4687888" y="1616075"/>
          <p14:tracePt t="6629" x="4714875" y="1616075"/>
          <p14:tracePt t="6635" x="4724400" y="1616075"/>
          <p14:tracePt t="6643" x="4759325" y="1616075"/>
          <p14:tracePt t="6653" x="4830763" y="1616075"/>
          <p14:tracePt t="6671" x="4938713" y="1616075"/>
          <p14:tracePt t="6671" x="4991100" y="1616075"/>
          <p14:tracePt t="6692" x="5099050" y="1616075"/>
          <p14:tracePt t="6705" x="5187950" y="1616075"/>
          <p14:tracePt t="6724" x="5268913" y="1616075"/>
          <p14:tracePt t="6738" x="5330825" y="1616075"/>
          <p14:tracePt t="6755" x="5375275" y="1633538"/>
          <p14:tracePt t="6771" x="5411788" y="1652588"/>
          <p14:tracePt t="6788" x="5429250" y="1652588"/>
          <p14:tracePt t="6788" x="5438775" y="1652588"/>
          <p14:tracePt t="6807" x="5446713" y="1652588"/>
          <p14:tracePt t="6820" x="5456238" y="1652588"/>
          <p14:tracePt t="6844" x="5473700" y="1652588"/>
          <p14:tracePt t="6897" x="5465763" y="1652588"/>
          <p14:tracePt t="7159" x="5456238" y="1652588"/>
          <p14:tracePt t="7182" x="5456238" y="1643063"/>
          <p14:tracePt t="7244" x="5456238" y="1633538"/>
          <p14:tracePt t="7259" x="5456238" y="1625600"/>
          <p14:tracePt t="7274" x="5473700" y="1625600"/>
          <p14:tracePt t="7282" x="5483225" y="1625600"/>
          <p14:tracePt t="7289" x="5491163" y="1608138"/>
          <p14:tracePt t="7303" x="5537200" y="1608138"/>
          <p14:tracePt t="7321" x="5581650" y="1608138"/>
          <p14:tracePt t="7339" x="5608638" y="1608138"/>
          <p14:tracePt t="7355" x="5643563" y="1608138"/>
          <p14:tracePt t="7373" x="5688013" y="1616075"/>
          <p14:tracePt t="7388" x="5732463" y="1625600"/>
          <p14:tracePt t="7388" x="5759450" y="1633538"/>
          <p14:tracePt t="7407" x="5776913" y="1652588"/>
          <p14:tracePt t="7419" x="5840413" y="1679575"/>
          <p14:tracePt t="7437" x="5867400" y="1704975"/>
          <p14:tracePt t="7454" x="5894388" y="1724025"/>
          <p14:tracePt t="7470" x="5911850" y="1741488"/>
          <p14:tracePt t="7487" x="5929313" y="1758950"/>
          <p14:tracePt t="7504" x="5956300" y="1776413"/>
          <p14:tracePt t="7522" x="5965825" y="1776413"/>
          <p14:tracePt t="7544" x="5946775" y="1758950"/>
          <p14:tracePt t="8060" x="5938838" y="1751013"/>
          <p14:tracePt t="8067" x="5929313" y="1741488"/>
          <p14:tracePt t="8075" x="5911850" y="1724025"/>
          <p14:tracePt t="8086" x="5857875" y="1679575"/>
          <p14:tracePt t="8104" x="5803900" y="1643063"/>
          <p14:tracePt t="8104" x="5786438" y="1616075"/>
          <p14:tracePt t="8122" x="5715000" y="1598613"/>
          <p14:tracePt t="8137" x="5653088" y="1571625"/>
          <p14:tracePt t="8155" x="5589588" y="1544638"/>
          <p14:tracePt t="8170" x="5527675" y="1517650"/>
          <p14:tracePt t="8170" x="5500688" y="1509713"/>
          <p14:tracePt t="8192" x="5483225" y="1509713"/>
          <p14:tracePt t="8202" x="5446713" y="1490663"/>
          <p14:tracePt t="8202" x="5438775" y="1490663"/>
          <p14:tracePt t="8223" x="5402263" y="1490663"/>
          <p14:tracePt t="8237" x="5394325" y="1482725"/>
          <p14:tracePt t="8255" x="5384800" y="1482725"/>
          <p14:tracePt t="8270" x="5375275" y="1482725"/>
          <p14:tracePt t="8286" x="5384800" y="1473200"/>
          <p14:tracePt t="8399" x="5394325" y="1473200"/>
          <p14:tracePt t="8408" x="5419725" y="1473200"/>
          <p14:tracePt t="8421" x="5491163" y="1446213"/>
          <p14:tracePt t="8440" x="5537200" y="1446213"/>
          <p14:tracePt t="8453" x="5616575" y="1438275"/>
          <p14:tracePt t="8472" x="5680075" y="1419225"/>
          <p14:tracePt t="8488" x="5732463" y="1419225"/>
          <p14:tracePt t="8504" x="5813425" y="1411288"/>
          <p14:tracePt t="8504" x="5840413" y="1411288"/>
          <p14:tracePt t="8523" x="5884863" y="1411288"/>
          <p14:tracePt t="8539" x="5919788" y="1411288"/>
          <p14:tracePt t="8556" x="5956300" y="1411288"/>
          <p14:tracePt t="8571" x="5991225" y="1411288"/>
          <p14:tracePt t="8589" x="6027738" y="1411288"/>
          <p14:tracePt t="8604" x="6054725" y="1411288"/>
          <p14:tracePt t="8604" x="6081713" y="1411288"/>
          <p14:tracePt t="8624" x="6089650" y="1411288"/>
          <p14:tracePt t="8624" x="6099175" y="1411288"/>
          <p14:tracePt t="8639" x="6134100" y="1411288"/>
          <p14:tracePt t="8657" x="6143625" y="1411288"/>
          <p14:tracePt t="8671" x="6153150" y="1411288"/>
          <p14:tracePt t="8689" x="6161088" y="1411288"/>
          <p14:tracePt t="8704" x="6170613" y="1411288"/>
          <p14:tracePt t="8721" x="6180138" y="1411288"/>
          <p14:tracePt t="9046" x="6188075" y="1411288"/>
          <p14:tracePt t="9053" x="6215063" y="1411288"/>
          <p14:tracePt t="9061" x="6232525" y="1411288"/>
          <p14:tracePt t="9071" x="6276975" y="1411288"/>
          <p14:tracePt t="9090" x="6340475" y="1411288"/>
          <p14:tracePt t="9104" x="6402388" y="1411288"/>
          <p14:tracePt t="9120" x="6500813" y="1411288"/>
          <p14:tracePt t="9139" x="6562725" y="1428750"/>
          <p14:tracePt t="9155" x="6608763" y="1428750"/>
          <p14:tracePt t="9171" x="6661150" y="1438275"/>
          <p14:tracePt t="9187" x="6688138" y="1446213"/>
          <p14:tracePt t="9203" x="6742113" y="1465263"/>
          <p14:tracePt t="9220" x="6769100" y="1473200"/>
          <p14:tracePt t="9238" x="6786563" y="1473200"/>
          <p14:tracePt t="9254" x="6796088" y="1473200"/>
          <p14:tracePt t="9270" x="6813550" y="1473200"/>
          <p14:tracePt t="9286" x="6823075" y="1482725"/>
          <p14:tracePt t="9308" x="6831013" y="1482725"/>
          <p14:tracePt t="9331" x="6840538" y="1482725"/>
          <p14:tracePt t="9354" x="6848475" y="1482725"/>
          <p14:tracePt t="9376" x="6858000" y="1482725"/>
          <p14:tracePt t="9408" x="6858000" y="1490663"/>
          <p14:tracePt t="9446" x="6848475" y="1490663"/>
          <p14:tracePt t="9846" x="6831013" y="1490663"/>
          <p14:tracePt t="9854" x="6804025" y="1490663"/>
          <p14:tracePt t="9861" x="6769100" y="1490663"/>
          <p14:tracePt t="9869" x="6661150" y="1482725"/>
          <p14:tracePt t="9887" x="6554788" y="1473200"/>
          <p14:tracePt t="9904" x="6394450" y="1438275"/>
          <p14:tracePt t="9919" x="6232525" y="1411288"/>
          <p14:tracePt t="9939" x="6153150" y="1401763"/>
          <p14:tracePt t="9954" x="6081713" y="1384300"/>
          <p14:tracePt t="9971" x="6018213" y="1374775"/>
          <p14:tracePt t="9987" x="5965825" y="1374775"/>
          <p14:tracePt t="10003" x="5902325" y="1366838"/>
          <p14:tracePt t="10020" x="5875338" y="1366838"/>
          <p14:tracePt t="10036" x="5803900" y="1366838"/>
          <p14:tracePt t="10055" x="5768975" y="1366838"/>
          <p14:tracePt t="10070" x="5751513" y="1366838"/>
          <p14:tracePt t="10087" x="5732463" y="1366838"/>
          <p14:tracePt t="10103" x="5724525" y="1366838"/>
          <p14:tracePt t="10119" x="5715000" y="1366838"/>
          <p14:tracePt t="10135" x="5705475" y="1366838"/>
          <p14:tracePt t="10152" x="5680075" y="1366838"/>
          <p14:tracePt t="10170" x="5670550" y="1366838"/>
          <p14:tracePt t="10188" x="5643563" y="1366838"/>
          <p14:tracePt t="10203" x="5626100" y="1366838"/>
          <p14:tracePt t="10220" x="5608638" y="1366838"/>
          <p14:tracePt t="10236" x="5589588" y="1366838"/>
          <p14:tracePt t="10254" x="5562600" y="1366838"/>
          <p14:tracePt t="10270" x="5554663" y="1366838"/>
          <p14:tracePt t="10286" x="5537200" y="1366838"/>
          <p14:tracePt t="10303" x="5537200" y="1374775"/>
          <p14:tracePt t="10319" x="5527675" y="1374775"/>
          <p14:tracePt t="10336" x="5518150" y="1374775"/>
          <p14:tracePt t="10352" x="5510213" y="1374775"/>
          <p14:tracePt t="10369" x="5491163" y="1374775"/>
          <p14:tracePt t="10385" x="5483225" y="1374775"/>
          <p14:tracePt t="10424" x="5500688" y="1374775"/>
          <p14:tracePt t="10900" x="5510213" y="1374775"/>
          <p14:tracePt t="10908" x="5518150" y="1374775"/>
          <p14:tracePt t="10919" x="5554663" y="1366838"/>
          <p14:tracePt t="10936" x="5581650" y="1357313"/>
          <p14:tracePt t="10936" x="5589588" y="1339850"/>
          <p14:tracePt t="10954" x="5634038" y="1339850"/>
          <p14:tracePt t="10970" x="5670550" y="1330325"/>
          <p14:tracePt t="10986" x="5705475" y="1330325"/>
          <p14:tracePt t="11003" x="5724525" y="1330325"/>
          <p14:tracePt t="11019" x="5741988" y="1330325"/>
          <p14:tracePt t="11036" x="5751513" y="1330325"/>
          <p14:tracePt t="11052" x="5776913" y="1322388"/>
          <p14:tracePt t="11072" x="5786438" y="1322388"/>
          <p14:tracePt t="11092" x="5795963" y="1322388"/>
          <p14:tracePt t="11440" x="5803900" y="1322388"/>
          <p14:tracePt t="11455" x="5813425" y="1322388"/>
          <p14:tracePt t="11462" x="5822950" y="1322388"/>
          <p14:tracePt t="11471" x="5857875" y="1322388"/>
          <p14:tracePt t="11488" x="5894388" y="1312863"/>
          <p14:tracePt t="11503" x="5938838" y="1312863"/>
          <p14:tracePt t="11521" x="6000750" y="1312863"/>
          <p14:tracePt t="11536" x="6027738" y="1312863"/>
          <p14:tracePt t="11553" x="6099175" y="1312863"/>
          <p14:tracePt t="11571" x="6143625" y="1312863"/>
          <p14:tracePt t="11586" x="6180138" y="1312863"/>
          <p14:tracePt t="11604" x="6224588" y="1312863"/>
          <p14:tracePt t="11619" x="6251575" y="1312863"/>
          <p14:tracePt t="11637" x="6286500" y="1322388"/>
          <p14:tracePt t="11653" x="6330950" y="1322388"/>
          <p14:tracePt t="11671" x="6340475" y="1330325"/>
          <p14:tracePt t="11687" x="6357938" y="1339850"/>
          <p14:tracePt t="11706" x="6375400" y="1347788"/>
          <p14:tracePt t="11719" x="6384925" y="1366838"/>
          <p14:tracePt t="11719" x="6394450" y="1366838"/>
          <p14:tracePt t="11741" x="6411913" y="1374775"/>
          <p14:tracePt t="11753" x="6419850" y="1374775"/>
          <p14:tracePt t="11753" x="6429375" y="1384300"/>
          <p14:tracePt t="11772" x="6438900" y="1393825"/>
          <p14:tracePt t="11794" x="6446838" y="1393825"/>
          <p14:tracePt t="11809" x="6446838" y="1401763"/>
          <p14:tracePt t="11820" x="6456363" y="1401763"/>
          <p14:tracePt t="11855" x="6483350" y="1401763"/>
          <p14:tracePt t="12218" x="6491288" y="1401763"/>
          <p14:tracePt t="12225" x="6500813" y="1401763"/>
          <p14:tracePt t="12235" x="6518275" y="1401763"/>
          <p14:tracePt t="12252" x="6554788" y="1401763"/>
          <p14:tracePt t="12269" x="6581775" y="1401763"/>
          <p14:tracePt t="12287" x="6599238" y="1401763"/>
          <p14:tracePt t="12302" x="6608763" y="1411288"/>
          <p14:tracePt t="12319" x="6626225" y="1411288"/>
          <p14:tracePt t="12338" x="6634163" y="1419225"/>
          <p14:tracePt t="12357" x="6643688" y="1419225"/>
          <p14:tracePt t="12395" x="6653213" y="1419225"/>
          <p14:tracePt t="12573" x="6661150" y="1419225"/>
          <p14:tracePt t="12610" x="6680200" y="1419225"/>
          <p14:tracePt t="12634" x="6688138" y="1419225"/>
          <p14:tracePt t="12648" x="6697663" y="1419225"/>
          <p14:tracePt t="12655" x="6705600" y="1419225"/>
          <p14:tracePt t="12671" x="6724650" y="1438275"/>
          <p14:tracePt t="12687" x="6751638" y="1438275"/>
          <p14:tracePt t="12703" x="6777038" y="1438275"/>
          <p14:tracePt t="12719" x="6813550" y="1446213"/>
          <p14:tracePt t="12736" x="6858000" y="1446213"/>
          <p14:tracePt t="12752" x="6929438" y="1455738"/>
          <p14:tracePt t="12772" x="6973888" y="1455738"/>
          <p14:tracePt t="12787" x="6991350" y="1455738"/>
          <p14:tracePt t="12802" x="7027863" y="1455738"/>
          <p14:tracePt t="12821" x="7054850" y="1455738"/>
          <p14:tracePt t="12837" x="7072313" y="1455738"/>
          <p14:tracePt t="12854" x="7089775" y="1455738"/>
          <p14:tracePt t="12869" x="7099300" y="1455738"/>
          <p14:tracePt t="12888" x="7099300" y="1465263"/>
          <p14:tracePt t="12917" x="7116763" y="1465263"/>
          <p14:tracePt t="13205" x="7126288" y="1465263"/>
          <p14:tracePt t="13209" x="7153275" y="1465263"/>
          <p14:tracePt t="13219" x="7197725" y="1465263"/>
          <p14:tracePt t="13237" x="7259638" y="1465263"/>
          <p14:tracePt t="13253" x="7348538" y="1465263"/>
          <p14:tracePt t="13270" x="7439025" y="1465263"/>
          <p14:tracePt t="13270" x="7510463" y="1465263"/>
          <p14:tracePt t="13288" x="7616825" y="1465263"/>
          <p14:tracePt t="13303" x="7715250" y="1465263"/>
          <p14:tracePt t="13321" x="7823200" y="1465263"/>
          <p14:tracePt t="13337" x="7912100" y="1465263"/>
          <p14:tracePt t="13354" x="8037513" y="1465263"/>
          <p14:tracePt t="13370" x="8143875" y="1465263"/>
          <p14:tracePt t="13370" x="8215313" y="1465263"/>
          <p14:tracePt t="13389" x="8323263" y="1490663"/>
          <p14:tracePt t="13404" x="8402638" y="1509713"/>
          <p14:tracePt t="13421" x="8466138" y="1517650"/>
          <p14:tracePt t="13437" x="8528050" y="1517650"/>
          <p14:tracePt t="13454" x="8589963" y="1544638"/>
          <p14:tracePt t="13470" x="8616950" y="1544638"/>
          <p14:tracePt t="13470" x="8634413" y="1554163"/>
          <p14:tracePt t="13488" x="8653463" y="1554163"/>
          <p14:tracePt t="13504" x="8661400" y="1554163"/>
          <p14:tracePt t="13519" x="8670925" y="1554163"/>
          <p14:tracePt t="13536" x="8680450" y="1554163"/>
          <p14:tracePt t="13552" x="8688388" y="1554163"/>
          <p14:tracePt t="13569" x="8697913" y="1554163"/>
          <p14:tracePt t="14065" x="8715375" y="1554163"/>
          <p14:tracePt t="14081" x="8724900" y="1554163"/>
          <p14:tracePt t="14087" x="8732838" y="1554163"/>
          <p14:tracePt t="14105" x="8759825" y="1554163"/>
          <p14:tracePt t="14120" x="8786813" y="1554163"/>
          <p14:tracePt t="14137" x="8831263" y="1554163"/>
          <p14:tracePt t="14153" x="8858250" y="1554163"/>
          <p14:tracePt t="14153" x="8885238" y="1554163"/>
          <p14:tracePt t="14173" x="8894763" y="1554163"/>
          <p14:tracePt t="14185" x="8929688" y="1554163"/>
          <p14:tracePt t="14185" x="8939213" y="1554163"/>
          <p14:tracePt t="14205" x="8956675" y="1554163"/>
          <p14:tracePt t="14219" x="8966200" y="1554163"/>
          <p14:tracePt t="14237" x="8983663" y="1554163"/>
          <p14:tracePt t="14253" x="9001125" y="1554163"/>
          <p14:tracePt t="14268" x="9010650" y="1554163"/>
          <p14:tracePt t="14303" x="9018588" y="1554163"/>
          <p14:tracePt t="15232" x="9001125" y="1554163"/>
          <p14:tracePt t="15628" x="8991600" y="1554163"/>
          <p14:tracePt t="15635" x="8974138" y="1554163"/>
          <p14:tracePt t="15643" x="8939213" y="1554163"/>
          <p14:tracePt t="15652" x="8840788" y="1554163"/>
          <p14:tracePt t="15671" x="8680450" y="1554163"/>
          <p14:tracePt t="15687" x="8215313" y="1633538"/>
          <p14:tracePt t="15707" x="7759700" y="1704975"/>
          <p14:tracePt t="15720" x="7296150" y="1830388"/>
          <p14:tracePt t="15737" x="6796088" y="1973263"/>
          <p14:tracePt t="15753" x="6384925" y="2116138"/>
          <p14:tracePt t="15769" x="6037263" y="2251075"/>
          <p14:tracePt t="15786" x="5786438" y="2339975"/>
          <p14:tracePt t="15802" x="5581650" y="2428875"/>
          <p14:tracePt t="15821" x="5518150" y="2473325"/>
          <p14:tracePt t="15836" x="5491163" y="2473325"/>
          <p14:tracePt t="16159" x="5483225" y="2473325"/>
          <p14:tracePt t="16167" x="5446713" y="2473325"/>
          <p14:tracePt t="16174" x="5411788" y="2473325"/>
          <p14:tracePt t="16185" x="5303838" y="2465388"/>
          <p14:tracePt t="16202" x="5126038" y="2419350"/>
          <p14:tracePt t="16219" x="4705350" y="2303463"/>
          <p14:tracePt t="16236" x="4456113" y="2232025"/>
          <p14:tracePt t="16251" x="4224338" y="2179638"/>
          <p14:tracePt t="16268" x="4027488" y="2152650"/>
          <p14:tracePt t="16285" x="3830638" y="2133600"/>
          <p14:tracePt t="16300" x="3697288" y="2098675"/>
          <p14:tracePt t="16300" x="3643313" y="2098675"/>
          <p14:tracePt t="16320" x="3554413" y="2098675"/>
          <p14:tracePt t="16335" x="3509963" y="2098675"/>
          <p14:tracePt t="16352" x="3482975" y="2098675"/>
          <p14:tracePt t="16368" x="3465513" y="2098675"/>
          <p14:tracePt t="16386" x="3455988" y="2098675"/>
          <p14:tracePt t="16665" x="3429000" y="2098675"/>
          <p14:tracePt t="16673" x="3411538" y="2098675"/>
          <p14:tracePt t="16684" x="3330575" y="2098675"/>
          <p14:tracePt t="16702" x="3170238" y="2089150"/>
          <p14:tracePt t="16721" x="3071813" y="2071688"/>
          <p14:tracePt t="16734" x="2786063" y="2009775"/>
          <p14:tracePt t="16753" x="2608263" y="1955800"/>
          <p14:tracePt t="16768" x="2482850" y="1946275"/>
          <p14:tracePt t="16786" x="2357438" y="1911350"/>
          <p14:tracePt t="16802" x="2268538" y="1901825"/>
          <p14:tracePt t="16818" x="2170113" y="1884363"/>
          <p14:tracePt t="16836" x="2108200" y="1884363"/>
          <p14:tracePt t="16851" x="2071688" y="1884363"/>
          <p14:tracePt t="16869" x="2054225" y="1884363"/>
          <p14:tracePt t="16885" x="2044700" y="1884363"/>
          <p14:tracePt t="16901" x="2036763" y="1884363"/>
          <p14:tracePt t="16918" x="2027238" y="1884363"/>
          <p14:tracePt t="16935" x="2036763" y="1874838"/>
          <p14:tracePt t="17012" x="2044700" y="1874838"/>
          <p14:tracePt t="17019" x="2071688" y="1874838"/>
          <p14:tracePt t="17033" x="2251075" y="1866900"/>
          <p14:tracePt t="17051" x="2517775" y="1830388"/>
          <p14:tracePt t="17068" x="2813050" y="1812925"/>
          <p14:tracePt t="17086" x="3098800" y="1795463"/>
          <p14:tracePt t="17101" x="3313113" y="1795463"/>
          <p14:tracePt t="17101" x="3411538" y="1795463"/>
          <p14:tracePt t="17121" x="3589338" y="1776413"/>
          <p14:tracePt t="17136" x="3714750" y="1758950"/>
          <p14:tracePt t="17153" x="3813175" y="1758950"/>
          <p14:tracePt t="17168" x="3867150" y="1758950"/>
          <p14:tracePt t="17186" x="3902075" y="1758950"/>
          <p14:tracePt t="17202" x="3938588" y="1758950"/>
          <p14:tracePt t="17202" x="3946525" y="1758950"/>
          <p14:tracePt t="17220" x="3956050" y="1758950"/>
          <p14:tracePt t="17234" x="3965575" y="1758950"/>
          <p14:tracePt t="17489" x="3983038" y="1758950"/>
          <p14:tracePt t="17497" x="4027488" y="1741488"/>
          <p14:tracePt t="17504" x="4062413" y="1731963"/>
          <p14:tracePt t="17517" x="4197350" y="1714500"/>
          <p14:tracePt t="17517" x="4295775" y="1704975"/>
          <p14:tracePt t="17536" x="4537075" y="1687513"/>
          <p14:tracePt t="17551" x="4759325" y="1670050"/>
          <p14:tracePt t="17568" x="4973638" y="1670050"/>
          <p14:tracePt t="17587" x="5187950" y="1670050"/>
          <p14:tracePt t="17602" x="5411788" y="1670050"/>
          <p14:tracePt t="17602" x="5527675" y="1679575"/>
          <p14:tracePt t="17621" x="5608638" y="1697038"/>
          <p14:tracePt t="17634" x="5840413" y="1741488"/>
          <p14:tracePt t="17651" x="5965825" y="1751013"/>
          <p14:tracePt t="17668" x="6062663" y="1751013"/>
          <p14:tracePt t="17685" x="6126163" y="1768475"/>
          <p14:tracePt t="17702" x="6170613" y="1776413"/>
          <p14:tracePt t="17718" x="6205538" y="1785938"/>
          <p14:tracePt t="17718" x="6224588" y="1785938"/>
          <p14:tracePt t="17736" x="6232525" y="1803400"/>
          <p14:tracePt t="17753" x="6259513" y="1803400"/>
          <p14:tracePt t="17768" x="6269038" y="1803400"/>
          <p14:tracePt t="17785" x="6276975" y="1803400"/>
          <p14:tracePt t="18082" x="6286500" y="1803400"/>
          <p14:tracePt t="18089" x="6296025" y="1803400"/>
          <p14:tracePt t="18105" x="6303963" y="1803400"/>
          <p14:tracePt t="18117" x="6303963" y="1812925"/>
          <p14:tracePt t="18134" x="6313488" y="1822450"/>
          <p14:tracePt t="18150" x="6313488" y="1830388"/>
          <p14:tracePt t="18167" x="6313488" y="1866900"/>
          <p14:tracePt t="18187" x="6276975" y="1893888"/>
          <p14:tracePt t="18200" x="6197600" y="1946275"/>
          <p14:tracePt t="18218" x="6010275" y="2071688"/>
          <p14:tracePt t="18234" x="5527675" y="2303463"/>
          <p14:tracePt t="18253" x="5143500" y="2419350"/>
          <p14:tracePt t="18267" x="4795838" y="2490788"/>
          <p14:tracePt t="18285" x="4438650" y="2554288"/>
          <p14:tracePt t="18301" x="4187825" y="2589213"/>
          <p14:tracePt t="18317" x="4017963" y="2598738"/>
          <p14:tracePt t="18317" x="3956050" y="2616200"/>
          <p14:tracePt t="18337" x="3884613" y="2616200"/>
          <p14:tracePt t="18350" x="3786188" y="2625725"/>
          <p14:tracePt t="18369" x="3768725" y="2643188"/>
          <p14:tracePt t="18384" x="3741738" y="2643188"/>
          <p14:tracePt t="18402" x="3724275" y="2633663"/>
          <p14:tracePt t="18653" x="3697288" y="2625725"/>
          <p14:tracePt t="18659" x="3660775" y="2608263"/>
          <p14:tracePt t="18669" x="3581400" y="2589213"/>
          <p14:tracePt t="18686" x="3446463" y="2544763"/>
          <p14:tracePt t="18702" x="3268663" y="2490788"/>
          <p14:tracePt t="18718" x="3044825" y="2419350"/>
          <p14:tracePt t="18734" x="2884488" y="2374900"/>
          <p14:tracePt t="18734" x="2786063" y="2374900"/>
          <p14:tracePt t="18751" x="2652713" y="2330450"/>
          <p14:tracePt t="18768" x="2517775" y="2312988"/>
          <p14:tracePt t="18784" x="2428875" y="2303463"/>
          <p14:tracePt t="18801" x="2312988" y="2286000"/>
          <p14:tracePt t="18817" x="2241550" y="2286000"/>
          <p14:tracePt t="18817" x="2205038" y="2286000"/>
          <p14:tracePt t="18837" x="2160588" y="2286000"/>
          <p14:tracePt t="18850" x="2098675" y="2286000"/>
          <p14:tracePt t="18870" x="2044700" y="2286000"/>
          <p14:tracePt t="18884" x="2017713" y="2286000"/>
          <p14:tracePt t="18903" x="1982788" y="2286000"/>
          <p14:tracePt t="18918" x="1965325" y="2286000"/>
          <p14:tracePt t="18918" x="1938338" y="2286000"/>
          <p14:tracePt t="18938" x="1928813" y="2286000"/>
          <p14:tracePt t="18949" x="1874838" y="2286000"/>
          <p14:tracePt t="18969" x="1830388" y="2286000"/>
          <p14:tracePt t="18984" x="1785938" y="2286000"/>
          <p14:tracePt t="19001" x="1741488" y="2286000"/>
          <p14:tracePt t="19017" x="1697038" y="2286000"/>
          <p14:tracePt t="19034" x="1660525" y="2286000"/>
          <p14:tracePt t="19034" x="1652588" y="2286000"/>
          <p14:tracePt t="19052" x="1616075" y="2286000"/>
          <p14:tracePt t="19068" x="1608138" y="2286000"/>
          <p14:tracePt t="19083" x="1598613" y="2286000"/>
          <p14:tracePt t="19100" x="1589088" y="2286000"/>
          <p14:tracePt t="19117" x="1581150" y="2286000"/>
          <p14:tracePt t="19134" x="1598613" y="2286000"/>
          <p14:tracePt t="19799" x="1625600" y="2303463"/>
          <p14:tracePt t="19806" x="1652588" y="2303463"/>
          <p14:tracePt t="19817" x="1724025" y="2303463"/>
          <p14:tracePt t="19835" x="1847850" y="2312988"/>
          <p14:tracePt t="19851" x="2125663" y="2347913"/>
          <p14:tracePt t="19869" x="2322513" y="2347913"/>
          <p14:tracePt t="19884" x="2465388" y="2347913"/>
          <p14:tracePt t="19902" x="2581275" y="2347913"/>
          <p14:tracePt t="19917" x="2670175" y="2347913"/>
          <p14:tracePt t="19935" x="2732088" y="2347913"/>
          <p14:tracePt t="19951" x="2768600" y="2347913"/>
          <p14:tracePt t="19970" x="2786063" y="2347913"/>
          <p14:tracePt t="20001" x="2803525" y="2347913"/>
          <p14:tracePt t="20370" x="2840038" y="2347913"/>
          <p14:tracePt t="20375" x="2874963" y="2347913"/>
          <p14:tracePt t="20384" x="2955925" y="2347913"/>
          <p14:tracePt t="20401" x="3044825" y="2347913"/>
          <p14:tracePt t="20417" x="3152775" y="2347913"/>
          <p14:tracePt t="20435" x="3276600" y="2347913"/>
          <p14:tracePt t="20450" x="3446463" y="2347913"/>
          <p14:tracePt t="20467" x="3687763" y="2347913"/>
          <p14:tracePt t="20484" x="3822700" y="2384425"/>
          <p14:tracePt t="20500" x="3929063" y="2393950"/>
          <p14:tracePt t="20517" x="4044950" y="2393950"/>
          <p14:tracePt t="20534" x="4133850" y="2411413"/>
          <p14:tracePt t="20550" x="4232275" y="2419350"/>
          <p14:tracePt t="20567" x="4313238" y="2419350"/>
          <p14:tracePt t="20586" x="4375150" y="2438400"/>
          <p14:tracePt t="20601" x="4411663" y="2438400"/>
          <p14:tracePt t="20619" x="4429125" y="2438400"/>
          <p14:tracePt t="20633" x="4438650" y="2438400"/>
          <p14:tracePt t="20650" x="4446588" y="2438400"/>
          <p14:tracePt t="20776" x="4456113" y="2438400"/>
          <p14:tracePt t="20807" x="4465638" y="2438400"/>
          <p14:tracePt t="20837" x="4473575" y="2438400"/>
          <p14:tracePt t="20861" x="4491038" y="2438400"/>
          <p14:tracePt t="20868" x="4500563" y="2438400"/>
          <p14:tracePt t="20884" x="4510088" y="2438400"/>
          <p14:tracePt t="20901" x="4518025" y="2438400"/>
          <p14:tracePt t="20916" x="4518025" y="2446338"/>
          <p14:tracePt t="20933" x="4527550" y="2446338"/>
          <p14:tracePt t="20950" x="4537075" y="2446338"/>
          <p14:tracePt t="20966" x="4545013" y="2446338"/>
          <p14:tracePt t="21928" x="4537075" y="2446338"/>
          <p14:tracePt t="21931" x="4527550" y="2446338"/>
          <p14:tracePt t="21954" x="4527550" y="2428875"/>
          <p14:tracePt t="21961" x="4518025" y="2419350"/>
          <p14:tracePt t="21969" x="4518025" y="2411413"/>
          <p14:tracePt t="21983" x="4510088" y="2393950"/>
          <p14:tracePt t="22000" x="4510088" y="2366963"/>
          <p14:tracePt t="22016" x="4510088" y="2347913"/>
          <p14:tracePt t="22033" x="4510088" y="2339975"/>
          <p14:tracePt t="22049" x="4510088" y="2322513"/>
          <p14:tracePt t="22066" x="4510088" y="2312988"/>
          <p14:tracePt t="22082" x="4510088" y="2303463"/>
          <p14:tracePt t="22100" x="4510088" y="2286000"/>
          <p14:tracePt t="22118" x="4518025" y="2286000"/>
          <p14:tracePt t="22555" x="4527550" y="2286000"/>
          <p14:tracePt t="22562" x="4537075" y="2286000"/>
          <p14:tracePt t="22569" x="4562475" y="2286000"/>
          <p14:tracePt t="22584" x="4616450" y="2286000"/>
          <p14:tracePt t="22601" x="4660900" y="2286000"/>
          <p14:tracePt t="22618" x="4705350" y="2286000"/>
          <p14:tracePt t="22633" x="4768850" y="2286000"/>
          <p14:tracePt t="22651" x="4813300" y="2286000"/>
          <p14:tracePt t="22667" x="4857750" y="2286000"/>
          <p14:tracePt t="22667" x="4884738" y="2286000"/>
          <p14:tracePt t="22686" x="4902200" y="2286000"/>
          <p14:tracePt t="22686" x="4929188" y="2286000"/>
          <p14:tracePt t="22701" x="4956175" y="2286000"/>
          <p14:tracePt t="22718" x="4991100" y="2286000"/>
          <p14:tracePt t="22733" x="5037138" y="2286000"/>
          <p14:tracePt t="22751" x="5081588" y="2286000"/>
          <p14:tracePt t="22766" x="5126038" y="2286000"/>
          <p14:tracePt t="22766" x="5153025" y="2286000"/>
          <p14:tracePt t="22786" x="5180013" y="2286000"/>
          <p14:tracePt t="22800" x="5232400" y="2295525"/>
          <p14:tracePt t="22818" x="5259388" y="2295525"/>
          <p14:tracePt t="22833" x="5295900" y="2295525"/>
          <p14:tracePt t="22850" x="5322888" y="2295525"/>
          <p14:tracePt t="22867" x="5348288" y="2295525"/>
          <p14:tracePt t="22883" x="5367338" y="2295525"/>
          <p14:tracePt t="22901" x="5375275" y="2295525"/>
          <p14:tracePt t="22916" x="5384800" y="2295525"/>
          <p14:tracePt t="22932" x="5394325" y="2295525"/>
          <p14:tracePt t="22949" x="5394325" y="2303463"/>
          <p14:tracePt t="22971" x="5419725" y="2303463"/>
          <p14:tracePt t="23342" x="5429250" y="2303463"/>
          <p14:tracePt t="23347" x="5446713" y="2303463"/>
          <p14:tracePt t="23355" x="5465763" y="2303463"/>
          <p14:tracePt t="23366" x="5537200" y="2286000"/>
          <p14:tracePt t="23383" x="5626100" y="2276475"/>
          <p14:tracePt t="23383" x="5705475" y="2259013"/>
          <p14:tracePt t="23403" x="5875338" y="2241550"/>
          <p14:tracePt t="23417" x="6072188" y="2241550"/>
          <p14:tracePt t="23434" x="6242050" y="2241550"/>
          <p14:tracePt t="23450" x="6411913" y="2241550"/>
          <p14:tracePt t="23468" x="6581775" y="2241550"/>
          <p14:tracePt t="23484" x="6786563" y="2251075"/>
          <p14:tracePt t="23502" x="6875463" y="2251075"/>
          <p14:tracePt t="23517" x="6938963" y="2259013"/>
          <p14:tracePt t="23533" x="6991350" y="2268538"/>
          <p14:tracePt t="23549" x="7037388" y="2286000"/>
          <p14:tracePt t="23565" x="7045325" y="2286000"/>
          <p14:tracePt t="23581" x="7054850" y="2286000"/>
          <p14:tracePt t="23886" x="7062788" y="2286000"/>
          <p14:tracePt t="23902" x="7089775" y="2295525"/>
          <p14:tracePt t="23909" x="7099300" y="2303463"/>
          <p14:tracePt t="23917" x="7161213" y="2330450"/>
          <p14:tracePt t="23935" x="7242175" y="2374900"/>
          <p14:tracePt t="23950" x="7331075" y="2428875"/>
          <p14:tracePt t="23967" x="7439025" y="2517775"/>
          <p14:tracePt t="23983" x="7537450" y="2571750"/>
          <p14:tracePt t="23999" x="7599363" y="2608263"/>
          <p14:tracePt t="23999" x="7626350" y="2633663"/>
          <p14:tracePt t="24017" x="7688263" y="2660650"/>
          <p14:tracePt t="24033" x="7724775" y="2679700"/>
          <p14:tracePt t="24049" x="7759700" y="2705100"/>
          <p14:tracePt t="24066" x="7777163" y="2714625"/>
          <p14:tracePt t="24084" x="7796213" y="2724150"/>
          <p14:tracePt t="24100" x="7804150" y="2724150"/>
          <p14:tracePt t="24116" x="7813675" y="2724150"/>
          <p14:tracePt t="24510" x="7813675" y="2697163"/>
          <p14:tracePt t="24517" x="7831138" y="2670175"/>
          <p14:tracePt t="24533" x="7848600" y="2652713"/>
          <p14:tracePt t="24549" x="7858125" y="2598738"/>
          <p14:tracePt t="24566" x="7875588" y="2571750"/>
          <p14:tracePt t="24583" x="7885113" y="2536825"/>
          <p14:tracePt t="24583" x="7894638" y="2509838"/>
          <p14:tracePt t="24603" x="7902575" y="2500313"/>
          <p14:tracePt t="24615" x="7912100" y="2473325"/>
          <p14:tracePt t="24635" x="7939088" y="2455863"/>
          <p14:tracePt t="24650" x="7947025" y="2438400"/>
          <p14:tracePt t="24666" x="7956550" y="2428875"/>
          <p14:tracePt t="24682" x="7966075" y="2419350"/>
          <p14:tracePt t="24700" x="7983538" y="2411413"/>
          <p14:tracePt t="24700" x="7983538" y="2401888"/>
          <p14:tracePt t="24717" x="8010525" y="2401888"/>
          <p14:tracePt t="24733" x="8018463" y="2393950"/>
          <p14:tracePt t="24749" x="8027988" y="2384425"/>
          <p14:tracePt t="24766" x="8045450" y="2384425"/>
          <p14:tracePt t="24783" x="8054975" y="2366963"/>
          <p14:tracePt t="24799" x="8062913" y="2366963"/>
          <p14:tracePt t="24815" x="8099425" y="2366963"/>
          <p14:tracePt t="24833" x="8108950" y="2366963"/>
          <p14:tracePt t="24849" x="8126413" y="2366963"/>
          <p14:tracePt t="24867" x="8134350" y="2366963"/>
          <p14:tracePt t="24883" x="8153400" y="2366963"/>
          <p14:tracePt t="24898" x="8161338" y="2366963"/>
          <p14:tracePt t="24915" x="8188325" y="2366963"/>
          <p14:tracePt t="24933" x="8197850" y="2366963"/>
          <p14:tracePt t="24956" x="8205788" y="2366963"/>
          <p14:tracePt t="24965" x="8224838" y="2366963"/>
          <p14:tracePt t="24982" x="8232775" y="2366963"/>
          <p14:tracePt t="25002" x="8242300" y="2366963"/>
          <p14:tracePt t="25018" x="8251825" y="2366963"/>
          <p14:tracePt t="25051" x="8259763" y="2366963"/>
          <p14:tracePt t="25064" x="8269288" y="2366963"/>
          <p14:tracePt t="25094" x="8277225" y="2366963"/>
          <p14:tracePt t="25102" x="8277225" y="2374900"/>
          <p14:tracePt t="25115" x="8304213" y="2384425"/>
          <p14:tracePt t="25134" x="8313738" y="2393950"/>
          <p14:tracePt t="25149" x="8323263" y="2401888"/>
          <p14:tracePt t="25167" x="8331200" y="2419350"/>
          <p14:tracePt t="25182" x="8331200" y="2428875"/>
          <p14:tracePt t="25198" x="8340725" y="2446338"/>
          <p14:tracePt t="25215" x="8348663" y="2455863"/>
          <p14:tracePt t="25215" x="8348663" y="2465388"/>
          <p14:tracePt t="25234" x="8348663" y="2473325"/>
          <p14:tracePt t="25249" x="8358188" y="2490788"/>
          <p14:tracePt t="25268" x="8358188" y="2517775"/>
          <p14:tracePt t="25282" x="8375650" y="2527300"/>
          <p14:tracePt t="25282" x="8375650" y="2536825"/>
          <p14:tracePt t="25303" x="8375650" y="2544763"/>
          <p14:tracePt t="25316" x="8385175" y="2562225"/>
          <p14:tracePt t="25335" x="8385175" y="2571750"/>
          <p14:tracePt t="25348" x="8394700" y="2598738"/>
          <p14:tracePt t="25366" x="8394700" y="2608263"/>
          <p14:tracePt t="25382" x="8394700" y="2625725"/>
          <p14:tracePt t="25399" x="8402638" y="2633663"/>
          <p14:tracePt t="25399" x="8402638" y="2643188"/>
          <p14:tracePt t="25418" x="8402638" y="2652713"/>
          <p14:tracePt t="25431" x="8402638" y="2670175"/>
          <p14:tracePt t="25448" x="8402638" y="2679700"/>
          <p14:tracePt t="25465" x="8402638" y="2687638"/>
          <p14:tracePt t="25482" x="8394700" y="2687638"/>
          <p14:tracePt t="25766" x="8367713" y="2697163"/>
          <p14:tracePt t="25771" x="8331200" y="2697163"/>
          <p14:tracePt t="25782" x="8224838" y="2697163"/>
          <p14:tracePt t="25800" x="8037513" y="2697163"/>
          <p14:tracePt t="25816" x="7724775" y="2697163"/>
          <p14:tracePt t="25816" x="7537450" y="2697163"/>
          <p14:tracePt t="25833" x="7081838" y="2697163"/>
          <p14:tracePt t="25851" x="6616700" y="2697163"/>
          <p14:tracePt t="25866" x="6089650" y="2697163"/>
          <p14:tracePt t="25883" x="5634038" y="2670175"/>
          <p14:tracePt t="25899" x="5205413" y="2608263"/>
          <p14:tracePt t="25899" x="4991100" y="2608263"/>
          <p14:tracePt t="25919" x="4840288" y="2571750"/>
          <p14:tracePt t="25932" x="4473575" y="2536825"/>
          <p14:tracePt t="25950" x="4357688" y="2509838"/>
          <p14:tracePt t="25966" x="4268788" y="2509838"/>
          <p14:tracePt t="25983" x="4205288" y="2509838"/>
          <p14:tracePt t="25999" x="4170363" y="2509838"/>
          <p14:tracePt t="26018" x="4152900" y="2509838"/>
          <p14:tracePt t="26280" x="4125913" y="2509838"/>
          <p14:tracePt t="26287" x="4108450" y="2509838"/>
          <p14:tracePt t="26298" x="4027488" y="2482850"/>
          <p14:tracePt t="26316" x="3929063" y="2446338"/>
          <p14:tracePt t="26332" x="3741738" y="2401888"/>
          <p14:tracePt t="26351" x="3517900" y="2366963"/>
          <p14:tracePt t="26366" x="3330575" y="2366963"/>
          <p14:tracePt t="26383" x="3152775" y="2366963"/>
          <p14:tracePt t="26399" x="3027363" y="2366963"/>
          <p14:tracePt t="26416" x="2919413" y="2384425"/>
          <p14:tracePt t="26432" x="2786063" y="2438400"/>
          <p14:tracePt t="26451" x="2714625" y="2473325"/>
          <p14:tracePt t="26465" x="2652713" y="2517775"/>
          <p14:tracePt t="26485" x="2589213" y="2562225"/>
          <p14:tracePt t="26499" x="2536825" y="2608263"/>
          <p14:tracePt t="26517" x="2473325" y="2643188"/>
          <p14:tracePt t="26532" x="2401888" y="2697163"/>
          <p14:tracePt t="26550" x="2374900" y="2714625"/>
          <p14:tracePt t="26566" x="2357438" y="2724150"/>
          <p14:tracePt t="26582" x="2339975" y="2732088"/>
          <p14:tracePt t="26598" x="2330450" y="2732088"/>
          <p14:tracePt t="26865" x="2312988" y="2732088"/>
          <p14:tracePt t="26872" x="2303463" y="2732088"/>
          <p14:tracePt t="26883" x="2268538" y="2741613"/>
          <p14:tracePt t="26899" x="2241550" y="2768600"/>
          <p14:tracePt t="26916" x="2214563" y="2803525"/>
          <p14:tracePt t="26932" x="2197100" y="2822575"/>
          <p14:tracePt t="26932" x="2187575" y="2830513"/>
          <p14:tracePt t="26950" x="2179638" y="2840038"/>
          <p14:tracePt t="26966" x="2160588" y="2857500"/>
          <p14:tracePt t="26982" x="2160588" y="2867025"/>
          <p14:tracePt t="26998" x="2160588" y="2894013"/>
          <p14:tracePt t="27015" x="2160588" y="2901950"/>
          <p14:tracePt t="27031" x="2179638" y="2919413"/>
          <p14:tracePt t="27031" x="2197100" y="2919413"/>
          <p14:tracePt t="27050" x="2259013" y="2946400"/>
          <p14:tracePt t="27065" x="2339975" y="2973388"/>
          <p14:tracePt t="27082" x="2428875" y="2982913"/>
          <p14:tracePt t="27099" x="2527300" y="3000375"/>
          <p14:tracePt t="27116" x="2670175" y="3000375"/>
          <p14:tracePt t="27135" x="2724150" y="3000375"/>
          <p14:tracePt t="27148" x="2857500" y="3000375"/>
          <p14:tracePt t="27168" x="2946400" y="3000375"/>
          <p14:tracePt t="27182" x="3009900" y="3000375"/>
          <p14:tracePt t="27200" x="3071813" y="3000375"/>
          <p14:tracePt t="27215" x="3116263" y="3009900"/>
          <p14:tracePt t="27232" x="3152775" y="3009900"/>
          <p14:tracePt t="27249" x="3187700" y="3009900"/>
          <p14:tracePt t="27266" x="3205163" y="3017838"/>
          <p14:tracePt t="27281" x="3214688" y="3017838"/>
          <p14:tracePt t="27297" x="3224213" y="3017838"/>
          <p14:tracePt t="27314" x="3232150" y="3017838"/>
          <p14:tracePt t="27334" x="3241675" y="3017838"/>
          <p14:tracePt t="27651" x="3251200" y="3017838"/>
          <p14:tracePt t="27659" x="3276600" y="3017838"/>
          <p14:tracePt t="27665" x="3322638" y="3017838"/>
          <p14:tracePt t="27683" x="3384550" y="3017838"/>
          <p14:tracePt t="27699" x="3429000" y="3017838"/>
          <p14:tracePt t="27718" x="3473450" y="3017838"/>
          <p14:tracePt t="27732" x="3517900" y="3017838"/>
          <p14:tracePt t="27732" x="3527425" y="3017838"/>
          <p14:tracePt t="27751" x="3571875" y="3017838"/>
          <p14:tracePt t="27766" x="3589338" y="3017838"/>
          <p14:tracePt t="27783" x="3625850" y="3017838"/>
          <p14:tracePt t="27799" x="3652838" y="3017838"/>
          <p14:tracePt t="27799" x="3670300" y="3017838"/>
          <p14:tracePt t="27819" x="3679825" y="3017838"/>
          <p14:tracePt t="27830" x="3714750" y="3017838"/>
          <p14:tracePt t="27851" x="3741738" y="3017838"/>
          <p14:tracePt t="27867" x="3759200" y="3017838"/>
          <p14:tracePt t="27882" x="3768725" y="3017838"/>
          <p14:tracePt t="27898" x="3786188" y="3009900"/>
          <p14:tracePt t="27915" x="3803650" y="3000375"/>
          <p14:tracePt t="27933" x="3822700" y="2982913"/>
          <p14:tracePt t="27948" x="3840163" y="2955925"/>
          <p14:tracePt t="27967" x="3840163" y="2938463"/>
          <p14:tracePt t="27982" x="3848100" y="2919413"/>
          <p14:tracePt t="28000" x="3848100" y="2901950"/>
          <p14:tracePt t="28016" x="3848100" y="2874963"/>
          <p14:tracePt t="28033" x="3848100" y="2847975"/>
          <p14:tracePt t="28048" x="3848100" y="2803525"/>
          <p14:tracePt t="28068" x="3830638" y="2786063"/>
          <p14:tracePt t="28084" x="3776663" y="2759075"/>
          <p14:tracePt t="28098" x="3732213" y="2732088"/>
          <p14:tracePt t="28117" x="3679825" y="2705100"/>
          <p14:tracePt t="28132" x="3633788" y="2697163"/>
          <p14:tracePt t="28132" x="3608388" y="2687638"/>
          <p14:tracePt t="28152" x="3589338" y="2687638"/>
          <p14:tracePt t="28166" x="3554413" y="2687638"/>
          <p14:tracePt t="28184" x="3536950" y="2687638"/>
          <p14:tracePt t="28199" x="3517900" y="2687638"/>
          <p14:tracePt t="28215" x="3490913" y="2687638"/>
          <p14:tracePt t="28232" x="3473450" y="2697163"/>
          <p14:tracePt t="28232" x="3465513" y="2697163"/>
          <p14:tracePt t="28252" x="3455988" y="2705100"/>
          <p14:tracePt t="28264" x="3446463" y="2724150"/>
          <p14:tracePt t="28284" x="3438525" y="2751138"/>
          <p14:tracePt t="28298" x="3419475" y="2768600"/>
          <p14:tracePt t="28316" x="3419475" y="2786063"/>
          <p14:tracePt t="28332" x="3419475" y="2813050"/>
          <p14:tracePt t="28349" x="3419475" y="2830513"/>
          <p14:tracePt t="28349" x="3429000" y="2840038"/>
          <p14:tracePt t="28368" x="3446463" y="2857500"/>
          <p14:tracePt t="28383" x="3473450" y="2884488"/>
          <p14:tracePt t="28399" x="3536950" y="2884488"/>
          <p14:tracePt t="28415" x="3598863" y="2894013"/>
          <p14:tracePt t="28433" x="3643313" y="2894013"/>
          <p14:tracePt t="28448" x="3697288" y="2894013"/>
          <p14:tracePt t="28448" x="3705225" y="2894013"/>
          <p14:tracePt t="28468" x="3724275" y="2894013"/>
          <p14:tracePt t="28483" x="3741738" y="2894013"/>
          <p14:tracePt t="28501" x="3751263" y="2894013"/>
          <p14:tracePt t="28519" x="3768725" y="2894013"/>
          <p14:tracePt t="28535" x="3768725" y="2884488"/>
          <p14:tracePt t="28548" x="3768725" y="2874963"/>
          <p14:tracePt t="28566" x="3768725" y="2857500"/>
          <p14:tracePt t="28582" x="3768725" y="2840038"/>
          <p14:tracePt t="28598" x="3741738" y="2822575"/>
          <p14:tracePt t="28616" x="3687763" y="2795588"/>
          <p14:tracePt t="28631" x="3643313" y="2786063"/>
          <p14:tracePt t="28631" x="3616325" y="2768600"/>
          <p14:tracePt t="28652" x="3598863" y="2768600"/>
          <p14:tracePt t="28664" x="3527425" y="2768600"/>
          <p14:tracePt t="28684" x="3490913" y="2768600"/>
          <p14:tracePt t="28698" x="3473450" y="2768600"/>
          <p14:tracePt t="28717" x="3455988" y="2768600"/>
          <p14:tracePt t="28730" x="3446463" y="2768600"/>
          <p14:tracePt t="28750" x="3429000" y="2786063"/>
          <p14:tracePt t="28764" x="3419475" y="2795588"/>
          <p14:tracePt t="28783" x="3419475" y="2803525"/>
          <p14:tracePt t="28851" x="3419475" y="2786063"/>
          <p14:tracePt t="29369" x="3419475" y="2776538"/>
          <p14:tracePt t="29374" x="3438525" y="2759075"/>
          <p14:tracePt t="29382" x="3446463" y="2724150"/>
          <p14:tracePt t="29399" x="3465513" y="2687638"/>
          <p14:tracePt t="29415" x="3482975" y="2643188"/>
          <p14:tracePt t="29434" x="3490913" y="2598738"/>
          <p14:tracePt t="29449" x="3517900" y="2527300"/>
          <p14:tracePt t="29468" x="3527425" y="2490788"/>
          <p14:tracePt t="29482" x="3527425" y="2473325"/>
          <p14:tracePt t="29499" x="3527425" y="2455863"/>
          <p14:tracePt t="29515" x="3527425" y="2428875"/>
          <p14:tracePt t="29531" x="3527425" y="2401888"/>
          <p14:tracePt t="29548" x="3527425" y="2393950"/>
          <p14:tracePt t="29565" x="3527425" y="2357438"/>
          <p14:tracePt t="29582" x="3527425" y="2347913"/>
          <p14:tracePt t="29597" x="3517900" y="2339975"/>
          <p14:tracePt t="29614" x="3527425" y="2339975"/>
          <p14:tracePt t="29745" x="3554413" y="2357438"/>
          <p14:tracePt t="29751" x="3589338" y="2366963"/>
          <p14:tracePt t="29764" x="3697288" y="2438400"/>
          <p14:tracePt t="29781" x="3946525" y="2608263"/>
          <p14:tracePt t="29798" x="4108450" y="2687638"/>
          <p14:tracePt t="29815" x="4232275" y="2751138"/>
          <p14:tracePt t="29832" x="4295775" y="2786063"/>
          <p14:tracePt t="29848" x="4340225" y="2795588"/>
          <p14:tracePt t="29848" x="4367213" y="2813050"/>
          <p14:tracePt t="29868" x="4375150" y="2813050"/>
          <p14:tracePt t="29881" x="4394200" y="2822575"/>
          <p14:tracePt t="29901" x="4402138" y="2822575"/>
          <p14:tracePt t="29921" x="4419600" y="2822575"/>
          <p14:tracePt t="29936" x="4419600" y="2803525"/>
          <p14:tracePt t="30113" x="4419600" y="2795588"/>
          <p14:tracePt t="30121" x="4411663" y="2786063"/>
          <p14:tracePt t="30131" x="4394200" y="2759075"/>
          <p14:tracePt t="30149" x="4357688" y="2724150"/>
          <p14:tracePt t="30165" x="4322763" y="2670175"/>
          <p14:tracePt t="30165" x="4276725" y="2643188"/>
          <p14:tracePt t="30184" x="4232275" y="2608263"/>
          <p14:tracePt t="30199" x="4179888" y="2571750"/>
          <p14:tracePt t="30215" x="4143375" y="2544763"/>
          <p14:tracePt t="30231" x="4125913" y="2527300"/>
          <p14:tracePt t="30248" x="4116388" y="2527300"/>
          <p14:tracePt t="30264" x="4108450" y="2527300"/>
          <p14:tracePt t="30283" x="4098925" y="2527300"/>
          <p14:tracePt t="30792" x="4081463" y="2527300"/>
          <p14:tracePt t="30806" x="4071938" y="2527300"/>
          <p14:tracePt t="30814" x="4054475" y="2527300"/>
          <p14:tracePt t="30831" x="4044950" y="2536825"/>
          <p14:tracePt t="30848" x="4027488" y="2544763"/>
          <p14:tracePt t="30864" x="4017963" y="2544763"/>
          <p14:tracePt t="30881" x="3990975" y="2554288"/>
          <p14:tracePt t="30898" x="3990975" y="2571750"/>
          <p14:tracePt t="30914" x="3983038" y="2571750"/>
          <p14:tracePt t="30930" x="3990975" y="2571750"/>
          <p14:tracePt t="31091" x="4010025" y="2571750"/>
          <p14:tracePt t="31098" x="4017963" y="2571750"/>
          <p14:tracePt t="31114" x="4027488" y="2562225"/>
          <p14:tracePt t="31130" x="4037013" y="2562225"/>
          <p14:tracePt t="31147" x="4044950" y="2554288"/>
          <p14:tracePt t="31164" x="4054475" y="2554288"/>
          <p14:tracePt t="31184" x="4054475" y="2544763"/>
          <p14:tracePt t="31206" x="4062413" y="2544763"/>
          <p14:tracePt t="31245" x="4062413" y="2536825"/>
          <p14:tracePt t="31638" x="4071938" y="2536825"/>
          <p14:tracePt t="32076" x="4089400" y="2536825"/>
          <p14:tracePt t="32107" x="4098925" y="2536825"/>
          <p14:tracePt t="32123" x="4108450" y="2536825"/>
          <p14:tracePt t="32138" x="4116388" y="2536825"/>
          <p14:tracePt t="32145" x="4125913" y="2536825"/>
          <p14:tracePt t="32153" x="4133850" y="2536825"/>
          <p14:tracePt t="32163" x="4160838" y="2536825"/>
          <p14:tracePt t="32163" x="4179888" y="2536825"/>
          <p14:tracePt t="32184" x="4187825" y="2536825"/>
          <p14:tracePt t="32196" x="4259263" y="2536825"/>
          <p14:tracePt t="32217" x="4322763" y="2536825"/>
          <p14:tracePt t="32231" x="4375150" y="2536825"/>
          <p14:tracePt t="32249" x="4456113" y="2562225"/>
          <p14:tracePt t="32264" x="4554538" y="2562225"/>
          <p14:tracePt t="32282" x="4625975" y="2581275"/>
          <p14:tracePt t="32298" x="4724400" y="2589213"/>
          <p14:tracePt t="32315" x="4759325" y="2608263"/>
          <p14:tracePt t="32331" x="4803775" y="2608263"/>
          <p14:tracePt t="32347" x="4830763" y="2608263"/>
          <p14:tracePt t="32365" x="4857750" y="2616200"/>
          <p14:tracePt t="32381" x="4867275" y="2616200"/>
          <p14:tracePt t="32397" x="4875213" y="2616200"/>
          <p14:tracePt t="32413" x="4894263" y="2616200"/>
          <p14:tracePt t="32430" x="4902200" y="2616200"/>
          <p14:tracePt t="32447" x="4902200" y="2608263"/>
          <p14:tracePt t="33338" x="4902200" y="2598738"/>
          <p14:tracePt t="33369" x="4875213" y="2598738"/>
          <p14:tracePt t="33377" x="4867275" y="2598738"/>
          <p14:tracePt t="33384" x="4857750" y="2598738"/>
          <p14:tracePt t="33396" x="4822825" y="2598738"/>
          <p14:tracePt t="33396" x="4803775" y="2598738"/>
          <p14:tracePt t="33417" x="4776788" y="2598738"/>
          <p14:tracePt t="33431" x="4759325" y="2598738"/>
          <p14:tracePt t="33448" x="4751388" y="2598738"/>
          <p14:tracePt t="33463" x="4732338" y="2608263"/>
          <p14:tracePt t="33481" x="4724400" y="2625725"/>
          <p14:tracePt t="33497" x="4705350" y="2633663"/>
          <p14:tracePt t="33513" x="4697413" y="2643188"/>
          <p14:tracePt t="33531" x="4687888" y="2670175"/>
          <p14:tracePt t="33549" x="4687888" y="2679700"/>
          <p14:tracePt t="33564" x="4679950" y="2687638"/>
          <p14:tracePt t="33582" x="4679950" y="2697163"/>
          <p14:tracePt t="33596" x="4670425" y="2705100"/>
          <p14:tracePt t="33614" x="4670425" y="2732088"/>
          <p14:tracePt t="33632" x="4670425" y="2741613"/>
          <p14:tracePt t="33647" x="4670425" y="2751138"/>
          <p14:tracePt t="33663" x="4670425" y="2759075"/>
          <p14:tracePt t="33680" x="4670425" y="2768600"/>
          <p14:tracePt t="33696" x="4670425" y="2776538"/>
          <p14:tracePt t="33713" x="4670425" y="2803525"/>
          <p14:tracePt t="33734" x="4670425" y="2813050"/>
          <p14:tracePt t="33754" x="4670425" y="2822575"/>
          <p14:tracePt t="33777" x="4670425" y="2830513"/>
          <p14:tracePt t="33793" x="4670425" y="2840038"/>
          <p14:tracePt t="33808" x="4670425" y="2847975"/>
          <p14:tracePt t="33825" x="4670425" y="2857500"/>
          <p14:tracePt t="33831" x="4687888" y="2867025"/>
          <p14:tracePt t="33847" x="4724400" y="2894013"/>
          <p14:tracePt t="33864" x="4768850" y="2911475"/>
          <p14:tracePt t="33881" x="4813300" y="2928938"/>
          <p14:tracePt t="33897" x="4867275" y="2938463"/>
          <p14:tracePt t="33897" x="4902200" y="2955925"/>
          <p14:tracePt t="33916" x="4919663" y="2955925"/>
          <p14:tracePt t="33930" x="4991100" y="2965450"/>
          <p14:tracePt t="33949" x="5027613" y="2965450"/>
          <p14:tracePt t="33964" x="5045075" y="2973388"/>
          <p14:tracePt t="33981" x="5081588" y="2973388"/>
          <p14:tracePt t="33997" x="5099050" y="2973388"/>
          <p14:tracePt t="33997" x="5108575" y="2973388"/>
          <p14:tracePt t="34017" x="5116513" y="2982913"/>
          <p14:tracePt t="34029" x="5153025" y="2982913"/>
          <p14:tracePt t="34049" x="5160963" y="2982913"/>
          <p14:tracePt t="34062" x="5170488" y="2990850"/>
          <p14:tracePt t="34085" x="5180013" y="2990850"/>
          <p14:tracePt t="34096" x="5187950" y="2990850"/>
          <p14:tracePt t="34439" x="5214938" y="2990850"/>
          <p14:tracePt t="34449" x="5224463" y="2990850"/>
          <p14:tracePt t="34454" x="5241925" y="2990850"/>
          <p14:tracePt t="34463" x="5286375" y="2982913"/>
          <p14:tracePt t="34481" x="5330825" y="2982913"/>
          <p14:tracePt t="34497" x="5411788" y="2973388"/>
          <p14:tracePt t="34514" x="5491163" y="2973388"/>
          <p14:tracePt t="34530" x="5634038" y="2973388"/>
          <p14:tracePt t="34547" x="5705475" y="2973388"/>
          <p14:tracePt t="34564" x="5803900" y="2973388"/>
          <p14:tracePt t="34579" x="5875338" y="2973388"/>
          <p14:tracePt t="34596" x="5956300" y="2973388"/>
          <p14:tracePt t="34613" x="6010275" y="2973388"/>
          <p14:tracePt t="34613" x="6037263" y="2973388"/>
          <p14:tracePt t="34633" x="6099175" y="2973388"/>
          <p14:tracePt t="34648" x="6143625" y="2973388"/>
          <p14:tracePt t="34666" x="6205538" y="2973388"/>
          <p14:tracePt t="34679" x="6251575" y="2973388"/>
          <p14:tracePt t="34698" x="6296025" y="2973388"/>
          <p14:tracePt t="34713" x="6340475" y="2973388"/>
          <p14:tracePt t="34713" x="6367463" y="2973388"/>
          <p14:tracePt t="34732" x="6402388" y="2982913"/>
          <p14:tracePt t="34747" x="6456363" y="2982913"/>
          <p14:tracePt t="34763" x="6491288" y="2982913"/>
          <p14:tracePt t="34780" x="6537325" y="2990850"/>
          <p14:tracePt t="34797" x="6554788" y="2990850"/>
          <p14:tracePt t="34813" x="6572250" y="2990850"/>
          <p14:tracePt t="34830" x="6599238" y="3009900"/>
          <p14:tracePt t="34847" x="6608763" y="3009900"/>
          <p14:tracePt t="34863" x="6616700" y="3009900"/>
          <p14:tracePt t="35776" x="6589713" y="3009900"/>
          <p14:tracePt t="35780" x="6581775" y="3009900"/>
          <p14:tracePt t="35786" x="6545263" y="3009900"/>
          <p14:tracePt t="35796" x="6500813" y="3009900"/>
          <p14:tracePt t="35813" x="6411913" y="3009900"/>
          <p14:tracePt t="35830" x="6259513" y="3017838"/>
          <p14:tracePt t="35846" x="6062663" y="3036888"/>
          <p14:tracePt t="35864" x="5884863" y="3062288"/>
          <p14:tracePt t="35880" x="5724525" y="3116263"/>
          <p14:tracePt t="35896" x="5545138" y="3143250"/>
          <p14:tracePt t="35914" x="5394325" y="3179763"/>
          <p14:tracePt t="35930" x="5286375" y="3205163"/>
          <p14:tracePt t="35930" x="5241925" y="3232150"/>
          <p14:tracePt t="35950" x="5187950" y="3241675"/>
          <p14:tracePt t="35962" x="5054600" y="3286125"/>
          <p14:tracePt t="35982" x="4965700" y="3295650"/>
          <p14:tracePt t="35997" x="4867275" y="3313113"/>
          <p14:tracePt t="36014" x="4776788" y="3340100"/>
          <p14:tracePt t="36030" x="4697413" y="3340100"/>
          <p14:tracePt t="36030" x="4660900" y="3348038"/>
          <p14:tracePt t="36049" x="4598988" y="3348038"/>
          <p14:tracePt t="36064" x="4537075" y="3375025"/>
          <p14:tracePt t="36080" x="4491038" y="3375025"/>
          <p14:tracePt t="36096" x="4446588" y="3384550"/>
          <p14:tracePt t="36113" x="4394200" y="3384550"/>
          <p14:tracePt t="36130" x="4348163" y="3402013"/>
          <p14:tracePt t="36146" x="4303713" y="3402013"/>
          <p14:tracePt t="36146" x="4276725" y="3411538"/>
          <p14:tracePt t="36166" x="4232275" y="3411538"/>
          <p14:tracePt t="36180" x="4187825" y="3429000"/>
          <p14:tracePt t="36197" x="4143375" y="3429000"/>
          <p14:tracePt t="36214" x="4054475" y="3438525"/>
          <p14:tracePt t="36233" x="4044950" y="3446463"/>
          <p14:tracePt t="36246" x="3965575" y="3455988"/>
          <p14:tracePt t="36265" x="3919538" y="3455988"/>
          <p14:tracePt t="36280" x="3875088" y="3473450"/>
          <p14:tracePt t="36296" x="3813175" y="3482975"/>
          <p14:tracePt t="36313" x="3759200" y="3500438"/>
          <p14:tracePt t="36330" x="3697288" y="3500438"/>
          <p14:tracePt t="36346" x="3652838" y="3509963"/>
          <p14:tracePt t="36346" x="3633788" y="3509963"/>
          <p14:tracePt t="36364" x="3608388" y="3517900"/>
          <p14:tracePt t="36380" x="3589338" y="3517900"/>
          <p14:tracePt t="36396" x="3581400" y="3527425"/>
          <p14:tracePt t="36412" x="3562350" y="3527425"/>
          <p14:tracePt t="36430" x="3544888" y="3527425"/>
          <p14:tracePt t="36446" x="3536950" y="3527425"/>
          <p14:tracePt t="36464" x="3536950" y="3536950"/>
          <p14:tracePt t="36481" x="3527425" y="3536950"/>
          <p14:tracePt t="36495" x="3517900" y="3536950"/>
          <p14:tracePt t="38302" x="3500438" y="3536950"/>
          <p14:tracePt t="38350" x="3482975" y="3536950"/>
          <p14:tracePt t="38357" x="3465513" y="3536950"/>
          <p14:tracePt t="38365" x="3438525" y="3536950"/>
          <p14:tracePt t="38365" x="3419475" y="3536950"/>
          <p14:tracePt t="38380" x="3340100" y="3536950"/>
          <p14:tracePt t="38398" x="3251200" y="3536950"/>
          <p14:tracePt t="38413" x="3160713" y="3517900"/>
          <p14:tracePt t="38430" x="3054350" y="3517900"/>
          <p14:tracePt t="38446" x="2955925" y="3517900"/>
          <p14:tracePt t="38463" x="2894013" y="3509963"/>
          <p14:tracePt t="38479" x="2813050" y="3509963"/>
          <p14:tracePt t="38497" x="2768600" y="3509963"/>
          <p14:tracePt t="38513" x="2724150" y="3509963"/>
          <p14:tracePt t="38530" x="2679700" y="3509963"/>
          <p14:tracePt t="38546" x="2625725" y="3509963"/>
          <p14:tracePt t="38546" x="2608263" y="3509963"/>
          <p14:tracePt t="38566" x="2581275" y="3509963"/>
          <p14:tracePt t="38578" x="2554288" y="3509963"/>
          <p14:tracePt t="38599" x="2544763" y="3509963"/>
          <p14:tracePt t="38612" x="2536825" y="3509963"/>
          <p14:tracePt t="38629" x="2527300" y="3509963"/>
          <p14:tracePt t="43092" x="2527300" y="3500438"/>
          <p14:tracePt t="43584" x="2544763" y="3500438"/>
          <p14:tracePt t="43591" x="2571750" y="3482975"/>
          <p14:tracePt t="43599" x="2598738" y="3473450"/>
          <p14:tracePt t="43610" x="2643188" y="3465513"/>
          <p14:tracePt t="43628" x="2732088" y="3446463"/>
          <p14:tracePt t="43644" x="2822575" y="3446463"/>
          <p14:tracePt t="43663" x="2874963" y="3446463"/>
          <p14:tracePt t="43678" x="2928938" y="3446463"/>
          <p14:tracePt t="43696" x="2973388" y="3465513"/>
          <p14:tracePt t="43711" x="3054350" y="3490913"/>
          <p14:tracePt t="43711" x="3089275" y="3517900"/>
          <p14:tracePt t="43731" x="3133725" y="3527425"/>
          <p14:tracePt t="43743" x="3251200" y="3571875"/>
          <p14:tracePt t="43764" x="3313113" y="3581400"/>
          <p14:tracePt t="43777" x="3375025" y="3581400"/>
          <p14:tracePt t="43795" x="3402013" y="3581400"/>
          <p14:tracePt t="43811" x="3429000" y="3581400"/>
          <p14:tracePt t="43828" x="3446463" y="3581400"/>
          <p14:tracePt t="43828" x="3455988" y="3581400"/>
          <p14:tracePt t="43846" x="3455988" y="3571875"/>
          <p14:tracePt t="43931" x="3455988" y="3554413"/>
          <p14:tracePt t="43938" x="3455988" y="3536950"/>
          <p14:tracePt t="43947" x="3455988" y="3527425"/>
          <p14:tracePt t="43959" x="3429000" y="3482975"/>
          <p14:tracePt t="43980" x="3402013" y="3465513"/>
          <p14:tracePt t="43994" x="3357563" y="3438525"/>
          <p14:tracePt t="44012" x="3303588" y="3429000"/>
          <p14:tracePt t="44027" x="3286125" y="3429000"/>
          <p14:tracePt t="44027" x="3268663" y="3429000"/>
          <p14:tracePt t="44046" x="3232150" y="3429000"/>
          <p14:tracePt t="44061" x="3214688" y="3429000"/>
          <p14:tracePt t="44077" x="3187700" y="3429000"/>
          <p14:tracePt t="44094" x="3179763" y="3429000"/>
          <p14:tracePt t="44110" x="3170238" y="3438525"/>
          <p14:tracePt t="44127" x="3170238" y="3446463"/>
          <p14:tracePt t="44144" x="3160713" y="3465513"/>
          <p14:tracePt t="44162" x="3160713" y="3482975"/>
          <p14:tracePt t="44177" x="3160713" y="3500438"/>
          <p14:tracePt t="44196" x="3160713" y="3517900"/>
          <p14:tracePt t="44211" x="3160713" y="3536950"/>
          <p14:tracePt t="44228" x="3197225" y="3589338"/>
          <p14:tracePt t="44245" x="3322638" y="3670300"/>
          <p14:tracePt t="44261" x="3438525" y="3724275"/>
          <p14:tracePt t="44278" x="3571875" y="3768725"/>
          <p14:tracePt t="44294" x="3660775" y="3795713"/>
          <p14:tracePt t="44311" x="3759200" y="3813175"/>
          <p14:tracePt t="44328" x="3822700" y="3822700"/>
          <p14:tracePt t="44344" x="3902075" y="3840163"/>
          <p14:tracePt t="44364" x="3946525" y="3840163"/>
          <p14:tracePt t="44377" x="3973513" y="3830638"/>
          <p14:tracePt t="44754" x="4000500" y="3822700"/>
          <p14:tracePt t="44761" x="4017963" y="3803650"/>
          <p14:tracePt t="44769" x="4062413" y="3795713"/>
          <p14:tracePt t="44778" x="4152900" y="3768725"/>
          <p14:tracePt t="44795" x="4268788" y="3724275"/>
          <p14:tracePt t="44811" x="4402138" y="3697288"/>
          <p14:tracePt t="44811" x="4473575" y="3697288"/>
          <p14:tracePt t="44830" x="4527550" y="3679825"/>
          <p14:tracePt t="44843" x="4732338" y="3679825"/>
          <p14:tracePt t="44864" x="4822825" y="3679825"/>
          <p14:tracePt t="44878" x="4902200" y="3679825"/>
          <p14:tracePt t="44895" x="4991100" y="3687763"/>
          <p14:tracePt t="44912" x="5072063" y="3724275"/>
          <p14:tracePt t="44927" x="5187950" y="3768725"/>
          <p14:tracePt t="44927" x="5259388" y="3786188"/>
          <p14:tracePt t="44947" x="5322888" y="3813175"/>
          <p14:tracePt t="44960" x="5527675" y="3875088"/>
          <p14:tracePt t="44979" x="5599113" y="3911600"/>
          <p14:tracePt t="44994" x="5670550" y="3929063"/>
          <p14:tracePt t="45012" x="5732463" y="3929063"/>
          <p14:tracePt t="45027" x="5776913" y="3929063"/>
          <p14:tracePt t="45027" x="5803900" y="3929063"/>
          <p14:tracePt t="45047" x="5840413" y="3929063"/>
          <p14:tracePt t="45060" x="5938838" y="3911600"/>
          <p14:tracePt t="45080" x="6018213" y="3884613"/>
          <p14:tracePt t="45093" x="6072188" y="3830638"/>
          <p14:tracePt t="45111" x="6116638" y="3803650"/>
          <p14:tracePt t="45127" x="6153150" y="3768725"/>
          <p14:tracePt t="45144" x="6170613" y="3751263"/>
          <p14:tracePt t="45161" x="6188075" y="3705225"/>
          <p14:tracePt t="45177" x="6197600" y="3687763"/>
          <p14:tracePt t="45195" x="6197600" y="3670300"/>
          <p14:tracePt t="45211" x="6197600" y="3643313"/>
          <p14:tracePt t="45229" x="6197600" y="3616325"/>
          <p14:tracePt t="45244" x="6197600" y="3608388"/>
          <p14:tracePt t="45244" x="6197600" y="3598863"/>
          <p14:tracePt t="45264" x="6197600" y="3581400"/>
          <p14:tracePt t="45278" x="6197600" y="3571875"/>
          <p14:tracePt t="45294" x="6197600" y="3562350"/>
          <p14:tracePt t="45310" x="6188075" y="3562350"/>
          <p14:tracePt t="45328" x="6180138" y="3554413"/>
          <p14:tracePt t="45346" x="6161088" y="3544888"/>
          <p14:tracePt t="45377" x="6153150" y="3544888"/>
          <p14:tracePt t="45385" x="6143625" y="3544888"/>
          <p14:tracePt t="45400" x="6134100" y="3536950"/>
          <p14:tracePt t="45416" x="6126163" y="3536950"/>
          <p14:tracePt t="45427" x="6108700" y="3527425"/>
          <p14:tracePt t="45445" x="6081713" y="3517900"/>
          <p14:tracePt t="45461" x="6045200" y="3500438"/>
          <p14:tracePt t="45479" x="6018213" y="3490913"/>
          <p14:tracePt t="45493" x="5965825" y="3482975"/>
          <p14:tracePt t="45513" x="5938838" y="3465513"/>
          <p14:tracePt t="45527" x="5840413" y="3455988"/>
          <p14:tracePt t="45547" x="5813425" y="3438525"/>
          <p14:tracePt t="45559" x="5732463" y="3429000"/>
          <p14:tracePt t="45559" x="5697538" y="3429000"/>
          <p14:tracePt t="45578" x="5634038" y="3419475"/>
          <p14:tracePt t="45593" x="5572125" y="3402013"/>
          <p14:tracePt t="45611" x="5510213" y="3402013"/>
          <p14:tracePt t="45627" x="5446713" y="3402013"/>
          <p14:tracePt t="45644" x="5402263" y="3402013"/>
          <p14:tracePt t="45661" x="5340350" y="3402013"/>
          <p14:tracePt t="45678" x="5286375" y="3411538"/>
          <p14:tracePt t="45695" x="5268913" y="3419475"/>
          <p14:tracePt t="45711" x="5232400" y="3438525"/>
          <p14:tracePt t="45729" x="5205413" y="3455988"/>
          <p14:tracePt t="45729" x="5197475" y="3455988"/>
          <p14:tracePt t="45747" x="5170488" y="3473450"/>
          <p14:tracePt t="45760" x="5133975" y="3490913"/>
          <p14:tracePt t="45760" x="5133975" y="3500438"/>
          <p14:tracePt t="45778" x="5116513" y="3517900"/>
          <p14:tracePt t="45795" x="5108575" y="3544888"/>
          <p14:tracePt t="45811" x="5099050" y="3554413"/>
          <p14:tracePt t="45827" x="5089525" y="3554413"/>
          <p14:tracePt t="45843" x="5089525" y="3562350"/>
          <p14:tracePt t="45860" x="5081588" y="3571875"/>
          <p14:tracePt t="46164" x="5062538" y="3581400"/>
          <p14:tracePt t="46169" x="5054600" y="3589338"/>
          <p14:tracePt t="46178" x="5010150" y="3616325"/>
          <p14:tracePt t="46196" x="4946650" y="3670300"/>
          <p14:tracePt t="46210" x="4875213" y="3724275"/>
          <p14:tracePt t="46228" x="4795838" y="3786188"/>
          <p14:tracePt t="46244" x="4724400" y="3875088"/>
          <p14:tracePt t="46260" x="4633913" y="3965575"/>
          <p14:tracePt t="46278" x="4581525" y="4044950"/>
          <p14:tracePt t="46296" x="4527550" y="4098925"/>
          <p14:tracePt t="46310" x="4491038" y="4160838"/>
          <p14:tracePt t="46328" x="4456113" y="4197350"/>
          <p14:tracePt t="46344" x="4419600" y="4232275"/>
          <p14:tracePt t="46344" x="4411663" y="4241800"/>
          <p14:tracePt t="46364" x="4402138" y="4251325"/>
          <p14:tracePt t="46376" x="4367213" y="4286250"/>
          <p14:tracePt t="46397" x="4348163" y="4286250"/>
          <p14:tracePt t="46647" x="4322763" y="4286250"/>
          <p14:tracePt t="46655" x="4303713" y="4286250"/>
          <p14:tracePt t="46662" x="4268788" y="4286250"/>
          <p14:tracePt t="46676" x="4133850" y="4286250"/>
          <p14:tracePt t="46695" x="4010025" y="4276725"/>
          <p14:tracePt t="46711" x="3813175" y="4259263"/>
          <p14:tracePt t="46728" x="3652838" y="4214813"/>
          <p14:tracePt t="46744" x="3517900" y="4187825"/>
          <p14:tracePt t="46744" x="3446463" y="4170363"/>
          <p14:tracePt t="46764" x="3402013" y="4160838"/>
          <p14:tracePt t="46775" x="3214688" y="4098925"/>
          <p14:tracePt t="46796" x="3108325" y="4071938"/>
          <p14:tracePt t="46811" x="2990850" y="4044950"/>
          <p14:tracePt t="46829" x="2884488" y="4017963"/>
          <p14:tracePt t="46844" x="2786063" y="4000500"/>
          <p14:tracePt t="46861" x="2679700" y="3973513"/>
          <p14:tracePt t="46877" x="2544763" y="3973513"/>
          <p14:tracePt t="46894" x="2490788" y="3973513"/>
          <p14:tracePt t="46911" x="2393950" y="3973513"/>
          <p14:tracePt t="46927" x="2330450" y="3973513"/>
          <p14:tracePt t="46944" x="2241550" y="4000500"/>
          <p14:tracePt t="46960" x="2170113" y="4054475"/>
          <p14:tracePt t="46960" x="2152650" y="4081463"/>
          <p14:tracePt t="46980" x="2081213" y="4133850"/>
          <p14:tracePt t="46995" x="2054225" y="4170363"/>
          <p14:tracePt t="47013" x="2027238" y="4214813"/>
          <p14:tracePt t="47029" x="2009775" y="4232275"/>
          <p14:tracePt t="47047" x="1990725" y="4259263"/>
          <p14:tracePt t="47061" x="1990725" y="4276725"/>
          <p14:tracePt t="47061" x="1990725" y="4286250"/>
          <p14:tracePt t="47081" x="1990725" y="4295775"/>
          <p14:tracePt t="47094" x="1990725" y="4340225"/>
          <p14:tracePt t="47111" x="2000250" y="4375150"/>
          <p14:tracePt t="47128" x="2044700" y="4411663"/>
          <p14:tracePt t="47144" x="2125663" y="4473575"/>
          <p14:tracePt t="47161" x="2268538" y="4554538"/>
          <p14:tracePt t="47178" x="2536825" y="4687888"/>
          <p14:tracePt t="47197" x="2741613" y="4759325"/>
          <p14:tracePt t="47211" x="2946400" y="4830763"/>
          <p14:tracePt t="47230" x="3089275" y="4875213"/>
          <p14:tracePt t="47244" x="3160713" y="4894263"/>
          <p14:tracePt t="47244" x="3187700" y="4894263"/>
          <p14:tracePt t="47264" x="3214688" y="4911725"/>
          <p14:tracePt t="47278" x="3268663" y="4919663"/>
          <p14:tracePt t="47296" x="3286125" y="4929188"/>
          <p14:tracePt t="47311" x="3313113" y="4929188"/>
          <p14:tracePt t="47328" x="3330575" y="4919663"/>
          <p14:tracePt t="47688" x="3357563" y="4894263"/>
          <p14:tracePt t="47695" x="3402013" y="4848225"/>
          <p14:tracePt t="47703" x="3419475" y="4822825"/>
          <p14:tracePt t="47713" x="3500438" y="4776788"/>
          <p14:tracePt t="47728" x="3608388" y="4687888"/>
          <p14:tracePt t="47746" x="3705225" y="4633913"/>
          <p14:tracePt t="47761" x="3840163" y="4581525"/>
          <p14:tracePt t="47778" x="4000500" y="4537075"/>
          <p14:tracePt t="47778" x="4098925" y="4537075"/>
          <p14:tracePt t="47796" x="4251325" y="4518025"/>
          <p14:tracePt t="47812" x="4340225" y="4518025"/>
          <p14:tracePt t="47828" x="4446588" y="4518025"/>
          <p14:tracePt t="47844" x="4554538" y="4518025"/>
          <p14:tracePt t="47861" x="4660900" y="4518025"/>
          <p14:tracePt t="47861" x="4714875" y="4518025"/>
          <p14:tracePt t="47881" x="4768850" y="4518025"/>
          <p14:tracePt t="47893" x="4894263" y="4527550"/>
          <p14:tracePt t="47913" x="4956175" y="4554538"/>
          <p14:tracePt t="47927" x="5018088" y="4554538"/>
          <p14:tracePt t="47944" x="5045075" y="4562475"/>
          <p14:tracePt t="47962" x="5072063" y="4572000"/>
          <p14:tracePt t="47978" x="5099050" y="4581525"/>
          <p14:tracePt t="47978" x="5108575" y="4589463"/>
          <p14:tracePt t="47997" x="5099050" y="4581525"/>
          <p14:tracePt t="48296" x="5099050" y="4554538"/>
          <p14:tracePt t="48303" x="5089525" y="4537075"/>
          <p14:tracePt t="48311" x="5062538" y="4456113"/>
          <p14:tracePt t="48328" x="5037138" y="4375150"/>
          <p14:tracePt t="48344" x="5000625" y="4313238"/>
          <p14:tracePt t="48361" x="4956175" y="4241800"/>
          <p14:tracePt t="48377" x="4911725" y="4197350"/>
          <p14:tracePt t="48394" x="4830763" y="4133850"/>
          <p14:tracePt t="48412" x="4786313" y="4116388"/>
          <p14:tracePt t="48427" x="4759325" y="4108450"/>
          <p14:tracePt t="48444" x="4705350" y="4108450"/>
          <p14:tracePt t="48462" x="4679950" y="4108450"/>
          <p14:tracePt t="48477" x="4652963" y="4108450"/>
          <p14:tracePt t="48494" x="4625975" y="4133850"/>
          <p14:tracePt t="48512" x="4616450" y="4152900"/>
          <p14:tracePt t="48529" x="4616450" y="4179888"/>
          <p14:tracePt t="48544" x="4608513" y="4205288"/>
          <p14:tracePt t="48562" x="4608513" y="4224338"/>
          <p14:tracePt t="48577" x="4608513" y="4259263"/>
          <p14:tracePt t="48594" x="4608513" y="4295775"/>
          <p14:tracePt t="48612" x="4633913" y="4330700"/>
          <p14:tracePt t="48627" x="4660900" y="4357688"/>
          <p14:tracePt t="48644" x="4724400" y="4394200"/>
          <p14:tracePt t="48660" x="4795838" y="4419600"/>
          <p14:tracePt t="48677" x="4857750" y="4456113"/>
          <p14:tracePt t="48693" x="4938713" y="4465638"/>
          <p14:tracePt t="48713" x="4973638" y="4491038"/>
          <p14:tracePt t="48728" x="5018088" y="4500563"/>
          <p14:tracePt t="48747" x="5054600" y="4500563"/>
          <p14:tracePt t="48760" x="5099050" y="4518025"/>
          <p14:tracePt t="48779" x="5143500" y="4527550"/>
          <p14:tracePt t="48794" x="5197475" y="4527550"/>
          <p14:tracePt t="48794" x="5205413" y="4537075"/>
          <p14:tracePt t="48812" x="5251450" y="4537075"/>
          <p14:tracePt t="48828" x="5276850" y="4537075"/>
          <p14:tracePt t="48844" x="5322888" y="4537075"/>
          <p14:tracePt t="48861" x="5348288" y="4537075"/>
          <p14:tracePt t="48877" x="5375275" y="4537075"/>
          <p14:tracePt t="48894" x="5394325" y="4537075"/>
          <p14:tracePt t="48894" x="5419725" y="4537075"/>
          <p14:tracePt t="48912" x="5438775" y="4537075"/>
          <p14:tracePt t="48928" x="5456238" y="4537075"/>
          <p14:tracePt t="48945" x="5473700" y="4537075"/>
          <p14:tracePt t="49081" x="5483225" y="4537075"/>
          <p14:tracePt t="49096" x="5491163" y="4537075"/>
          <p14:tracePt t="49111" x="5500688" y="4537075"/>
          <p14:tracePt t="49120" x="5510213" y="4537075"/>
          <p14:tracePt t="49135" x="5510213" y="4545013"/>
          <p14:tracePt t="49143" x="5527675" y="4554538"/>
          <p14:tracePt t="49162" x="5545138" y="4581525"/>
          <p14:tracePt t="49177" x="5554663" y="4598988"/>
          <p14:tracePt t="49194" x="5572125" y="4625975"/>
          <p14:tracePt t="49194" x="5572125" y="4643438"/>
          <p14:tracePt t="49213" x="5581650" y="4660900"/>
          <p14:tracePt t="49228" x="5589588" y="4679950"/>
          <p14:tracePt t="49246" x="5599113" y="4697413"/>
          <p14:tracePt t="49261" x="5599113" y="4714875"/>
          <p14:tracePt t="49343" x="5599113" y="4724400"/>
          <p14:tracePt t="49365" x="5599113" y="4732338"/>
          <p14:tracePt t="49389" x="5599113" y="4741863"/>
          <p14:tracePt t="49413" x="5599113" y="4751388"/>
          <p14:tracePt t="49473" x="5599113" y="4759325"/>
          <p14:tracePt t="49496" x="5599113" y="4768850"/>
          <p14:tracePt t="49519" x="5616575" y="4786313"/>
          <p14:tracePt t="49536" x="5616575" y="4795838"/>
          <p14:tracePt t="49542" x="5616575" y="4803775"/>
          <p14:tracePt t="49550" x="5626100" y="4813300"/>
          <p14:tracePt t="49560" x="5626100" y="4830763"/>
          <p14:tracePt t="49577" x="5634038" y="4867275"/>
          <p14:tracePt t="49597" x="5643563" y="4875213"/>
          <p14:tracePt t="49609" x="5643563" y="4884738"/>
          <p14:tracePt t="49627" x="5653088" y="4884738"/>
          <p14:tracePt t="50112" x="5680075" y="4884738"/>
          <p14:tracePt t="50120" x="5715000" y="4894263"/>
          <p14:tracePt t="50127" x="5759450" y="4894263"/>
          <p14:tracePt t="50144" x="5840413" y="4911725"/>
          <p14:tracePt t="50160" x="5902325" y="4919663"/>
          <p14:tracePt t="50177" x="5965825" y="4919663"/>
          <p14:tracePt t="50195" x="6000750" y="4929188"/>
          <p14:tracePt t="50213" x="6027738" y="4929188"/>
          <p14:tracePt t="50227" x="6010275" y="4946650"/>
          <p14:tracePt t="50328" x="5991225" y="4946650"/>
          <p14:tracePt t="50336" x="5946775" y="4956175"/>
          <p14:tracePt t="50343" x="5822950" y="4973638"/>
          <p14:tracePt t="50360" x="5643563" y="5000625"/>
          <p14:tracePt t="50377" x="5375275" y="5018088"/>
          <p14:tracePt t="50394" x="5133975" y="5018088"/>
          <p14:tracePt t="50410" x="4965700" y="5018088"/>
          <p14:tracePt t="50410" x="4867275" y="5018088"/>
          <p14:tracePt t="50429" x="4741863" y="5018088"/>
          <p14:tracePt t="50444" x="4616450" y="5018088"/>
          <p14:tracePt t="50461" x="4545013" y="5018088"/>
          <p14:tracePt t="50477" x="4483100" y="5018088"/>
          <p14:tracePt t="50495" x="4446588" y="5018088"/>
          <p14:tracePt t="50510" x="4429125" y="5018088"/>
          <p14:tracePt t="50526" x="4438650" y="5018088"/>
          <p14:tracePt t="51198" x="4465638" y="5018088"/>
          <p14:tracePt t="51205" x="4500563" y="5010150"/>
          <p14:tracePt t="51214" x="4545013" y="4983163"/>
          <p14:tracePt t="51225" x="4759325" y="4902200"/>
          <p14:tracePt t="51246" x="5037138" y="4803775"/>
          <p14:tracePt t="51260" x="5348288" y="4751388"/>
          <p14:tracePt t="51277" x="5688013" y="4714875"/>
          <p14:tracePt t="51293" x="6089650" y="4714875"/>
          <p14:tracePt t="51310" x="6429375" y="4714875"/>
          <p14:tracePt t="51327" x="6786563" y="4697413"/>
          <p14:tracePt t="51327" x="6929438" y="4697413"/>
          <p14:tracePt t="51344" x="7170738" y="4679950"/>
          <p14:tracePt t="51360" x="7367588" y="4643438"/>
          <p14:tracePt t="51375" x="7554913" y="4598988"/>
          <p14:tracePt t="51393" x="7732713" y="4545013"/>
          <p14:tracePt t="51410" x="7867650" y="4483100"/>
          <p14:tracePt t="51427" x="8037513" y="4419600"/>
          <p14:tracePt t="51427" x="8108950" y="4402138"/>
          <p14:tracePt t="51444" x="8205788" y="4367213"/>
          <p14:tracePt t="51462" x="8304213" y="4340225"/>
          <p14:tracePt t="51477" x="8348663" y="4313238"/>
          <p14:tracePt t="51495" x="8402638" y="4286250"/>
          <p14:tracePt t="51510" x="8429625" y="4268788"/>
          <p14:tracePt t="51528" x="8429625" y="4251325"/>
          <p14:tracePt t="51543" x="8439150" y="4241800"/>
          <p14:tracePt t="51561" x="8439150" y="4232275"/>
          <p14:tracePt t="51576" x="8439150" y="4214813"/>
          <p14:tracePt t="51595" x="8439150" y="4205288"/>
          <p14:tracePt t="51609" x="8439150" y="4179888"/>
          <p14:tracePt t="51609" x="8439150" y="4170363"/>
          <p14:tracePt t="51630" x="8439150" y="4160838"/>
          <p14:tracePt t="51642" x="8439150" y="4133850"/>
          <p14:tracePt t="51663" x="8439150" y="4098925"/>
          <p14:tracePt t="51676" x="8420100" y="4081463"/>
          <p14:tracePt t="51694" x="8412163" y="4044950"/>
          <p14:tracePt t="51711" x="8385175" y="4027488"/>
          <p14:tracePt t="51727" x="8367713" y="4010025"/>
          <p14:tracePt t="51727" x="8348663" y="3990975"/>
          <p14:tracePt t="51747" x="8313738" y="3983038"/>
          <p14:tracePt t="51760" x="8269288" y="3973513"/>
          <p14:tracePt t="51778" x="8224838" y="3973513"/>
          <p14:tracePt t="51793" x="8197850" y="3973513"/>
          <p14:tracePt t="51809" x="8161338" y="3973513"/>
          <p14:tracePt t="51826" x="8143875" y="3973513"/>
          <p14:tracePt t="51843" x="8108950" y="3973513"/>
          <p14:tracePt t="51860" x="8089900" y="3973513"/>
          <p14:tracePt t="51878" x="8072438" y="3983038"/>
          <p14:tracePt t="51893" x="8062913" y="4017963"/>
          <p14:tracePt t="51911" x="8037513" y="4044950"/>
          <p14:tracePt t="51927" x="8018463" y="4081463"/>
          <p14:tracePt t="51927" x="8018463" y="4108450"/>
          <p14:tracePt t="51945" x="8010525" y="4152900"/>
          <p14:tracePt t="51961" x="8010525" y="4179888"/>
          <p14:tracePt t="51977" x="8010525" y="4224338"/>
          <p14:tracePt t="51994" x="8010525" y="4268788"/>
          <p14:tracePt t="52010" x="8010525" y="4330700"/>
          <p14:tracePt t="52010" x="8010525" y="4357688"/>
          <p14:tracePt t="52030" x="8010525" y="4375150"/>
          <p14:tracePt t="52042" x="8018463" y="4483100"/>
          <p14:tracePt t="52063" x="8037513" y="4545013"/>
          <p14:tracePt t="52076" x="8045450" y="4608513"/>
          <p14:tracePt t="52095" x="8062913" y="4670425"/>
          <p14:tracePt t="52110" x="8072438" y="4732338"/>
          <p14:tracePt t="52127" x="8089900" y="4795838"/>
          <p14:tracePt t="52143" x="8099425" y="4857750"/>
          <p14:tracePt t="52160" x="8116888" y="4902200"/>
          <p14:tracePt t="52177" x="8134350" y="4938713"/>
          <p14:tracePt t="52193" x="8153400" y="4973638"/>
          <p14:tracePt t="52211" x="8161338" y="5000625"/>
          <p14:tracePt t="52227" x="8170863" y="5037138"/>
          <p14:tracePt t="52227" x="8170863" y="5045075"/>
          <p14:tracePt t="52247" x="8180388" y="5054600"/>
          <p14:tracePt t="52259" x="8188325" y="5099050"/>
          <p14:tracePt t="52279" x="8205788" y="51339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9254" y="1071722"/>
            <a:ext cx="3858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Fourier </a:t>
            </a:r>
            <a:r>
              <a:rPr lang="en-GB" sz="2400" dirty="0" smtClean="0"/>
              <a:t>transform</a:t>
            </a:r>
          </a:p>
          <a:p>
            <a:pPr algn="ctr"/>
            <a:r>
              <a:rPr lang="en-GB" sz="2400" dirty="0" smtClean="0"/>
              <a:t>(Power Spectral Density, PSD)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56068" y="650945"/>
            <a:ext cx="318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Translational symmetry</a:t>
            </a:r>
            <a:endParaRPr lang="en-GB" sz="2400" b="1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9200" y="1728757"/>
            <a:ext cx="3922317" cy="993994"/>
            <a:chOff x="14431320" y="10476954"/>
            <a:chExt cx="5922197" cy="1367257"/>
          </a:xfrm>
        </p:grpSpPr>
        <p:grpSp>
          <p:nvGrpSpPr>
            <p:cNvPr id="6" name="Group 5"/>
            <p:cNvGrpSpPr/>
            <p:nvPr/>
          </p:nvGrpSpPr>
          <p:grpSpPr>
            <a:xfrm>
              <a:off x="14431320" y="10476954"/>
              <a:ext cx="5922197" cy="1367257"/>
              <a:chOff x="14482225" y="10478973"/>
              <a:chExt cx="5922197" cy="1367257"/>
            </a:xfrm>
          </p:grpSpPr>
          <p:pic>
            <p:nvPicPr>
              <p:cNvPr id="8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4" t="36993" r="28757" b="42525"/>
              <a:stretch>
                <a:fillRect/>
              </a:stretch>
            </p:blipFill>
            <p:spPr bwMode="auto">
              <a:xfrm>
                <a:off x="14482225" y="10478973"/>
                <a:ext cx="5922197" cy="542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ounded Rectangle 19"/>
              <p:cNvSpPr>
                <a:spLocks noChangeArrowheads="1"/>
              </p:cNvSpPr>
              <p:nvPr/>
            </p:nvSpPr>
            <p:spPr bwMode="auto">
              <a:xfrm>
                <a:off x="15090005" y="10478973"/>
                <a:ext cx="554692" cy="58446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4114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Rounded Rectangle 60"/>
              <p:cNvSpPr>
                <a:spLocks noChangeArrowheads="1"/>
              </p:cNvSpPr>
              <p:nvPr/>
            </p:nvSpPr>
            <p:spPr bwMode="auto">
              <a:xfrm>
                <a:off x="16111516" y="10495853"/>
                <a:ext cx="556522" cy="58446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4114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pic>
            <p:nvPicPr>
              <p:cNvPr id="11" name="Picture 6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87" t="36993" r="73180" b="41325"/>
              <a:stretch>
                <a:fillRect/>
              </a:stretch>
            </p:blipFill>
            <p:spPr bwMode="auto">
              <a:xfrm>
                <a:off x="15027763" y="11270209"/>
                <a:ext cx="582151" cy="576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6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87" t="36993" r="73180" b="41325"/>
              <a:stretch>
                <a:fillRect/>
              </a:stretch>
            </p:blipFill>
            <p:spPr bwMode="auto">
              <a:xfrm>
                <a:off x="16052934" y="11270209"/>
                <a:ext cx="582151" cy="576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xtBox 20"/>
            <p:cNvSpPr txBox="1">
              <a:spLocks noChangeArrowheads="1"/>
            </p:cNvSpPr>
            <p:nvPr/>
          </p:nvSpPr>
          <p:spPr bwMode="auto">
            <a:xfrm>
              <a:off x="15562316" y="11179482"/>
              <a:ext cx="3048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1782636" y="3367988"/>
            <a:ext cx="572297" cy="4104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TextBox 13"/>
          <p:cNvSpPr txBox="1"/>
          <p:nvPr/>
        </p:nvSpPr>
        <p:spPr>
          <a:xfrm>
            <a:off x="296359" y="2893870"/>
            <a:ext cx="398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do we quantify it and deviations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9200" y="3855845"/>
            <a:ext cx="1204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Period</a:t>
            </a:r>
            <a:r>
              <a:rPr lang="el-GR" sz="2400" dirty="0"/>
              <a:t> λ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107491" y="3854374"/>
            <a:ext cx="2706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Disorder parameter</a:t>
            </a:r>
            <a:r>
              <a:rPr lang="en-GB" sz="2400" dirty="0"/>
              <a:t> </a:t>
            </a:r>
          </a:p>
        </p:txBody>
      </p:sp>
      <p:pic>
        <p:nvPicPr>
          <p:cNvPr id="17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t="36993" r="63693" b="40501"/>
          <a:stretch/>
        </p:blipFill>
        <p:spPr bwMode="auto">
          <a:xfrm>
            <a:off x="178636" y="4616990"/>
            <a:ext cx="1928855" cy="34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939919" y="4616990"/>
            <a:ext cx="4768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56964" y="4272820"/>
            <a:ext cx="188130" cy="246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C00000"/>
                </a:solidFill>
              </a:rPr>
              <a:t>λ</a:t>
            </a:r>
            <a:endParaRPr lang="en-GB" sz="1600" b="1" dirty="0">
              <a:solidFill>
                <a:srgbClr val="C00000"/>
              </a:solidFill>
            </a:endParaRPr>
          </a:p>
        </p:txBody>
      </p:sp>
      <p:pic>
        <p:nvPicPr>
          <p:cNvPr id="20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t="36993" r="63693" b="40501"/>
          <a:stretch/>
        </p:blipFill>
        <p:spPr bwMode="auto">
          <a:xfrm>
            <a:off x="2370852" y="4648734"/>
            <a:ext cx="1120625" cy="19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51676" y="4135912"/>
            <a:ext cx="34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Century" panose="02040604050505020304" pitchFamily="18" charset="0"/>
              </a:rPr>
              <a:t>?</a:t>
            </a:r>
            <a:endParaRPr lang="en-GB" sz="2800" b="1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640947" y="4616990"/>
            <a:ext cx="1110293" cy="263445"/>
          </a:xfrm>
          <a:custGeom>
            <a:avLst/>
            <a:gdLst>
              <a:gd name="connsiteX0" fmla="*/ 0 w 1676400"/>
              <a:gd name="connsiteY0" fmla="*/ 184573 h 362373"/>
              <a:gd name="connsiteX1" fmla="*/ 127000 w 1676400"/>
              <a:gd name="connsiteY1" fmla="*/ 159173 h 362373"/>
              <a:gd name="connsiteX2" fmla="*/ 279400 w 1676400"/>
              <a:gd name="connsiteY2" fmla="*/ 57573 h 362373"/>
              <a:gd name="connsiteX3" fmla="*/ 457200 w 1676400"/>
              <a:gd name="connsiteY3" fmla="*/ 82973 h 362373"/>
              <a:gd name="connsiteX4" fmla="*/ 482600 w 1676400"/>
              <a:gd name="connsiteY4" fmla="*/ 159173 h 362373"/>
              <a:gd name="connsiteX5" fmla="*/ 533400 w 1676400"/>
              <a:gd name="connsiteY5" fmla="*/ 235373 h 362373"/>
              <a:gd name="connsiteX6" fmla="*/ 685800 w 1676400"/>
              <a:gd name="connsiteY6" fmla="*/ 209973 h 362373"/>
              <a:gd name="connsiteX7" fmla="*/ 711200 w 1676400"/>
              <a:gd name="connsiteY7" fmla="*/ 133773 h 362373"/>
              <a:gd name="connsiteX8" fmla="*/ 762000 w 1676400"/>
              <a:gd name="connsiteY8" fmla="*/ 57573 h 362373"/>
              <a:gd name="connsiteX9" fmla="*/ 889000 w 1676400"/>
              <a:gd name="connsiteY9" fmla="*/ 82973 h 362373"/>
              <a:gd name="connsiteX10" fmla="*/ 914400 w 1676400"/>
              <a:gd name="connsiteY10" fmla="*/ 159173 h 362373"/>
              <a:gd name="connsiteX11" fmla="*/ 990600 w 1676400"/>
              <a:gd name="connsiteY11" fmla="*/ 184573 h 362373"/>
              <a:gd name="connsiteX12" fmla="*/ 1066800 w 1676400"/>
              <a:gd name="connsiteY12" fmla="*/ 159173 h 362373"/>
              <a:gd name="connsiteX13" fmla="*/ 1117600 w 1676400"/>
              <a:gd name="connsiteY13" fmla="*/ 6773 h 362373"/>
              <a:gd name="connsiteX14" fmla="*/ 1295400 w 1676400"/>
              <a:gd name="connsiteY14" fmla="*/ 32173 h 362373"/>
              <a:gd name="connsiteX15" fmla="*/ 1320800 w 1676400"/>
              <a:gd name="connsiteY15" fmla="*/ 108373 h 362373"/>
              <a:gd name="connsiteX16" fmla="*/ 1371600 w 1676400"/>
              <a:gd name="connsiteY16" fmla="*/ 184573 h 362373"/>
              <a:gd name="connsiteX17" fmla="*/ 1498600 w 1676400"/>
              <a:gd name="connsiteY17" fmla="*/ 362373 h 362373"/>
              <a:gd name="connsiteX18" fmla="*/ 1574800 w 1676400"/>
              <a:gd name="connsiteY18" fmla="*/ 82973 h 362373"/>
              <a:gd name="connsiteX19" fmla="*/ 1600200 w 1676400"/>
              <a:gd name="connsiteY19" fmla="*/ 6773 h 362373"/>
              <a:gd name="connsiteX20" fmla="*/ 1676400 w 1676400"/>
              <a:gd name="connsiteY20" fmla="*/ 6773 h 36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76400" h="362373">
                <a:moveTo>
                  <a:pt x="0" y="184573"/>
                </a:moveTo>
                <a:cubicBezTo>
                  <a:pt x="42333" y="176106"/>
                  <a:pt x="87698" y="177038"/>
                  <a:pt x="127000" y="159173"/>
                </a:cubicBezTo>
                <a:cubicBezTo>
                  <a:pt x="182582" y="133909"/>
                  <a:pt x="279400" y="57573"/>
                  <a:pt x="279400" y="57573"/>
                </a:cubicBezTo>
                <a:cubicBezTo>
                  <a:pt x="338667" y="66040"/>
                  <a:pt x="403652" y="56199"/>
                  <a:pt x="457200" y="82973"/>
                </a:cubicBezTo>
                <a:cubicBezTo>
                  <a:pt x="481147" y="94947"/>
                  <a:pt x="470626" y="135226"/>
                  <a:pt x="482600" y="159173"/>
                </a:cubicBezTo>
                <a:cubicBezTo>
                  <a:pt x="496252" y="186477"/>
                  <a:pt x="516467" y="209973"/>
                  <a:pt x="533400" y="235373"/>
                </a:cubicBezTo>
                <a:cubicBezTo>
                  <a:pt x="584200" y="226906"/>
                  <a:pt x="641085" y="235525"/>
                  <a:pt x="685800" y="209973"/>
                </a:cubicBezTo>
                <a:cubicBezTo>
                  <a:pt x="709046" y="196689"/>
                  <a:pt x="699226" y="157720"/>
                  <a:pt x="711200" y="133773"/>
                </a:cubicBezTo>
                <a:cubicBezTo>
                  <a:pt x="724852" y="106469"/>
                  <a:pt x="745067" y="82973"/>
                  <a:pt x="762000" y="57573"/>
                </a:cubicBezTo>
                <a:cubicBezTo>
                  <a:pt x="804333" y="66040"/>
                  <a:pt x="853079" y="59026"/>
                  <a:pt x="889000" y="82973"/>
                </a:cubicBezTo>
                <a:cubicBezTo>
                  <a:pt x="911277" y="97825"/>
                  <a:pt x="895468" y="140241"/>
                  <a:pt x="914400" y="159173"/>
                </a:cubicBezTo>
                <a:cubicBezTo>
                  <a:pt x="933332" y="178105"/>
                  <a:pt x="965200" y="176106"/>
                  <a:pt x="990600" y="184573"/>
                </a:cubicBezTo>
                <a:cubicBezTo>
                  <a:pt x="1016000" y="176106"/>
                  <a:pt x="1051238" y="180960"/>
                  <a:pt x="1066800" y="159173"/>
                </a:cubicBezTo>
                <a:cubicBezTo>
                  <a:pt x="1097924" y="115599"/>
                  <a:pt x="1117600" y="6773"/>
                  <a:pt x="1117600" y="6773"/>
                </a:cubicBezTo>
                <a:cubicBezTo>
                  <a:pt x="1176867" y="15240"/>
                  <a:pt x="1241852" y="5399"/>
                  <a:pt x="1295400" y="32173"/>
                </a:cubicBezTo>
                <a:cubicBezTo>
                  <a:pt x="1319347" y="44147"/>
                  <a:pt x="1308826" y="84426"/>
                  <a:pt x="1320800" y="108373"/>
                </a:cubicBezTo>
                <a:cubicBezTo>
                  <a:pt x="1334452" y="135677"/>
                  <a:pt x="1359202" y="156677"/>
                  <a:pt x="1371600" y="184573"/>
                </a:cubicBezTo>
                <a:cubicBezTo>
                  <a:pt x="1454058" y="370103"/>
                  <a:pt x="1360004" y="316174"/>
                  <a:pt x="1498600" y="362373"/>
                </a:cubicBezTo>
                <a:cubicBezTo>
                  <a:pt x="1607583" y="35425"/>
                  <a:pt x="1502997" y="370186"/>
                  <a:pt x="1574800" y="82973"/>
                </a:cubicBezTo>
                <a:cubicBezTo>
                  <a:pt x="1581294" y="56998"/>
                  <a:pt x="1578781" y="22837"/>
                  <a:pt x="1600200" y="6773"/>
                </a:cubicBezTo>
                <a:cubicBezTo>
                  <a:pt x="1620520" y="-8467"/>
                  <a:pt x="1651000" y="6773"/>
                  <a:pt x="1676400" y="6773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588000" y="5739627"/>
            <a:ext cx="66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2060"/>
                </a:solidFill>
              </a:rPr>
              <a:t>Disorder parameter </a:t>
            </a:r>
            <a:r>
              <a:rPr lang="el-GR" sz="2000" b="1" dirty="0" smtClean="0">
                <a:solidFill>
                  <a:srgbClr val="002060"/>
                </a:solidFill>
              </a:rPr>
              <a:t>ω</a:t>
            </a:r>
            <a:r>
              <a:rPr lang="en-GB" sz="2000" b="1" baseline="-25000" dirty="0" smtClean="0">
                <a:solidFill>
                  <a:srgbClr val="002060"/>
                </a:solidFill>
              </a:rPr>
              <a:t>d</a:t>
            </a:r>
            <a:r>
              <a:rPr lang="el-GR" sz="2000" b="1" dirty="0" smtClean="0">
                <a:solidFill>
                  <a:srgbClr val="002060"/>
                </a:solidFill>
              </a:rPr>
              <a:t> </a:t>
            </a:r>
            <a:r>
              <a:rPr lang="en-GB" sz="1600" dirty="0" smtClean="0"/>
              <a:t>: Inverse of the FWHM of the Power Spectral Density of nanostructured surfaces normalized to period </a:t>
            </a:r>
            <a:endParaRPr lang="en-GB" sz="16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13</a:t>
            </a:fld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55115" y="6408698"/>
            <a:ext cx="505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V.C. 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al. MNE2019, D. </a:t>
            </a:r>
            <a:r>
              <a:rPr lang="en-GB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Kotziambasis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PPP2010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7136" y="45616"/>
            <a:ext cx="5876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 Symmetry-based Approach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215" y="2055147"/>
            <a:ext cx="5118774" cy="3648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495798" y="6408698"/>
            <a:ext cx="441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Translational disorder (t-disorder) =&gt; </a:t>
            </a:r>
            <a:r>
              <a:rPr lang="el-GR" sz="2000" b="1" dirty="0" smtClean="0">
                <a:solidFill>
                  <a:srgbClr val="C00000"/>
                </a:solidFill>
              </a:rPr>
              <a:t>ω</a:t>
            </a:r>
            <a:r>
              <a:rPr lang="en-GB" sz="2000" b="1" baseline="-25000" dirty="0" smtClean="0">
                <a:solidFill>
                  <a:srgbClr val="C00000"/>
                </a:solidFill>
              </a:rPr>
              <a:t>d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00"/>
    </mc:Choice>
    <mc:Fallback xmlns="">
      <p:transition spd="slow" advTm="9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4" x="8197850" y="5133975"/>
          <p14:tracePt t="1466" x="8188325" y="5133975"/>
          <p14:tracePt t="1475" x="8180388" y="5133975"/>
          <p14:tracePt t="1486" x="8134350" y="5133975"/>
          <p14:tracePt t="1486" x="8116888" y="5126038"/>
          <p14:tracePt t="1508" x="8037513" y="5126038"/>
          <p14:tracePt t="1521" x="7956550" y="5099050"/>
          <p14:tracePt t="1539" x="7867650" y="5089525"/>
          <p14:tracePt t="1553" x="7732713" y="5054600"/>
          <p14:tracePt t="1571" x="7599363" y="5027613"/>
          <p14:tracePt t="1587" x="7367588" y="4983163"/>
          <p14:tracePt t="1606" x="7215188" y="4946650"/>
          <p14:tracePt t="1620" x="7081838" y="4938713"/>
          <p14:tracePt t="1636" x="6973888" y="4919663"/>
          <p14:tracePt t="1653" x="6911975" y="4911725"/>
          <p14:tracePt t="1670" x="6848475" y="4894263"/>
          <p14:tracePt t="1686" x="6823075" y="4894263"/>
          <p14:tracePt t="1686" x="6804025" y="4894263"/>
          <p14:tracePt t="1704" x="6786563" y="4894263"/>
          <p14:tracePt t="1719" x="6769100" y="4894263"/>
          <p14:tracePt t="1737" x="6759575" y="4894263"/>
          <p14:tracePt t="1983" x="6724650" y="4894263"/>
          <p14:tracePt t="1988" x="6688138" y="4894263"/>
          <p14:tracePt t="2004" x="6491288" y="4822825"/>
          <p14:tracePt t="2021" x="6259513" y="4714875"/>
          <p14:tracePt t="2037" x="5973763" y="4598988"/>
          <p14:tracePt t="2053" x="5653088" y="4483100"/>
          <p14:tracePt t="2070" x="5357813" y="4394200"/>
          <p14:tracePt t="2086" x="5081588" y="4303713"/>
          <p14:tracePt t="2086" x="4956175" y="4286250"/>
          <p14:tracePt t="2106" x="4759325" y="4251325"/>
          <p14:tracePt t="2120" x="4652963" y="4232275"/>
          <p14:tracePt t="2139" x="4589463" y="4214813"/>
          <p14:tracePt t="2154" x="4562475" y="4205288"/>
          <p14:tracePt t="2154" x="4554538" y="4205288"/>
          <p14:tracePt t="2173" x="4545013" y="4205288"/>
          <p14:tracePt t="2185" x="4518025" y="4205288"/>
          <p14:tracePt t="2412" x="4510088" y="4179888"/>
          <p14:tracePt t="2419" x="4483100" y="4160838"/>
          <p14:tracePt t="2427" x="4446588" y="4133850"/>
          <p14:tracePt t="2436" x="4357688" y="4071938"/>
          <p14:tracePt t="2454" x="4251325" y="3938588"/>
          <p14:tracePt t="2469" x="4054475" y="3759200"/>
          <p14:tracePt t="2486" x="3875088" y="3608388"/>
          <p14:tracePt t="2486" x="3813175" y="3517900"/>
          <p14:tracePt t="2506" x="3652838" y="3367088"/>
          <p14:tracePt t="2520" x="3571875" y="3259138"/>
          <p14:tracePt t="2538" x="3473450" y="3160713"/>
          <p14:tracePt t="2553" x="3394075" y="3089275"/>
          <p14:tracePt t="2571" x="3330575" y="3036888"/>
          <p14:tracePt t="2585" x="3295650" y="2990850"/>
          <p14:tracePt t="2585" x="3268663" y="2973388"/>
          <p14:tracePt t="2606" x="3259138" y="2965450"/>
          <p14:tracePt t="2618" x="3224213" y="2928938"/>
          <p14:tracePt t="2639" x="3214688" y="2919413"/>
          <p14:tracePt t="2653" x="3205163" y="2919413"/>
          <p14:tracePt t="2950" x="3197225" y="2919413"/>
          <p14:tracePt t="2958" x="3187700" y="2919413"/>
          <p14:tracePt t="2969" x="3160713" y="2911475"/>
          <p14:tracePt t="2987" x="3116263" y="2901950"/>
          <p14:tracePt t="2987" x="3098800" y="2884488"/>
          <p14:tracePt t="3006" x="3071813" y="2884488"/>
          <p14:tracePt t="3019" x="2982913" y="2867025"/>
          <p14:tracePt t="3038" x="2938463" y="2867025"/>
          <p14:tracePt t="3053" x="2874963" y="2867025"/>
          <p14:tracePt t="3071" x="2830513" y="2867025"/>
          <p14:tracePt t="3086" x="2803525" y="2867025"/>
          <p14:tracePt t="3086" x="2776538" y="2867025"/>
          <p14:tracePt t="3106" x="2768600" y="2867025"/>
          <p14:tracePt t="3119" x="2741613" y="2867025"/>
          <p14:tracePt t="3136" x="2724150" y="2867025"/>
          <p14:tracePt t="3152" x="2705100" y="2867025"/>
          <p14:tracePt t="3169" x="2697163" y="2867025"/>
          <p14:tracePt t="3185" x="2679700" y="2867025"/>
          <p14:tracePt t="3203" x="2652713" y="2874963"/>
          <p14:tracePt t="3203" x="2643188" y="2874963"/>
          <p14:tracePt t="3221" x="2625725" y="2894013"/>
          <p14:tracePt t="3237" x="2608263" y="2901950"/>
          <p14:tracePt t="3256" x="2571750" y="2928938"/>
          <p14:tracePt t="3269" x="2562225" y="2938463"/>
          <p14:tracePt t="3287" x="2536825" y="2955925"/>
          <p14:tracePt t="3303" x="2517775" y="2982913"/>
          <p14:tracePt t="3303" x="2509838" y="2990850"/>
          <p14:tracePt t="3321" x="2473325" y="3027363"/>
          <p14:tracePt t="3336" x="2446338" y="3044825"/>
          <p14:tracePt t="3353" x="2401888" y="3081338"/>
          <p14:tracePt t="3369" x="2374900" y="3108325"/>
          <p14:tracePt t="3386" x="2347913" y="3152775"/>
          <p14:tracePt t="3403" x="2330450" y="3170238"/>
          <p14:tracePt t="3403" x="2322513" y="3197225"/>
          <p14:tracePt t="3423" x="2286000" y="3232150"/>
          <p14:tracePt t="3436" x="2276475" y="3251200"/>
          <p14:tracePt t="3455" x="2251075" y="3268663"/>
          <p14:tracePt t="3470" x="2241550" y="3286125"/>
          <p14:tracePt t="3486" x="2232025" y="3295650"/>
          <p14:tracePt t="3486" x="2232025" y="3313113"/>
          <p14:tracePt t="3506" x="2224088" y="3313113"/>
          <p14:tracePt t="3844" x="2205038" y="3313113"/>
          <p14:tracePt t="3852" x="2187575" y="3313113"/>
          <p14:tracePt t="3859" x="2179638" y="3313113"/>
          <p14:tracePt t="3869" x="2152650" y="3313113"/>
          <p14:tracePt t="3888" x="2089150" y="3313113"/>
          <p14:tracePt t="3903" x="2044700" y="3303588"/>
          <p14:tracePt t="3903" x="2017713" y="3295650"/>
          <p14:tracePt t="3921" x="1955800" y="3276600"/>
          <p14:tracePt t="3937" x="1893888" y="3268663"/>
          <p14:tracePt t="3953" x="1830388" y="3259138"/>
          <p14:tracePt t="3969" x="1768475" y="3241675"/>
          <p14:tracePt t="3986" x="1724025" y="3241675"/>
          <p14:tracePt t="4004" x="1679575" y="3241675"/>
          <p14:tracePt t="4019" x="1633538" y="3241675"/>
          <p14:tracePt t="4019" x="1616075" y="3241675"/>
          <p14:tracePt t="4038" x="1562100" y="3241675"/>
          <p14:tracePt t="4053" x="1536700" y="3259138"/>
          <p14:tracePt t="4070" x="1500188" y="3276600"/>
          <p14:tracePt t="4086" x="1455738" y="3322638"/>
          <p14:tracePt t="4106" x="1446213" y="3330575"/>
          <p14:tracePt t="4118" x="1384300" y="3394075"/>
          <p14:tracePt t="4138" x="1347788" y="3429000"/>
          <p14:tracePt t="4154" x="1303338" y="3465513"/>
          <p14:tracePt t="4170" x="1276350" y="3517900"/>
          <p14:tracePt t="4186" x="1241425" y="3544888"/>
          <p14:tracePt t="4203" x="1231900" y="3581400"/>
          <p14:tracePt t="4219" x="1214438" y="3616325"/>
          <p14:tracePt t="4219" x="1204913" y="3625850"/>
          <p14:tracePt t="4237" x="1187450" y="3652838"/>
          <p14:tracePt t="4255" x="1179513" y="3679825"/>
          <p14:tracePt t="4269" x="1169988" y="3679825"/>
          <p14:tracePt t="4591" x="1160463" y="3679825"/>
          <p14:tracePt t="4606" x="1152525" y="3687763"/>
          <p14:tracePt t="4622" x="1125538" y="3697288"/>
          <p14:tracePt t="4630" x="1116013" y="3705225"/>
          <p14:tracePt t="4636" x="1098550" y="3741738"/>
          <p14:tracePt t="4653" x="1062038" y="3776663"/>
          <p14:tracePt t="4669" x="1036638" y="3822700"/>
          <p14:tracePt t="4686" x="1009650" y="3875088"/>
          <p14:tracePt t="4702" x="973138" y="3919538"/>
          <p14:tracePt t="4719" x="965200" y="3956050"/>
          <p14:tracePt t="4719" x="955675" y="3983038"/>
          <p14:tracePt t="4737" x="938213" y="4010025"/>
          <p14:tracePt t="4756" x="928688" y="4044950"/>
          <p14:tracePt t="4769" x="919163" y="4081463"/>
          <p14:tracePt t="4786" x="919163" y="4098925"/>
          <p14:tracePt t="4801" x="919163" y="4133850"/>
          <p14:tracePt t="4818" x="919163" y="4143375"/>
          <p14:tracePt t="4835" x="919163" y="4170363"/>
          <p14:tracePt t="4853" x="919163" y="4179888"/>
          <p14:tracePt t="4868" x="919163" y="4187825"/>
          <p14:tracePt t="4891" x="919163" y="4205288"/>
          <p14:tracePt t="4902" x="919163" y="4224338"/>
          <p14:tracePt t="4920" x="919163" y="4241800"/>
          <p14:tracePt t="4935" x="919163" y="4276725"/>
          <p14:tracePt t="4955" x="919163" y="4295775"/>
          <p14:tracePt t="4968" x="928688" y="4295775"/>
          <p14:tracePt t="4991" x="938213" y="4313238"/>
          <p14:tracePt t="5002" x="955675" y="4322763"/>
          <p14:tracePt t="5030" x="965200" y="4340225"/>
          <p14:tracePt t="5038" x="973138" y="4357688"/>
          <p14:tracePt t="5053" x="982663" y="4367213"/>
          <p14:tracePt t="5068" x="990600" y="4384675"/>
          <p14:tracePt t="5084" x="1000125" y="4411663"/>
          <p14:tracePt t="5103" x="1027113" y="4438650"/>
          <p14:tracePt t="5119" x="1036638" y="4465638"/>
          <p14:tracePt t="5119" x="1044575" y="4473575"/>
          <p14:tracePt t="5139" x="1054100" y="4500563"/>
          <p14:tracePt t="5154" x="1062038" y="4510088"/>
          <p14:tracePt t="5175" x="1062038" y="4527550"/>
          <p14:tracePt t="5185" x="1071563" y="4545013"/>
          <p14:tracePt t="6102" x="1071563" y="4518025"/>
          <p14:tracePt t="6479" x="1071563" y="4491038"/>
          <p14:tracePt t="6483" x="1062038" y="4429125"/>
          <p14:tracePt t="6503" x="1062038" y="4375150"/>
          <p14:tracePt t="6518" x="1062038" y="4295775"/>
          <p14:tracePt t="6536" x="1062038" y="4224338"/>
          <p14:tracePt t="6552" x="1062038" y="4062413"/>
          <p14:tracePt t="6572" x="1062038" y="3965575"/>
          <p14:tracePt t="6585" x="1062038" y="3875088"/>
          <p14:tracePt t="6603" x="1062038" y="3813175"/>
          <p14:tracePt t="6618" x="1062038" y="3741738"/>
          <p14:tracePt t="6635" x="1062038" y="3679825"/>
          <p14:tracePt t="6652" x="1062038" y="3581400"/>
          <p14:tracePt t="6669" x="1062038" y="3473450"/>
          <p14:tracePt t="6685" x="1062038" y="3367088"/>
          <p14:tracePt t="6702" x="1062038" y="3268663"/>
          <p14:tracePt t="6718" x="1062038" y="3179763"/>
          <p14:tracePt t="6735" x="1062038" y="3116263"/>
          <p14:tracePt t="6735" x="1062038" y="3098800"/>
          <p14:tracePt t="6756" x="1062038" y="3071813"/>
          <p14:tracePt t="6767" x="1062038" y="3000375"/>
          <p14:tracePt t="6785" x="1071563" y="2973388"/>
          <p14:tracePt t="6800" x="1071563" y="2938463"/>
          <p14:tracePt t="6819" x="1071563" y="2919413"/>
          <p14:tracePt t="6834" x="1071563" y="2911475"/>
          <p14:tracePt t="6854" x="1071563" y="2884488"/>
          <p14:tracePt t="7169" x="1071563" y="2867025"/>
          <p14:tracePt t="7176" x="1071563" y="2840038"/>
          <p14:tracePt t="7185" x="1071563" y="2803525"/>
          <p14:tracePt t="7201" x="1071563" y="2759075"/>
          <p14:tracePt t="7218" x="1071563" y="2714625"/>
          <p14:tracePt t="7235" x="1071563" y="2670175"/>
          <p14:tracePt t="7235" x="1071563" y="2652713"/>
          <p14:tracePt t="7256" x="1071563" y="2625725"/>
          <p14:tracePt t="7268" x="1062038" y="2554288"/>
          <p14:tracePt t="7287" x="1062038" y="2490788"/>
          <p14:tracePt t="7302" x="1062038" y="2446338"/>
          <p14:tracePt t="7320" x="1062038" y="2384425"/>
          <p14:tracePt t="7335" x="1062038" y="2330450"/>
          <p14:tracePt t="7351" x="1062038" y="2295525"/>
          <p14:tracePt t="7351" x="1062038" y="2286000"/>
          <p14:tracePt t="7370" x="1062038" y="2251075"/>
          <p14:tracePt t="7385" x="1062038" y="2232025"/>
          <p14:tracePt t="7402" x="1062038" y="2205038"/>
          <p14:tracePt t="7419" x="1062038" y="2187575"/>
          <p14:tracePt t="7434" x="1062038" y="2170113"/>
          <p14:tracePt t="7452" x="1062038" y="2152650"/>
          <p14:tracePt t="7468" x="1062038" y="2143125"/>
          <p14:tracePt t="7492" x="1054100" y="2133600"/>
          <p14:tracePt t="8154" x="1036638" y="2133600"/>
          <p14:tracePt t="8162" x="1027113" y="2133600"/>
          <p14:tracePt t="8169" x="1000125" y="2133600"/>
          <p14:tracePt t="8186" x="965200" y="2133600"/>
          <p14:tracePt t="8202" x="919163" y="2133600"/>
          <p14:tracePt t="8218" x="901700" y="2133600"/>
          <p14:tracePt t="8235" x="866775" y="2133600"/>
          <p14:tracePt t="8235" x="847725" y="2133600"/>
          <p14:tracePt t="8255" x="822325" y="2133600"/>
          <p14:tracePt t="8270" x="812800" y="2133600"/>
          <p14:tracePt t="8287" x="803275" y="2143125"/>
          <p14:tracePt t="8301" x="803275" y="2152650"/>
          <p14:tracePt t="8501" x="812800" y="2152650"/>
          <p14:tracePt t="8747" x="839788" y="2152650"/>
          <p14:tracePt t="8756" x="847725" y="2152650"/>
          <p14:tracePt t="8767" x="893763" y="2152650"/>
          <p14:tracePt t="8767" x="911225" y="2152650"/>
          <p14:tracePt t="8786" x="973138" y="2152650"/>
          <p14:tracePt t="8804" x="1054100" y="2152650"/>
          <p14:tracePt t="8818" x="1179513" y="2170113"/>
          <p14:tracePt t="8836" x="1322388" y="2170113"/>
          <p14:tracePt t="8851" x="1500188" y="2187575"/>
          <p14:tracePt t="8868" x="1670050" y="2197100"/>
          <p14:tracePt t="8868" x="1795463" y="2214563"/>
          <p14:tracePt t="8886" x="2017713" y="2232025"/>
          <p14:tracePt t="8901" x="2259013" y="2268538"/>
          <p14:tracePt t="8918" x="2527300" y="2303463"/>
          <p14:tracePt t="8935" x="2803525" y="2339975"/>
          <p14:tracePt t="8951" x="3089275" y="2393950"/>
          <p14:tracePt t="8951" x="3214688" y="2411413"/>
          <p14:tracePt t="8971" x="3340100" y="2428875"/>
          <p14:tracePt t="8983" x="3660775" y="2482850"/>
          <p14:tracePt t="9004" x="3857625" y="2500313"/>
          <p14:tracePt t="9018" x="4037013" y="2527300"/>
          <p14:tracePt t="9036" x="4187825" y="2562225"/>
          <p14:tracePt t="9051" x="4295775" y="2581275"/>
          <p14:tracePt t="9069" x="4367213" y="2598738"/>
          <p14:tracePt t="9085" x="4446588" y="2625725"/>
          <p14:tracePt t="9103" x="4483100" y="2633663"/>
          <p14:tracePt t="9118" x="4491038" y="2652713"/>
          <p14:tracePt t="9134" x="4483100" y="2652713"/>
          <p14:tracePt t="9472" x="4438650" y="2660650"/>
          <p14:tracePt t="9478" x="4402138" y="2679700"/>
          <p14:tracePt t="9486" x="4286250" y="2751138"/>
          <p14:tracePt t="9503" x="4071938" y="2894013"/>
          <p14:tracePt t="9518" x="3830638" y="3081338"/>
          <p14:tracePt t="9536" x="3562350" y="3303588"/>
          <p14:tracePt t="9551" x="3276600" y="3536950"/>
          <p14:tracePt t="9569" x="2965450" y="3768725"/>
          <p14:tracePt t="9585" x="2679700" y="4000500"/>
          <p14:tracePt t="9585" x="2562225" y="4108450"/>
          <p14:tracePt t="9603" x="2322513" y="4313238"/>
          <p14:tracePt t="9618" x="2143125" y="4510088"/>
          <p14:tracePt t="9637" x="1973263" y="4652963"/>
          <p14:tracePt t="9651" x="1822450" y="4786313"/>
          <p14:tracePt t="9669" x="1714500" y="4884738"/>
          <p14:tracePt t="9684" x="1633538" y="4956175"/>
          <p14:tracePt t="9684" x="1598613" y="5000625"/>
          <p14:tracePt t="9703" x="1554163" y="5045075"/>
          <p14:tracePt t="9718" x="1517650" y="5072063"/>
          <p14:tracePt t="9734" x="1517650" y="5081588"/>
          <p14:tracePt t="9750" x="1509713" y="5081588"/>
          <p14:tracePt t="9963" x="1490663" y="5081588"/>
          <p14:tracePt t="9978" x="1482725" y="5081588"/>
          <p14:tracePt t="9986" x="1473200" y="5081588"/>
          <p14:tracePt t="10000" x="1419225" y="5081588"/>
          <p14:tracePt t="10018" x="1384300" y="5072063"/>
          <p14:tracePt t="10035" x="1366838" y="5072063"/>
          <p14:tracePt t="10051" x="1330325" y="5054600"/>
          <p14:tracePt t="10051" x="1322388" y="5045075"/>
          <p14:tracePt t="10072" x="1285875" y="5037138"/>
          <p14:tracePt t="10088" x="1268413" y="5010150"/>
          <p14:tracePt t="10103" x="1250950" y="4991100"/>
          <p14:tracePt t="10118" x="1223963" y="4973638"/>
          <p14:tracePt t="10136" x="1204913" y="4956175"/>
          <p14:tracePt t="10151" x="1187450" y="4919663"/>
          <p14:tracePt t="10169" x="1160463" y="4894263"/>
          <p14:tracePt t="10184" x="1152525" y="4875213"/>
          <p14:tracePt t="10184" x="1143000" y="4867275"/>
          <p14:tracePt t="10204" x="1125538" y="4857750"/>
          <p14:tracePt t="10218" x="1098550" y="4840288"/>
          <p14:tracePt t="10235" x="1081088" y="4822825"/>
          <p14:tracePt t="10254" x="1071563" y="4803775"/>
          <p14:tracePt t="10268" x="1054100" y="4786313"/>
          <p14:tracePt t="10287" x="1036638" y="4786313"/>
          <p14:tracePt t="10301" x="1017588" y="4776788"/>
          <p14:tracePt t="10319" x="1009650" y="4776788"/>
          <p14:tracePt t="10340" x="1009650" y="4768850"/>
          <p14:tracePt t="10351" x="1000125" y="4768850"/>
          <p14:tracePt t="10367" x="990600" y="4768850"/>
          <p14:tracePt t="10383" x="990600" y="4751388"/>
          <p14:tracePt t="10400" x="965200" y="4741863"/>
          <p14:tracePt t="10418" x="965200" y="4732338"/>
          <p14:tracePt t="10441" x="955675" y="4732338"/>
          <p14:tracePt t="10450" x="946150" y="4732338"/>
          <p14:tracePt t="10479" x="946150" y="4724400"/>
          <p14:tracePt t="10494" x="938213" y="4724400"/>
          <p14:tracePt t="10503" x="938213" y="4714875"/>
          <p14:tracePt t="10587" x="938213" y="4705350"/>
          <p14:tracePt t="10625" x="938213" y="4697413"/>
          <p14:tracePt t="10664" x="946150" y="4697413"/>
          <p14:tracePt t="10679" x="955675" y="4697413"/>
          <p14:tracePt t="10686" x="990600" y="4679950"/>
          <p14:tracePt t="10705" x="1027113" y="4679950"/>
          <p14:tracePt t="10718" x="1044575" y="4670425"/>
          <p14:tracePt t="10734" x="1071563" y="4670425"/>
          <p14:tracePt t="10750" x="1098550" y="4670425"/>
          <p14:tracePt t="10766" x="1116013" y="4670425"/>
          <p14:tracePt t="10784" x="1133475" y="4670425"/>
          <p14:tracePt t="10800" x="1160463" y="4670425"/>
          <p14:tracePt t="10800" x="1179513" y="4670425"/>
          <p14:tracePt t="10818" x="1196975" y="4670425"/>
          <p14:tracePt t="10834" x="1231900" y="4670425"/>
          <p14:tracePt t="10851" x="1258888" y="4670425"/>
          <p14:tracePt t="10867" x="1295400" y="4670425"/>
          <p14:tracePt t="10885" x="1330325" y="4670425"/>
          <p14:tracePt t="10900" x="1357313" y="4670425"/>
          <p14:tracePt t="10900" x="1366838" y="4670425"/>
          <p14:tracePt t="10919" x="1393825" y="4670425"/>
          <p14:tracePt t="10934" x="1401763" y="4670425"/>
          <p14:tracePt t="10950" x="1411288" y="4670425"/>
          <p14:tracePt t="10967" x="1419225" y="4670425"/>
          <p14:tracePt t="10996" x="1428750" y="4670425"/>
          <p14:tracePt t="11027" x="1438275" y="4670425"/>
          <p14:tracePt t="11096" x="1446213" y="4670425"/>
          <p14:tracePt t="11119" x="1446213" y="4687888"/>
          <p14:tracePt t="11135" x="1465263" y="4687888"/>
          <p14:tracePt t="11157" x="1465263" y="4697413"/>
          <p14:tracePt t="11180" x="1473200" y="4697413"/>
          <p14:tracePt t="11227" x="1473200" y="4705350"/>
          <p14:tracePt t="11268" x="1473200" y="4714875"/>
          <p14:tracePt t="11396" x="1455738" y="4714875"/>
          <p14:tracePt t="11427" x="1446213" y="4714875"/>
          <p14:tracePt t="11435" x="1438275" y="4724400"/>
          <p14:tracePt t="11442" x="1428750" y="4724400"/>
          <p14:tracePt t="11452" x="1393825" y="4724400"/>
          <p14:tracePt t="11468" x="1366838" y="4724400"/>
          <p14:tracePt t="11486" x="1347788" y="4724400"/>
          <p14:tracePt t="11501" x="1312863" y="4724400"/>
          <p14:tracePt t="11501" x="1303338" y="4724400"/>
          <p14:tracePt t="11520" x="1285875" y="4724400"/>
          <p14:tracePt t="11537" x="1258888" y="4724400"/>
          <p14:tracePt t="11552" x="1250950" y="4724400"/>
          <p14:tracePt t="11568" x="1241425" y="4724400"/>
          <p14:tracePt t="11584" x="1223963" y="4724400"/>
          <p14:tracePt t="11584" x="1214438" y="4724400"/>
          <p14:tracePt t="11605" x="1204913" y="4724400"/>
          <p14:tracePt t="11619" x="1179513" y="4724400"/>
          <p14:tracePt t="11637" x="1169988" y="4724400"/>
          <p14:tracePt t="11651" x="1160463" y="4724400"/>
          <p14:tracePt t="11668" x="1143000" y="4724400"/>
          <p14:tracePt t="11685" x="1133475" y="4714875"/>
          <p14:tracePt t="11703" x="1108075" y="4714875"/>
          <p14:tracePt t="11718" x="1089025" y="4714875"/>
          <p14:tracePt t="11737" x="1081088" y="4714875"/>
          <p14:tracePt t="11751" x="1071563" y="4705350"/>
          <p14:tracePt t="11768" x="1054100" y="4705350"/>
          <p14:tracePt t="11786" x="1036638" y="4705350"/>
          <p14:tracePt t="11801" x="1017588" y="4705350"/>
          <p14:tracePt t="11801" x="1009650" y="4705350"/>
          <p14:tracePt t="11821" x="990600" y="4705350"/>
          <p14:tracePt t="11836" x="982663" y="4705350"/>
          <p14:tracePt t="11851" x="965200" y="4705350"/>
          <p14:tracePt t="11868" x="955675" y="4705350"/>
          <p14:tracePt t="11884" x="946150" y="4705350"/>
          <p14:tracePt t="11912" x="946150" y="4724400"/>
          <p14:tracePt t="12273" x="946150" y="4732338"/>
          <p14:tracePt t="12281" x="946150" y="4741863"/>
          <p14:tracePt t="12289" x="946150" y="4759325"/>
          <p14:tracePt t="12301" x="965200" y="4822825"/>
          <p14:tracePt t="12321" x="965200" y="4848225"/>
          <p14:tracePt t="12334" x="990600" y="4938713"/>
          <p14:tracePt t="12353" x="990600" y="4965700"/>
          <p14:tracePt t="12368" x="1000125" y="5018088"/>
          <p14:tracePt t="12385" x="1009650" y="5045075"/>
          <p14:tracePt t="12401" x="1009650" y="5081588"/>
          <p14:tracePt t="12418" x="1009650" y="5099050"/>
          <p14:tracePt t="12418" x="1009650" y="5116513"/>
          <p14:tracePt t="12436" x="1009650" y="5143500"/>
          <p14:tracePt t="12451" x="1009650" y="5170488"/>
          <p14:tracePt t="12468" x="1009650" y="5187950"/>
          <p14:tracePt t="12484" x="1009650" y="5214938"/>
          <p14:tracePt t="12501" x="1009650" y="5232400"/>
          <p14:tracePt t="12501" x="1009650" y="5241925"/>
          <p14:tracePt t="12520" x="1009650" y="5268913"/>
          <p14:tracePt t="12582" x="1009650" y="5259388"/>
          <p14:tracePt t="12851" x="1009650" y="5241925"/>
          <p14:tracePt t="12858" x="1009650" y="5232400"/>
          <p14:tracePt t="12867" x="1009650" y="5197475"/>
          <p14:tracePt t="12884" x="1009650" y="5153025"/>
          <p14:tracePt t="12903" x="1009650" y="5108575"/>
          <p14:tracePt t="12918" x="1009650" y="5027613"/>
          <p14:tracePt t="12937" x="1009650" y="4965700"/>
          <p14:tracePt t="12952" x="1009650" y="4902200"/>
          <p14:tracePt t="12969" x="1009650" y="4857750"/>
          <p14:tracePt t="12984" x="1009650" y="4813300"/>
          <p14:tracePt t="13001" x="1009650" y="4768850"/>
          <p14:tracePt t="13019" x="1017588" y="4751388"/>
          <p14:tracePt t="13035" x="1017588" y="4714875"/>
          <p14:tracePt t="13052" x="1017588" y="4697413"/>
          <p14:tracePt t="13067" x="1017588" y="4687888"/>
          <p14:tracePt t="13084" x="1017588" y="4660900"/>
          <p14:tracePt t="13106" x="1017588" y="4652963"/>
          <p14:tracePt t="13117" x="1017588" y="4643438"/>
          <p14:tracePt t="13184" x="1017588" y="4633913"/>
          <p14:tracePt t="13189" x="1017588" y="4625975"/>
          <p14:tracePt t="13215" x="1017588" y="4608513"/>
          <p14:tracePt t="13236" x="1017588" y="4598988"/>
          <p14:tracePt t="13322" x="1017588" y="4616450"/>
          <p14:tracePt t="13400" x="1017588" y="4625975"/>
          <p14:tracePt t="13404" x="1017588" y="4643438"/>
          <p14:tracePt t="13417" x="1017588" y="4697413"/>
          <p14:tracePt t="13434" x="990600" y="4795838"/>
          <p14:tracePt t="13452" x="973138" y="4875213"/>
          <p14:tracePt t="13467" x="973138" y="4919663"/>
          <p14:tracePt t="13484" x="965200" y="4965700"/>
          <p14:tracePt t="13500" x="965200" y="5010150"/>
          <p14:tracePt t="13519" x="965200" y="5045075"/>
          <p14:tracePt t="13534" x="965200" y="5108575"/>
          <p14:tracePt t="13554" x="965200" y="5153025"/>
          <p14:tracePt t="13567" x="955675" y="5205413"/>
          <p14:tracePt t="13585" x="955675" y="5268913"/>
          <p14:tracePt t="13601" x="955675" y="5313363"/>
          <p14:tracePt t="13618" x="955675" y="5357813"/>
          <p14:tracePt t="13634" x="955675" y="5394325"/>
          <p14:tracePt t="13652" x="955675" y="5419725"/>
          <p14:tracePt t="13668" x="955675" y="5438775"/>
          <p14:tracePt t="13685" x="955675" y="5429250"/>
          <p14:tracePt t="14136" x="955675" y="5384800"/>
          <p14:tracePt t="14144" x="955675" y="5348288"/>
          <p14:tracePt t="14151" x="955675" y="5286375"/>
          <p14:tracePt t="14168" x="982663" y="5205413"/>
          <p14:tracePt t="14186" x="982663" y="5116513"/>
          <p14:tracePt t="14201" x="1009650" y="5037138"/>
          <p14:tracePt t="14219" x="1009650" y="4965700"/>
          <p14:tracePt t="14234" x="1017588" y="4884738"/>
          <p14:tracePt t="14234" x="1017588" y="4857750"/>
          <p14:tracePt t="14253" x="1017588" y="4813300"/>
          <p14:tracePt t="14271" x="1017588" y="4768850"/>
          <p14:tracePt t="14284" x="1036638" y="4751388"/>
          <p14:tracePt t="14302" x="1036638" y="4714875"/>
          <p14:tracePt t="14318" x="1036638" y="4697413"/>
          <p14:tracePt t="14318" x="1036638" y="4687888"/>
          <p14:tracePt t="14337" x="1036638" y="4679950"/>
          <p14:tracePt t="14350" x="1036638" y="4643438"/>
          <p14:tracePt t="14369" x="1036638" y="4633913"/>
          <p14:tracePt t="14390" x="1036638" y="4625975"/>
          <p14:tracePt t="14400" x="1036638" y="4616450"/>
          <p14:tracePt t="14417" x="1036638" y="4598988"/>
          <p14:tracePt t="14437" x="1036638" y="4581525"/>
          <p14:tracePt t="14452" x="1036638" y="4562475"/>
          <p14:tracePt t="14469" x="1044575" y="4554538"/>
          <p14:tracePt t="14484" x="1044575" y="4545013"/>
          <p14:tracePt t="14500" x="1044575" y="4527550"/>
          <p14:tracePt t="14517" x="1044575" y="4518025"/>
          <p14:tracePt t="14536" x="1044575" y="4500563"/>
          <p14:tracePt t="14567" x="1044575" y="4510088"/>
          <p14:tracePt t="14745" x="1044575" y="4518025"/>
          <p14:tracePt t="14752" x="1044575" y="4537075"/>
          <p14:tracePt t="14768" x="1044575" y="4545013"/>
          <p14:tracePt t="14784" x="1036638" y="4589463"/>
          <p14:tracePt t="14802" x="1027113" y="4643438"/>
          <p14:tracePt t="14817" x="1009650" y="4705350"/>
          <p14:tracePt t="14817" x="1009650" y="4741863"/>
          <p14:tracePt t="14838" x="1000125" y="4776788"/>
          <p14:tracePt t="14850" x="990600" y="4894263"/>
          <p14:tracePt t="14871" x="990600" y="4938713"/>
          <p14:tracePt t="14884" x="990600" y="4983163"/>
          <p14:tracePt t="14901" x="990600" y="5018088"/>
          <p14:tracePt t="14917" x="973138" y="5054600"/>
          <p14:tracePt t="14934" x="973138" y="5099050"/>
          <p14:tracePt t="14951" x="965200" y="5153025"/>
          <p14:tracePt t="14968" x="965200" y="5187950"/>
          <p14:tracePt t="14984" x="965200" y="5232400"/>
          <p14:tracePt t="15001" x="965200" y="5259388"/>
          <p14:tracePt t="15017" x="965200" y="5295900"/>
          <p14:tracePt t="15034" x="965200" y="5322888"/>
          <p14:tracePt t="15054" x="965200" y="5340350"/>
          <p14:tracePt t="15066" x="965200" y="5348288"/>
          <p14:tracePt t="15084" x="965200" y="5357813"/>
          <p14:tracePt t="15168" x="965200" y="5367338"/>
          <p14:tracePt t="15198" x="965200" y="5375275"/>
          <p14:tracePt t="15222" x="973138" y="5384800"/>
          <p14:tracePt t="15245" x="1000125" y="5384800"/>
          <p14:tracePt t="15252" x="1009650" y="5384800"/>
          <p14:tracePt t="15252" x="1027113" y="5384800"/>
          <p14:tracePt t="15269" x="1081088" y="5402263"/>
          <p14:tracePt t="15284" x="1125538" y="5402263"/>
          <p14:tracePt t="15302" x="1169988" y="5402263"/>
          <p14:tracePt t="15317" x="1196975" y="5402263"/>
          <p14:tracePt t="15335" x="1223963" y="5402263"/>
          <p14:tracePt t="15350" x="1223963" y="5384800"/>
          <p14:tracePt t="15706" x="1231900" y="5357813"/>
          <p14:tracePt t="15715" x="1231900" y="5340350"/>
          <p14:tracePt t="15722" x="1258888" y="5295900"/>
          <p14:tracePt t="15734" x="1285875" y="5232400"/>
          <p14:tracePt t="15751" x="1312863" y="5170488"/>
          <p14:tracePt t="15751" x="1330325" y="5160963"/>
          <p14:tracePt t="15770" x="1357313" y="5099050"/>
          <p14:tracePt t="15784" x="1366838" y="5062538"/>
          <p14:tracePt t="15802" x="1384300" y="5027613"/>
          <p14:tracePt t="15817" x="1393825" y="5010150"/>
          <p14:tracePt t="15835" x="1393825" y="4991100"/>
          <p14:tracePt t="15850" x="1401763" y="4956175"/>
          <p14:tracePt t="15850" x="1401763" y="4946650"/>
          <p14:tracePt t="15870" x="1401763" y="4929188"/>
          <p14:tracePt t="15884" x="1401763" y="4911725"/>
          <p14:tracePt t="15903" x="1401763" y="4884738"/>
          <p14:tracePt t="15917" x="1401763" y="4867275"/>
          <p14:tracePt t="15917" x="1401763" y="4848225"/>
          <p14:tracePt t="15938" x="1401763" y="4830763"/>
          <p14:tracePt t="15949" x="1401763" y="4803775"/>
          <p14:tracePt t="15949" x="1401763" y="4795838"/>
          <p14:tracePt t="15969" x="1401763" y="4759325"/>
          <p14:tracePt t="15984" x="1401763" y="4732338"/>
          <p14:tracePt t="16002" x="1401763" y="4724400"/>
          <p14:tracePt t="16017" x="1401763" y="4697413"/>
          <p14:tracePt t="16034" x="1401763" y="4687888"/>
          <p14:tracePt t="16050" x="1401763" y="4670425"/>
          <p14:tracePt t="16067" x="1401763" y="4660900"/>
          <p14:tracePt t="16083" x="1401763" y="4652963"/>
          <p14:tracePt t="16100" x="1401763" y="4625975"/>
          <p14:tracePt t="16119" x="1401763" y="4616450"/>
          <p14:tracePt t="16138" x="1401763" y="4608513"/>
          <p14:tracePt t="16161" x="1401763" y="4598988"/>
          <p14:tracePt t="16216" x="1401763" y="4608513"/>
          <p14:tracePt t="16353" x="1401763" y="4633913"/>
          <p14:tracePt t="16361" x="1401763" y="4643438"/>
          <p14:tracePt t="16368" x="1401763" y="4687888"/>
          <p14:tracePt t="16385" x="1401763" y="4732338"/>
          <p14:tracePt t="16401" x="1401763" y="4795838"/>
          <p14:tracePt t="16416" x="1401763" y="4848225"/>
          <p14:tracePt t="16432" x="1401763" y="4902200"/>
          <p14:tracePt t="16449" x="1401763" y="4946650"/>
          <p14:tracePt t="16466" x="1401763" y="5010150"/>
          <p14:tracePt t="16483" x="1401763" y="5045075"/>
          <p14:tracePt t="16499" x="1401763" y="5089525"/>
          <p14:tracePt t="16516" x="1401763" y="5126038"/>
          <p14:tracePt t="16532" x="1401763" y="5143500"/>
          <p14:tracePt t="16532" x="1401763" y="5153025"/>
          <p14:tracePt t="16553" x="1401763" y="5126038"/>
          <p14:tracePt t="16768" x="1401763" y="5116513"/>
          <p14:tracePt t="16776" x="1401763" y="5108575"/>
          <p14:tracePt t="16785" x="1401763" y="5062538"/>
          <p14:tracePt t="16800" x="1401763" y="5037138"/>
          <p14:tracePt t="16817" x="1401763" y="4991100"/>
          <p14:tracePt t="16833" x="1401763" y="4938713"/>
          <p14:tracePt t="16851" x="1401763" y="4894263"/>
          <p14:tracePt t="16866" x="1401763" y="4867275"/>
          <p14:tracePt t="16866" x="1401763" y="4840288"/>
          <p14:tracePt t="16885" x="1401763" y="4803775"/>
          <p14:tracePt t="16899" x="1401763" y="4776788"/>
          <p14:tracePt t="16917" x="1401763" y="4768850"/>
          <p14:tracePt t="16932" x="1401763" y="4741863"/>
          <p14:tracePt t="16950" x="1401763" y="4732338"/>
          <p14:tracePt t="16965" x="1401763" y="4724400"/>
          <p14:tracePt t="16982" x="1401763" y="4705350"/>
          <p14:tracePt t="17000" x="1401763" y="4697413"/>
          <p14:tracePt t="17016" x="1401763" y="4679950"/>
          <p14:tracePt t="17034" x="1401763" y="4660900"/>
          <p14:tracePt t="17048" x="1401763" y="4652963"/>
          <p14:tracePt t="17065" x="1401763" y="4643438"/>
          <p14:tracePt t="17082" x="1401763" y="4633913"/>
          <p14:tracePt t="17099" x="1401763" y="4625975"/>
          <p14:tracePt t="17115" x="1401763" y="4616450"/>
          <p14:tracePt t="17131" x="1401763" y="4608513"/>
          <p14:tracePt t="17184" x="1401763" y="4616450"/>
          <p14:tracePt t="17376" x="1401763" y="4625975"/>
          <p14:tracePt t="17383" x="1401763" y="4643438"/>
          <p14:tracePt t="17400" x="1401763" y="4670425"/>
          <p14:tracePt t="17417" x="1401763" y="4697413"/>
          <p14:tracePt t="17434" x="1401763" y="4714875"/>
          <p14:tracePt t="17434" x="1401763" y="4741863"/>
          <p14:tracePt t="17453" x="1401763" y="4751388"/>
          <p14:tracePt t="17465" x="1401763" y="4776788"/>
          <p14:tracePt t="17465" x="1401763" y="4803775"/>
          <p14:tracePt t="17485" x="1401763" y="4822825"/>
          <p14:tracePt t="17500" x="1401763" y="4840288"/>
          <p14:tracePt t="17516" x="1401763" y="4867275"/>
          <p14:tracePt t="17532" x="1401763" y="4894263"/>
          <p14:tracePt t="17549" x="1401763" y="4911725"/>
          <p14:tracePt t="17565" x="1401763" y="4938713"/>
          <p14:tracePt t="17583" x="1401763" y="4973638"/>
          <p14:tracePt t="17601" x="1401763" y="4991100"/>
          <p14:tracePt t="17616" x="1401763" y="5018088"/>
          <p14:tracePt t="17634" x="1401763" y="5045075"/>
          <p14:tracePt t="17649" x="1401763" y="5062538"/>
          <p14:tracePt t="17649" x="1401763" y="5072063"/>
          <p14:tracePt t="17669" x="1401763" y="5081588"/>
          <p14:tracePt t="17682" x="1401763" y="5116513"/>
          <p14:tracePt t="17701" x="1401763" y="5133975"/>
          <p14:tracePt t="17716" x="1401763" y="5153025"/>
          <p14:tracePt t="17732" x="1401763" y="5160963"/>
          <p14:tracePt t="17762" x="1401763" y="5170488"/>
          <p14:tracePt t="17899" x="1401763" y="5160963"/>
          <p14:tracePt t="18176" x="1401763" y="5153025"/>
          <p14:tracePt t="18184" x="1401763" y="5133975"/>
          <p14:tracePt t="18198" x="1401763" y="5099050"/>
          <p14:tracePt t="18216" x="1401763" y="5072063"/>
          <p14:tracePt t="18232" x="1401763" y="5037138"/>
          <p14:tracePt t="18249" x="1401763" y="5000625"/>
          <p14:tracePt t="18249" x="1401763" y="4983163"/>
          <p14:tracePt t="18270" x="1401763" y="4973638"/>
          <p14:tracePt t="18282" x="1401763" y="4938713"/>
          <p14:tracePt t="18282" x="1401763" y="4919663"/>
          <p14:tracePt t="18300" x="1401763" y="4884738"/>
          <p14:tracePt t="18317" x="1401763" y="4840288"/>
          <p14:tracePt t="18331" x="1401763" y="4822825"/>
          <p14:tracePt t="18350" x="1401763" y="4803775"/>
          <p14:tracePt t="18365" x="1401763" y="4786313"/>
          <p14:tracePt t="18382" x="1393825" y="4786313"/>
          <p14:tracePt t="18424" x="1374775" y="4786313"/>
          <p14:tracePt t="18461" x="1366838" y="4786313"/>
          <p14:tracePt t="18492" x="1357313" y="4786313"/>
          <p14:tracePt t="18500" x="1347788" y="4786313"/>
          <p14:tracePt t="18516" x="1330325" y="4795838"/>
          <p14:tracePt t="18522" x="1312863" y="4795838"/>
          <p14:tracePt t="18532" x="1295400" y="4813300"/>
          <p14:tracePt t="18549" x="1268413" y="4822825"/>
          <p14:tracePt t="18566" x="1241425" y="4830763"/>
          <p14:tracePt t="18582" x="1223963" y="4857750"/>
          <p14:tracePt t="18582" x="1214438" y="4867275"/>
          <p14:tracePt t="18601" x="1196975" y="4867275"/>
          <p14:tracePt t="18616" x="1169988" y="4875213"/>
          <p14:tracePt t="18633" x="1152525" y="4884738"/>
          <p14:tracePt t="18649" x="1133475" y="4884738"/>
          <p14:tracePt t="18666" x="1125538" y="4894263"/>
          <p14:tracePt t="18681" x="1108075" y="4894263"/>
          <p14:tracePt t="18698" x="1098550" y="4894263"/>
          <p14:tracePt t="18715" x="1089025" y="4894263"/>
          <p14:tracePt t="18734" x="1081088" y="4894263"/>
          <p14:tracePt t="18749" x="1071563" y="4894263"/>
          <p14:tracePt t="18768" x="1062038" y="4884738"/>
          <p14:tracePt t="18784" x="1062038" y="4875213"/>
          <p14:tracePt t="18798" x="1036638" y="4840288"/>
          <p14:tracePt t="18817" x="1036638" y="4822825"/>
          <p14:tracePt t="18832" x="1027113" y="4803775"/>
          <p14:tracePt t="18850" x="1027113" y="4786313"/>
          <p14:tracePt t="18865" x="1017588" y="4768850"/>
          <p14:tracePt t="18865" x="1017588" y="4759325"/>
          <p14:tracePt t="18885" x="1009650" y="4751388"/>
          <p14:tracePt t="18900" x="1009650" y="4741863"/>
          <p14:tracePt t="18923" x="1000125" y="4741863"/>
          <p14:tracePt t="18954" x="990600" y="4741863"/>
          <p14:tracePt t="19015" x="990600" y="4751388"/>
          <p14:tracePt t="19023" x="982663" y="4768850"/>
          <p14:tracePt t="19032" x="982663" y="4795838"/>
          <p14:tracePt t="19049" x="982663" y="4840288"/>
          <p14:tracePt t="19066" x="965200" y="4902200"/>
          <p14:tracePt t="19082" x="965200" y="4973638"/>
          <p14:tracePt t="19082" x="965200" y="5000625"/>
          <p14:tracePt t="19101" x="965200" y="5072063"/>
          <p14:tracePt t="19116" x="965200" y="5116513"/>
          <p14:tracePt t="19134" x="965200" y="5153025"/>
          <p14:tracePt t="19148" x="965200" y="5170488"/>
          <p14:tracePt t="19168" x="965200" y="5180013"/>
          <p14:tracePt t="19181" x="965200" y="5197475"/>
          <p14:tracePt t="19239" x="990600" y="5197475"/>
          <p14:tracePt t="19246" x="1000125" y="5205413"/>
          <p14:tracePt t="19254" x="1027113" y="5214938"/>
          <p14:tracePt t="19265" x="1054100" y="5214938"/>
          <p14:tracePt t="19282" x="1098550" y="5214938"/>
          <p14:tracePt t="19299" x="1133475" y="5214938"/>
          <p14:tracePt t="19299" x="1152525" y="5214938"/>
          <p14:tracePt t="19317" x="1160463" y="5214938"/>
          <p14:tracePt t="19339" x="1179513" y="5214938"/>
          <p14:tracePt t="19348" x="1196975" y="5214938"/>
          <p14:tracePt t="19365" x="1231900" y="5205413"/>
          <p14:tracePt t="19365" x="1241425" y="5187950"/>
          <p14:tracePt t="19385" x="1250950" y="5180013"/>
          <p14:tracePt t="19397" x="1276350" y="5160963"/>
          <p14:tracePt t="19418" x="1285875" y="5153025"/>
          <p14:tracePt t="19431" x="1303338" y="5153025"/>
          <p14:tracePt t="19454" x="1303338" y="5143500"/>
          <p14:tracePt t="19515" x="1312863" y="5143500"/>
          <p14:tracePt t="19523" x="1312863" y="5133975"/>
          <p14:tracePt t="19532" x="1322388" y="5108575"/>
          <p14:tracePt t="19548" x="1330325" y="5099050"/>
          <p14:tracePt t="19577" x="1330325" y="5089525"/>
          <p14:tracePt t="19585" x="1339850" y="5072063"/>
          <p14:tracePt t="19602" x="1339850" y="5045075"/>
          <p14:tracePt t="19614" x="1347788" y="5010150"/>
          <p14:tracePt t="19633" x="1357313" y="4946650"/>
          <p14:tracePt t="19648" x="1374775" y="4911725"/>
          <p14:tracePt t="19665" x="1374775" y="4867275"/>
          <p14:tracePt t="19682" x="1374775" y="4848225"/>
          <p14:tracePt t="19699" x="1374775" y="4830763"/>
          <p14:tracePt t="19714" x="1374775" y="4803775"/>
          <p14:tracePt t="19732" x="1374775" y="4795838"/>
          <p14:tracePt t="19748" x="1374775" y="4786313"/>
          <p14:tracePt t="19764" x="1374775" y="4776788"/>
          <p14:tracePt t="19800" x="1384300" y="4776788"/>
          <p14:tracePt t="19939" x="1393825" y="4776788"/>
          <p14:tracePt t="19970" x="1401763" y="4786313"/>
          <p14:tracePt t="19985" x="1401763" y="4795838"/>
          <p14:tracePt t="19993" x="1411288" y="4813300"/>
          <p14:tracePt t="20001" x="1428750" y="4830763"/>
          <p14:tracePt t="20015" x="1446213" y="4875213"/>
          <p14:tracePt t="20034" x="1473200" y="4919663"/>
          <p14:tracePt t="20048" x="1490663" y="4956175"/>
          <p14:tracePt t="20066" x="1517650" y="4991100"/>
          <p14:tracePt t="20082" x="1536700" y="5018088"/>
          <p14:tracePt t="20082" x="1544638" y="5027613"/>
          <p14:tracePt t="20101" x="1544638" y="5045075"/>
          <p14:tracePt t="20114" x="1571625" y="5081588"/>
          <p14:tracePt t="20134" x="1589088" y="5108575"/>
          <p14:tracePt t="20148" x="1589088" y="5116513"/>
          <p14:tracePt t="20164" x="1598613" y="5126038"/>
          <p14:tracePt t="20186" x="1616075" y="5116513"/>
          <p14:tracePt t="20634" x="1625600" y="5108575"/>
          <p14:tracePt t="20639" x="1625600" y="5089525"/>
          <p14:tracePt t="20648" x="1660525" y="5062538"/>
          <p14:tracePt t="20667" x="1679575" y="5037138"/>
          <p14:tracePt t="20681" x="1714500" y="5000625"/>
          <p14:tracePt t="20699" x="1751013" y="4991100"/>
          <p14:tracePt t="20715" x="1830388" y="4956175"/>
          <p14:tracePt t="20732" x="1893888" y="4946650"/>
          <p14:tracePt t="20748" x="1982788" y="4929188"/>
          <p14:tracePt t="20766" x="2044700" y="4919663"/>
          <p14:tracePt t="20781" x="2125663" y="4919663"/>
          <p14:tracePt t="20798" x="2187575" y="4919663"/>
          <p14:tracePt t="20798" x="2205038" y="4919663"/>
          <p14:tracePt t="20817" x="2251075" y="4919663"/>
          <p14:tracePt t="20831" x="2366963" y="4919663"/>
          <p14:tracePt t="20850" x="2428875" y="4938713"/>
          <p14:tracePt t="20865" x="2500313" y="4946650"/>
          <p14:tracePt t="20884" x="2562225" y="4973638"/>
          <p14:tracePt t="20898" x="2616200" y="5000625"/>
          <p14:tracePt t="20898" x="2643188" y="5010150"/>
          <p14:tracePt t="20917" x="2652713" y="5018088"/>
          <p14:tracePt t="20931" x="2687638" y="5027613"/>
          <p14:tracePt t="20949" x="2714625" y="5018088"/>
          <p14:tracePt t="21379" x="2741613" y="5010150"/>
          <p14:tracePt t="21386" x="2768600" y="4983163"/>
          <p14:tracePt t="21397" x="2847975" y="4894263"/>
          <p14:tracePt t="21397" x="2911475" y="4848225"/>
          <p14:tracePt t="21418" x="2955925" y="4786313"/>
          <p14:tracePt t="21431" x="3081338" y="4679950"/>
          <p14:tracePt t="21450" x="3187700" y="4572000"/>
          <p14:tracePt t="21465" x="3303588" y="4483100"/>
          <p14:tracePt t="21482" x="3394075" y="4402138"/>
          <p14:tracePt t="21498" x="3517900" y="4303713"/>
          <p14:tracePt t="21516" x="3616325" y="4232275"/>
          <p14:tracePt t="21532" x="3732213" y="4170363"/>
          <p14:tracePt t="21549" x="3795713" y="4133850"/>
          <p14:tracePt t="21566" x="3848100" y="4108450"/>
          <p14:tracePt t="21581" x="3894138" y="4089400"/>
          <p14:tracePt t="21599" x="3946525" y="4081463"/>
          <p14:tracePt t="21615" x="3973513" y="4081463"/>
          <p14:tracePt t="21615" x="4000500" y="4081463"/>
          <p14:tracePt t="21634" x="4044950" y="4081463"/>
          <p14:tracePt t="21648" x="4071938" y="4081463"/>
          <p14:tracePt t="21666" x="4116388" y="4081463"/>
          <p14:tracePt t="21681" x="4152900" y="4098925"/>
          <p14:tracePt t="21699" x="4205288" y="4133850"/>
          <p14:tracePt t="21715" x="4251325" y="4179888"/>
          <p14:tracePt t="21734" x="4295775" y="4214813"/>
          <p14:tracePt t="21748" x="4348163" y="4251325"/>
          <p14:tracePt t="21768" x="4384675" y="4295775"/>
          <p14:tracePt t="21781" x="4419600" y="4348163"/>
          <p14:tracePt t="21798" x="4456113" y="4394200"/>
          <p14:tracePt t="21798" x="4473575" y="4438650"/>
          <p14:tracePt t="21818" x="4491038" y="4465638"/>
          <p14:tracePt t="21830" x="4537075" y="4537075"/>
          <p14:tracePt t="21850" x="4545013" y="4581525"/>
          <p14:tracePt t="21865" x="4545013" y="4616450"/>
          <p14:tracePt t="21882" x="4554538" y="4633913"/>
          <p14:tracePt t="21898" x="4554538" y="4652963"/>
          <p14:tracePt t="21914" x="4537075" y="4652963"/>
          <p14:tracePt t="22155" x="4510088" y="4652963"/>
          <p14:tracePt t="22163" x="4483100" y="4633913"/>
          <p14:tracePt t="22170" x="4456113" y="4625975"/>
          <p14:tracePt t="22180" x="4394200" y="4572000"/>
          <p14:tracePt t="22197" x="4313238" y="4518025"/>
          <p14:tracePt t="22213" x="4251325" y="4456113"/>
          <p14:tracePt t="22231" x="4143375" y="4384675"/>
          <p14:tracePt t="22246" x="4000500" y="4251325"/>
          <p14:tracePt t="22266" x="3875088" y="4179888"/>
          <p14:tracePt t="22280" x="3795713" y="4108450"/>
          <p14:tracePt t="22297" x="3714750" y="4054475"/>
          <p14:tracePt t="22315" x="3633788" y="4000500"/>
          <p14:tracePt t="22331" x="3554413" y="3956050"/>
          <p14:tracePt t="22331" x="3527425" y="3956050"/>
          <p14:tracePt t="22350" x="3465513" y="3946525"/>
          <p14:tracePt t="22365" x="3402013" y="3919538"/>
          <p14:tracePt t="22382" x="3340100" y="3911600"/>
          <p14:tracePt t="22398" x="3313113" y="3911600"/>
          <p14:tracePt t="22414" x="3276600" y="3911600"/>
          <p14:tracePt t="22431" x="3268663" y="3911600"/>
          <p14:tracePt t="22447" x="3251200" y="3911600"/>
          <p14:tracePt t="22464" x="3232150" y="3911600"/>
          <p14:tracePt t="22810" x="3224213" y="3911600"/>
          <p14:tracePt t="22841" x="3214688" y="3911600"/>
          <p14:tracePt t="22864" x="3205163" y="3894138"/>
          <p14:tracePt t="22880" x="3205163" y="3884613"/>
          <p14:tracePt t="22887" x="3197225" y="3875088"/>
          <p14:tracePt t="22897" x="3187700" y="3867150"/>
          <p14:tracePt t="22916" x="3187700" y="3848100"/>
          <p14:tracePt t="22931" x="3179763" y="3848100"/>
          <p14:tracePt t="22948" x="3160713" y="3830638"/>
          <p14:tracePt t="22965" x="3160713" y="3813175"/>
          <p14:tracePt t="22987" x="3152775" y="3813175"/>
          <p14:tracePt t="23226" x="3143250" y="3813175"/>
          <p14:tracePt t="23242" x="3133725" y="3813175"/>
          <p14:tracePt t="23256" x="3125788" y="3803650"/>
          <p14:tracePt t="23265" x="3089275" y="3803650"/>
          <p14:tracePt t="23281" x="3062288" y="3795713"/>
          <p14:tracePt t="23298" x="3027363" y="3795713"/>
          <p14:tracePt t="23314" x="2955925" y="3795713"/>
          <p14:tracePt t="23334" x="2938463" y="3795713"/>
          <p14:tracePt t="23347" x="2884488" y="3795713"/>
          <p14:tracePt t="23366" x="2847975" y="3795713"/>
          <p14:tracePt t="23381" x="2830513" y="3803650"/>
          <p14:tracePt t="23398" x="2813050" y="3813175"/>
          <p14:tracePt t="23414" x="2786063" y="3840163"/>
          <p14:tracePt t="23430" x="2768600" y="3867150"/>
          <p14:tracePt t="23448" x="2732088" y="3894138"/>
          <p14:tracePt t="23448" x="2724150" y="3919538"/>
          <p14:tracePt t="23465" x="2705100" y="3946525"/>
          <p14:tracePt t="23481" x="2687638" y="4000500"/>
          <p14:tracePt t="23497" x="2687638" y="4054475"/>
          <p14:tracePt t="23514" x="2670175" y="4133850"/>
          <p14:tracePt t="23531" x="2670175" y="4214813"/>
          <p14:tracePt t="23548" x="2670175" y="4322763"/>
          <p14:tracePt t="23565" x="2679700" y="4384675"/>
          <p14:tracePt t="23583" x="2705100" y="4438650"/>
          <p14:tracePt t="23598" x="2714625" y="4483100"/>
          <p14:tracePt t="23615" x="2741613" y="4518025"/>
          <p14:tracePt t="23631" x="2786063" y="4554538"/>
          <p14:tracePt t="23631" x="2803525" y="4581525"/>
          <p14:tracePt t="23650" x="2822575" y="4608513"/>
          <p14:tracePt t="23663" x="2901950" y="4679950"/>
          <p14:tracePt t="23682" x="2955925" y="4732338"/>
          <p14:tracePt t="23697" x="3000375" y="4768850"/>
          <p14:tracePt t="23715" x="3054350" y="4803775"/>
          <p14:tracePt t="23731" x="3081338" y="4830763"/>
          <p14:tracePt t="23747" x="3089275" y="4830763"/>
          <p14:tracePt t="24243" x="3108325" y="4813300"/>
          <p14:tracePt t="24249" x="3133725" y="4813300"/>
          <p14:tracePt t="24249" x="3160713" y="4795838"/>
          <p14:tracePt t="24265" x="3224213" y="4768850"/>
          <p14:tracePt t="24281" x="3268663" y="4759325"/>
          <p14:tracePt t="24297" x="3330575" y="4759325"/>
          <p14:tracePt t="24314" x="3394075" y="4759325"/>
          <p14:tracePt t="24332" x="3438525" y="4759325"/>
          <p14:tracePt t="24347" x="3482975" y="4759325"/>
          <p14:tracePt t="24347" x="3509963" y="4759325"/>
          <p14:tracePt t="24367" x="3554413" y="4776788"/>
          <p14:tracePt t="24381" x="3589338" y="4795838"/>
          <p14:tracePt t="24398" x="3633788" y="4822825"/>
          <p14:tracePt t="24415" x="3652838" y="4840288"/>
          <p14:tracePt t="24433" x="3679825" y="4867275"/>
          <p14:tracePt t="24447" x="3697288" y="4884738"/>
          <p14:tracePt t="24467" x="3724275" y="4894263"/>
          <p14:tracePt t="24482" x="3732213" y="4902200"/>
          <p14:tracePt t="24519" x="3732213" y="4911725"/>
          <p14:tracePt t="24526" x="3741738" y="4919663"/>
          <p14:tracePt t="24534" x="3751263" y="4938713"/>
          <p14:tracePt t="24547" x="3759200" y="4956175"/>
          <p14:tracePt t="24564" x="3795713" y="5018088"/>
          <p14:tracePt t="24582" x="3813175" y="5054600"/>
          <p14:tracePt t="24597" x="3830638" y="5116513"/>
          <p14:tracePt t="24615" x="3830638" y="5089525"/>
          <p14:tracePt t="25221" x="3830638" y="5062538"/>
          <p14:tracePt t="25227" x="3830638" y="5027613"/>
          <p14:tracePt t="25235" x="3830638" y="4991100"/>
          <p14:tracePt t="25245" x="3830638" y="4894263"/>
          <p14:tracePt t="25264" x="3830638" y="4803775"/>
          <p14:tracePt t="25264" x="3830638" y="4751388"/>
          <p14:tracePt t="25285" x="3830638" y="4687888"/>
          <p14:tracePt t="25298" x="3830638" y="4643438"/>
          <p14:tracePt t="25313" x="3830638" y="4608513"/>
          <p14:tracePt t="25331" x="3830638" y="4581525"/>
          <p14:tracePt t="25347" x="3830638" y="4562475"/>
          <p14:tracePt t="25365" x="3830638" y="4545013"/>
          <p14:tracePt t="25380" x="3830638" y="4537075"/>
          <p14:tracePt t="25397" x="3830638" y="4527550"/>
          <p14:tracePt t="25413" x="3830638" y="4518025"/>
          <p14:tracePt t="25473" x="3840163" y="4518025"/>
          <p14:tracePt t="25543" x="3848100" y="4518025"/>
          <p14:tracePt t="25566" x="3857625" y="4545013"/>
          <p14:tracePt t="25581" x="3884613" y="4554538"/>
          <p14:tracePt t="25589" x="3894138" y="4581525"/>
          <p14:tracePt t="25597" x="3938588" y="4643438"/>
          <p14:tracePt t="25615" x="3973513" y="4705350"/>
          <p14:tracePt t="25630" x="4027488" y="4776788"/>
          <p14:tracePt t="25648" x="4081463" y="4857750"/>
          <p14:tracePt t="25664" x="4125913" y="4902200"/>
          <p14:tracePt t="25664" x="4143375" y="4929188"/>
          <p14:tracePt t="25683" x="4179888" y="4965700"/>
          <p14:tracePt t="25697" x="4214813" y="5000625"/>
          <p14:tracePt t="25716" x="4232275" y="5018088"/>
          <p14:tracePt t="25731" x="4251325" y="5045075"/>
          <p14:tracePt t="25748" x="4259263" y="5054600"/>
          <p14:tracePt t="25763" x="4268788" y="5054600"/>
          <p14:tracePt t="25763" x="4268788" y="5062538"/>
          <p14:tracePt t="25782" x="4268788" y="5072063"/>
          <p14:tracePt t="25797" x="4251325" y="5045075"/>
          <p14:tracePt t="26004" x="4241800" y="5037138"/>
          <p14:tracePt t="26012" x="4214813" y="5018088"/>
          <p14:tracePt t="26020" x="4205288" y="4991100"/>
          <p14:tracePt t="26029" x="4152900" y="4956175"/>
          <p14:tracePt t="26047" x="4098925" y="4902200"/>
          <p14:tracePt t="26064" x="4054475" y="4848225"/>
          <p14:tracePt t="26064" x="4027488" y="4840288"/>
          <p14:tracePt t="26083" x="3990975" y="4803775"/>
          <p14:tracePt t="26098" x="3956050" y="4776788"/>
          <p14:tracePt t="26115" x="3938588" y="4768850"/>
          <p14:tracePt t="26129" x="3911600" y="4759325"/>
          <p14:tracePt t="26147" x="3902075" y="4759325"/>
          <p14:tracePt t="26163" x="3902075" y="4751388"/>
          <p14:tracePt t="26182" x="3894138" y="4751388"/>
          <p14:tracePt t="26444" x="3884613" y="4751388"/>
          <p14:tracePt t="26460" x="3875088" y="4751388"/>
          <p14:tracePt t="26475" x="3867150" y="4751388"/>
          <p14:tracePt t="26491" x="3848100" y="4751388"/>
          <p14:tracePt t="26496" x="3830638" y="4751388"/>
          <p14:tracePt t="26513" x="3803650" y="4751388"/>
          <p14:tracePt t="26529" x="3768725" y="4724400"/>
          <p14:tracePt t="26545" x="3724275" y="4714875"/>
          <p14:tracePt t="26563" x="3670300" y="4687888"/>
          <p14:tracePt t="26563" x="3633788" y="4687888"/>
          <p14:tracePt t="26584" x="3616325" y="4679950"/>
          <p14:tracePt t="26596" x="3527425" y="4670425"/>
          <p14:tracePt t="26616" x="3490913" y="4670425"/>
          <p14:tracePt t="26631" x="3446463" y="4670425"/>
          <p14:tracePt t="26649" x="3402013" y="4670425"/>
          <p14:tracePt t="26663" x="3357563" y="4670425"/>
          <p14:tracePt t="26680" x="3303588" y="4697413"/>
          <p14:tracePt t="26680" x="3295650" y="4705350"/>
          <p14:tracePt t="26698" x="3268663" y="4724400"/>
          <p14:tracePt t="26713" x="3232150" y="4751388"/>
          <p14:tracePt t="26730" x="3224213" y="4759325"/>
          <p14:tracePt t="26746" x="3214688" y="4776788"/>
          <p14:tracePt t="26763" x="3205163" y="4776788"/>
          <p14:tracePt t="26999" x="3179763" y="4776788"/>
          <p14:tracePt t="27013" x="3170238" y="4776788"/>
          <p14:tracePt t="27020" x="3152775" y="4776788"/>
          <p14:tracePt t="27029" x="3108325" y="4776788"/>
          <p14:tracePt t="27048" x="3044825" y="4776788"/>
          <p14:tracePt t="27063" x="2982913" y="4776788"/>
          <p14:tracePt t="27081" x="2919413" y="4776788"/>
          <p14:tracePt t="27081" x="2894013" y="4776788"/>
          <p14:tracePt t="27098" x="2847975" y="4776788"/>
          <p14:tracePt t="27115" x="2803525" y="4759325"/>
          <p14:tracePt t="27130" x="2768600" y="4759325"/>
          <p14:tracePt t="27148" x="2741613" y="4759325"/>
          <p14:tracePt t="27163" x="2705100" y="4759325"/>
          <p14:tracePt t="27181" x="2687638" y="4759325"/>
          <p14:tracePt t="27196" x="2652713" y="4759325"/>
          <p14:tracePt t="27215" x="2625725" y="4759325"/>
          <p14:tracePt t="27230" x="2598738" y="4759325"/>
          <p14:tracePt t="27249" x="2571750" y="4759325"/>
          <p14:tracePt t="27263" x="2517775" y="4759325"/>
          <p14:tracePt t="27284" x="2509838" y="4759325"/>
          <p14:tracePt t="27295" x="2465388" y="4759325"/>
          <p14:tracePt t="27315" x="2446338" y="4759325"/>
          <p14:tracePt t="27331" x="2428875" y="4776788"/>
          <p14:tracePt t="27347" x="2411413" y="4786313"/>
          <p14:tracePt t="27364" x="2393950" y="4795838"/>
          <p14:tracePt t="27380" x="2384425" y="4795838"/>
          <p14:tracePt t="27396" x="2374900" y="4813300"/>
          <p14:tracePt t="27414" x="2374900" y="4822825"/>
          <p14:tracePt t="27429" x="2366963" y="4830763"/>
          <p14:tracePt t="27446" x="2347913" y="4848225"/>
          <p14:tracePt t="27464" x="2347913" y="4857750"/>
          <p14:tracePt t="27490" x="2347913" y="4867275"/>
          <p14:tracePt t="27522" x="2347913" y="4875213"/>
          <p14:tracePt t="27530" x="2347913" y="4884738"/>
          <p14:tracePt t="27536" x="2347913" y="4894263"/>
          <p14:tracePt t="27546" x="2347913" y="4919663"/>
          <p14:tracePt t="27564" x="2347913" y="4929188"/>
          <p14:tracePt t="27579" x="2357438" y="4938713"/>
          <p14:tracePt t="27596" x="2411413" y="4973638"/>
          <p14:tracePt t="27615" x="2455863" y="4991100"/>
          <p14:tracePt t="27630" x="2517775" y="5018088"/>
          <p14:tracePt t="27647" x="2571750" y="5045075"/>
          <p14:tracePt t="27663" x="2616200" y="5054600"/>
          <p14:tracePt t="27681" x="2679700" y="5062538"/>
          <p14:tracePt t="27681" x="2705100" y="5081588"/>
          <p14:tracePt t="27698" x="2751138" y="5089525"/>
          <p14:tracePt t="27716" x="2822575" y="5089525"/>
          <p14:tracePt t="27729" x="2874963" y="5099050"/>
          <p14:tracePt t="27747" x="2946400" y="5099050"/>
          <p14:tracePt t="27763" x="3009900" y="5099050"/>
          <p14:tracePt t="27780" x="3071813" y="5099050"/>
          <p14:tracePt t="27796" x="3133725" y="5099050"/>
          <p14:tracePt t="27796" x="3143250" y="5099050"/>
          <p14:tracePt t="27814" x="3187700" y="5099050"/>
          <p14:tracePt t="27831" x="3232150" y="5099050"/>
          <p14:tracePt t="27846" x="3276600" y="5099050"/>
          <p14:tracePt t="27864" x="3313113" y="5089525"/>
          <p14:tracePt t="27880" x="3348038" y="5062538"/>
          <p14:tracePt t="27880" x="3367088" y="5062538"/>
          <p14:tracePt t="27899" x="3394075" y="5045075"/>
          <p14:tracePt t="27912" x="3438525" y="5018088"/>
          <p14:tracePt t="27933" x="3473450" y="4991100"/>
          <p14:tracePt t="27946" x="3482975" y="4965700"/>
          <p14:tracePt t="27964" x="3500438" y="4946650"/>
          <p14:tracePt t="27980" x="3509963" y="4929188"/>
          <p14:tracePt t="27996" x="3509963" y="4902200"/>
          <p14:tracePt t="27996" x="3517900" y="4894263"/>
          <p14:tracePt t="28014" x="3517900" y="4867275"/>
          <p14:tracePt t="28030" x="3517900" y="4830763"/>
          <p14:tracePt t="28046" x="3517900" y="4813300"/>
          <p14:tracePt t="28063" x="3517900" y="4776788"/>
          <p14:tracePt t="28081" x="3517900" y="4751388"/>
          <p14:tracePt t="28096" x="3500438" y="4714875"/>
          <p14:tracePt t="28096" x="3473450" y="4705350"/>
          <p14:tracePt t="28116" x="3438525" y="4679950"/>
          <p14:tracePt t="28130" x="3402013" y="4643438"/>
          <p14:tracePt t="28147" x="3357563" y="4608513"/>
          <p14:tracePt t="28162" x="3303588" y="4572000"/>
          <p14:tracePt t="28162" x="3268663" y="4554538"/>
          <p14:tracePt t="28183" x="3241675" y="4545013"/>
          <p14:tracePt t="28196" x="3133725" y="4510088"/>
          <p14:tracePt t="28215" x="3071813" y="4491038"/>
          <p14:tracePt t="28230" x="3009900" y="4491038"/>
          <p14:tracePt t="28246" x="2982913" y="4491038"/>
          <p14:tracePt t="28263" x="2938463" y="4491038"/>
          <p14:tracePt t="28280" x="2901950" y="4491038"/>
          <p14:tracePt t="28296" x="2874963" y="4491038"/>
          <p14:tracePt t="28296" x="2857500" y="4491038"/>
          <p14:tracePt t="28314" x="2830513" y="4491038"/>
          <p14:tracePt t="28331" x="2813050" y="4500563"/>
          <p14:tracePt t="28346" x="2786063" y="4527550"/>
          <p14:tracePt t="28364" x="2759075" y="4537075"/>
          <p14:tracePt t="28380" x="2732088" y="4554538"/>
          <p14:tracePt t="28380" x="2724150" y="4562475"/>
          <p14:tracePt t="28399" x="2714625" y="4572000"/>
          <p14:tracePt t="28412" x="2697163" y="4598988"/>
          <p14:tracePt t="28432" x="2687638" y="4616450"/>
          <p14:tracePt t="28446" x="2679700" y="4652963"/>
          <p14:tracePt t="28464" x="2670175" y="4679950"/>
          <p14:tracePt t="28480" x="2652713" y="4714875"/>
          <p14:tracePt t="28497" x="2643188" y="4759325"/>
          <p14:tracePt t="28497" x="2643188" y="4795838"/>
          <p14:tracePt t="28514" x="2643188" y="4840288"/>
          <p14:tracePt t="28530" x="2643188" y="4884738"/>
          <p14:tracePt t="28546" x="2643188" y="4919663"/>
          <p14:tracePt t="28563" x="2643188" y="4946650"/>
          <p14:tracePt t="28581" x="2643188" y="4983163"/>
          <p14:tracePt t="28596" x="2643188" y="4991100"/>
          <p14:tracePt t="28616" x="2697163" y="5018088"/>
          <p14:tracePt t="28631" x="2741613" y="5037138"/>
          <p14:tracePt t="28648" x="2803525" y="5062538"/>
          <p14:tracePt t="28663" x="2867025" y="5089525"/>
          <p14:tracePt t="28680" x="2919413" y="5099050"/>
          <p14:tracePt t="28696" x="2965450" y="5116513"/>
          <p14:tracePt t="28713" x="3036888" y="5126038"/>
          <p14:tracePt t="28730" x="3062288" y="5126038"/>
          <p14:tracePt t="28746" x="3108325" y="5126038"/>
          <p14:tracePt t="28763" x="3143250" y="5126038"/>
          <p14:tracePt t="28780" x="3160713" y="5126038"/>
          <p14:tracePt t="28796" x="3187700" y="5126038"/>
          <p14:tracePt t="28812" x="3197225" y="5126038"/>
          <p14:tracePt t="28868" x="3205163" y="5126038"/>
          <p14:tracePt t="28883" x="3214688" y="5126038"/>
          <p14:tracePt t="28892" x="3224213" y="5126038"/>
          <p14:tracePt t="28898" x="3232150" y="5126038"/>
          <p14:tracePt t="28912" x="3241675" y="5126038"/>
          <p14:tracePt t="28976" x="3259138" y="5126038"/>
          <p14:tracePt t="28984" x="3268663" y="5126038"/>
          <p14:tracePt t="29007" x="3268663" y="5108575"/>
          <p14:tracePt t="29014" x="3276600" y="5081588"/>
          <p14:tracePt t="29032" x="3286125" y="5037138"/>
          <p14:tracePt t="29046" x="3286125" y="5018088"/>
          <p14:tracePt t="29064" x="3286125" y="4983163"/>
          <p14:tracePt t="29079" x="3286125" y="4965700"/>
          <p14:tracePt t="29096" x="3286125" y="4938713"/>
          <p14:tracePt t="29096" x="3286125" y="4919663"/>
          <p14:tracePt t="29115" x="3286125" y="4902200"/>
          <p14:tracePt t="29129" x="3286125" y="4875213"/>
          <p14:tracePt t="29147" x="3276600" y="4840288"/>
          <p14:tracePt t="29163" x="3259138" y="4822825"/>
          <p14:tracePt t="29180" x="3232150" y="4795838"/>
          <p14:tracePt t="29196" x="3205163" y="4768850"/>
          <p14:tracePt t="29196" x="3187700" y="4759325"/>
          <p14:tracePt t="29216" x="3170238" y="4741863"/>
          <p14:tracePt t="29229" x="3089275" y="4679950"/>
          <p14:tracePt t="29249" x="3044825" y="4633913"/>
          <p14:tracePt t="29263" x="3009900" y="4608513"/>
          <p14:tracePt t="29282" x="2965450" y="4572000"/>
          <p14:tracePt t="29296" x="2919413" y="4554538"/>
          <p14:tracePt t="29312" x="2884488" y="4537075"/>
          <p14:tracePt t="29312" x="2857500" y="4527550"/>
          <p14:tracePt t="29332" x="2822575" y="4518025"/>
          <p14:tracePt t="29346" x="2795588" y="4518025"/>
          <p14:tracePt t="29364" x="2776538" y="4518025"/>
          <p14:tracePt t="29379" x="2741613" y="4518025"/>
          <p14:tracePt t="29397" x="2724150" y="4518025"/>
          <p14:tracePt t="29413" x="2687638" y="4527550"/>
          <p14:tracePt t="29413" x="2679700" y="4537075"/>
          <p14:tracePt t="29432" x="2660650" y="4554538"/>
          <p14:tracePt t="29446" x="2633663" y="4581525"/>
          <p14:tracePt t="29465" x="2616200" y="4608513"/>
          <p14:tracePt t="29480" x="2589213" y="4643438"/>
          <p14:tracePt t="29498" x="2571750" y="4660900"/>
          <p14:tracePt t="29512" x="2554288" y="4714875"/>
          <p14:tracePt t="29531" x="2527300" y="4751388"/>
          <p14:tracePt t="29547" x="2517775" y="4786313"/>
          <p14:tracePt t="29563" x="2509838" y="4813300"/>
          <p14:tracePt t="29580" x="2509838" y="4848225"/>
          <p14:tracePt t="29596" x="2509838" y="4884738"/>
          <p14:tracePt t="29596" x="2509838" y="4894263"/>
          <p14:tracePt t="29616" x="2509838" y="4911725"/>
          <p14:tracePt t="29628" x="2509838" y="4956175"/>
          <p14:tracePt t="29648" x="2509838" y="4983163"/>
          <p14:tracePt t="29663" x="2509838" y="5018088"/>
          <p14:tracePt t="29680" x="2509838" y="5037138"/>
          <p14:tracePt t="29696" x="2517775" y="5081588"/>
          <p14:tracePt t="29715" x="2527300" y="5089525"/>
          <p14:tracePt t="29728" x="2554288" y="5116513"/>
          <p14:tracePt t="29748" x="2571750" y="5143500"/>
          <p14:tracePt t="29762" x="2589213" y="5153025"/>
          <p14:tracePt t="29781" x="2625725" y="5170488"/>
          <p14:tracePt t="29796" x="2660650" y="5197475"/>
          <p14:tracePt t="29813" x="2687638" y="5214938"/>
          <p14:tracePt t="29813" x="2714625" y="5232400"/>
          <p14:tracePt t="29831" x="2759075" y="5241925"/>
          <p14:tracePt t="29846" x="2822575" y="5251450"/>
          <p14:tracePt t="29863" x="2884488" y="5268913"/>
          <p14:tracePt t="29879" x="2928938" y="5268913"/>
          <p14:tracePt t="29897" x="2990850" y="5276850"/>
          <p14:tracePt t="29912" x="3027363" y="5276850"/>
          <p14:tracePt t="29912" x="3044825" y="5276850"/>
          <p14:tracePt t="29932" x="3062288" y="5276850"/>
          <p14:tracePt t="29945" x="3098800" y="5276850"/>
          <p14:tracePt t="29965" x="3125788" y="5276850"/>
          <p14:tracePt t="29979" x="3143250" y="5276850"/>
          <p14:tracePt t="29997" x="3160713" y="5276850"/>
          <p14:tracePt t="30012" x="3179763" y="5276850"/>
          <p14:tracePt t="30029" x="3214688" y="5276850"/>
          <p14:tracePt t="30046" x="3224213" y="5276850"/>
          <p14:tracePt t="30062" x="3224213" y="5268913"/>
          <p14:tracePt t="30885" x="3224213" y="5241925"/>
          <p14:tracePt t="30892" x="3224213" y="5224463"/>
          <p14:tracePt t="30900" x="3224213" y="5205413"/>
          <p14:tracePt t="30912" x="3224213" y="5153025"/>
          <p14:tracePt t="30912" x="3224213" y="5133975"/>
          <p14:tracePt t="30932" x="3224213" y="5108575"/>
          <p14:tracePt t="30945" x="3224213" y="5010150"/>
          <p14:tracePt t="30965" x="3224213" y="4929188"/>
          <p14:tracePt t="30979" x="3232150" y="4857750"/>
          <p14:tracePt t="30998" x="3251200" y="4795838"/>
          <p14:tracePt t="31012" x="3259138" y="4741863"/>
          <p14:tracePt t="31012" x="3276600" y="4724400"/>
          <p14:tracePt t="31032" x="3276600" y="4705350"/>
          <p14:tracePt t="31045" x="3286125" y="4652963"/>
          <p14:tracePt t="31063" x="3286125" y="4625975"/>
          <p14:tracePt t="31079" x="3295650" y="4598988"/>
          <p14:tracePt t="31096" x="3303588" y="4581525"/>
          <p14:tracePt t="31113" x="3313113" y="4545013"/>
          <p14:tracePt t="31129" x="3313113" y="4518025"/>
          <p14:tracePt t="31129" x="3330575" y="4491038"/>
          <p14:tracePt t="31148" x="3330575" y="4465638"/>
          <p14:tracePt t="31163" x="3330575" y="4411663"/>
          <p14:tracePt t="31180" x="3340100" y="4384675"/>
          <p14:tracePt t="31195" x="3348038" y="4348163"/>
          <p14:tracePt t="31195" x="3348038" y="4330700"/>
          <p14:tracePt t="31216" x="3357563" y="4313238"/>
          <p14:tracePt t="31228" x="3357563" y="4276725"/>
          <p14:tracePt t="31248" x="3375025" y="4259263"/>
          <p14:tracePt t="31263" x="3375025" y="4232275"/>
          <p14:tracePt t="31281" x="3375025" y="4224338"/>
          <p14:tracePt t="31295" x="3375025" y="4214813"/>
          <p14:tracePt t="31312" x="3384550" y="4214813"/>
          <p14:tracePt t="31328" x="3384550" y="4205288"/>
          <p14:tracePt t="31345" x="3384550" y="4197350"/>
          <p14:tracePt t="31362" x="3384550" y="4187825"/>
          <p14:tracePt t="31385" x="3384550" y="4170363"/>
          <p14:tracePt t="31408" x="3384550" y="4160838"/>
          <p14:tracePt t="31439" x="3384550" y="4152900"/>
          <p14:tracePt t="31454" x="3384550" y="4143375"/>
          <p14:tracePt t="31477" x="3367088" y="4143375"/>
          <p14:tracePt t="31485" x="3357563" y="4133850"/>
          <p14:tracePt t="31495" x="3357563" y="4125913"/>
          <p14:tracePt t="31511" x="3340100" y="4098925"/>
          <p14:tracePt t="31528" x="3330575" y="4098925"/>
          <p14:tracePt t="31545" x="3313113" y="4089400"/>
          <p14:tracePt t="31563" x="3295650" y="4081463"/>
          <p14:tracePt t="31578" x="3286125" y="4081463"/>
          <p14:tracePt t="31594" x="3276600" y="4081463"/>
          <p14:tracePt t="31947" x="3268663" y="4081463"/>
          <p14:tracePt t="31954" x="3259138" y="4081463"/>
          <p14:tracePt t="31970" x="3232150" y="4081463"/>
          <p14:tracePt t="31978" x="3214688" y="4062413"/>
          <p14:tracePt t="31995" x="3197225" y="4054475"/>
          <p14:tracePt t="32012" x="3160713" y="4027488"/>
          <p14:tracePt t="32029" x="3143250" y="4017963"/>
          <p14:tracePt t="32045" x="3125788" y="4000500"/>
          <p14:tracePt t="32045" x="3116263" y="3990975"/>
          <p14:tracePt t="32063" x="3098800" y="3983038"/>
          <p14:tracePt t="32079" x="3081338" y="3973513"/>
          <p14:tracePt t="32095" x="3071813" y="3973513"/>
          <p14:tracePt t="32111" x="3054350" y="3956050"/>
          <p14:tracePt t="32128" x="3017838" y="3946525"/>
          <p14:tracePt t="32149" x="3009900" y="3938588"/>
          <p14:tracePt t="32161" x="2982913" y="3938588"/>
          <p14:tracePt t="32180" x="2946400" y="3938588"/>
          <p14:tracePt t="32195" x="2928938" y="3938588"/>
          <p14:tracePt t="32212" x="2911475" y="3938588"/>
          <p14:tracePt t="32228" x="2884488" y="3938588"/>
          <p14:tracePt t="32245" x="2857500" y="3938588"/>
          <p14:tracePt t="32245" x="2847975" y="3956050"/>
          <p14:tracePt t="32263" x="2822575" y="3965575"/>
          <p14:tracePt t="32279" x="2803525" y="3983038"/>
          <p14:tracePt t="32295" x="2786063" y="3990975"/>
          <p14:tracePt t="32311" x="2776538" y="4010025"/>
          <p14:tracePt t="32328" x="2751138" y="4017963"/>
          <p14:tracePt t="32345" x="2741613" y="4044950"/>
          <p14:tracePt t="32345" x="2732088" y="4054475"/>
          <p14:tracePt t="32364" x="2732088" y="4071938"/>
          <p14:tracePt t="32378" x="2724150" y="4081463"/>
          <p14:tracePt t="32397" x="2724150" y="4108450"/>
          <p14:tracePt t="32412" x="2714625" y="4116388"/>
          <p14:tracePt t="32428" x="2714625" y="4133850"/>
          <p14:tracePt t="32445" x="2714625" y="4152900"/>
          <p14:tracePt t="32445" x="2714625" y="4179888"/>
          <p14:tracePt t="32463" x="2714625" y="4197350"/>
          <p14:tracePt t="32479" x="2714625" y="4232275"/>
          <p14:tracePt t="32495" x="2714625" y="4251325"/>
          <p14:tracePt t="32512" x="2714625" y="4276725"/>
          <p14:tracePt t="32529" x="2714625" y="4313238"/>
          <p14:tracePt t="32545" x="2732088" y="4330700"/>
          <p14:tracePt t="32545" x="2741613" y="4340225"/>
          <p14:tracePt t="32564" x="2768600" y="4367213"/>
          <p14:tracePt t="32581" x="2786063" y="4384675"/>
          <p14:tracePt t="32595" x="2813050" y="4419600"/>
          <p14:tracePt t="32614" x="2840038" y="4438650"/>
          <p14:tracePt t="32628" x="2867025" y="4456113"/>
          <p14:tracePt t="32646" x="2894013" y="4473575"/>
          <p14:tracePt t="32646" x="2911475" y="4483100"/>
          <p14:tracePt t="32663" x="2928938" y="4491038"/>
          <p14:tracePt t="32680" x="2938463" y="4491038"/>
          <p14:tracePt t="33140" x="2946400" y="4491038"/>
          <p14:tracePt t="33147" x="2973388" y="4483100"/>
          <p14:tracePt t="33161" x="3036888" y="4473575"/>
          <p14:tracePt t="33180" x="3098800" y="4473575"/>
          <p14:tracePt t="33195" x="3143250" y="4473575"/>
          <p14:tracePt t="33213" x="3197225" y="4473575"/>
          <p14:tracePt t="33228" x="3241675" y="4473575"/>
          <p14:tracePt t="33228" x="3259138" y="4473575"/>
          <p14:tracePt t="33249" x="3268663" y="4473575"/>
          <p14:tracePt t="33261" x="3340100" y="4473575"/>
          <p14:tracePt t="33282" x="3384550" y="4473575"/>
          <p14:tracePt t="33295" x="3429000" y="4473575"/>
          <p14:tracePt t="33312" x="3465513" y="4473575"/>
          <p14:tracePt t="33328" x="3490913" y="4473575"/>
          <p14:tracePt t="33344" x="3527425" y="4473575"/>
          <p14:tracePt t="33344" x="3536950" y="4465638"/>
          <p14:tracePt t="33365" x="3544888" y="4465638"/>
          <p14:tracePt t="33378" x="3554413" y="4465638"/>
          <p14:tracePt t="33394" x="3562350" y="4465638"/>
          <p14:tracePt t="33448" x="3562350" y="4446588"/>
          <p14:tracePt t="33517" x="3562350" y="4429125"/>
          <p14:tracePt t="33524" x="3562350" y="4419600"/>
          <p14:tracePt t="33532" x="3562350" y="4394200"/>
          <p14:tracePt t="33544" x="3544888" y="4367213"/>
          <p14:tracePt t="33561" x="3509963" y="4330700"/>
          <p14:tracePt t="33561" x="3500438" y="4303713"/>
          <p14:tracePt t="33579" x="3465513" y="4268788"/>
          <p14:tracePt t="33595" x="3411538" y="4251325"/>
          <p14:tracePt t="33612" x="3367088" y="4224338"/>
          <p14:tracePt t="33628" x="3330575" y="4197350"/>
          <p14:tracePt t="33646" x="3286125" y="4187825"/>
          <p14:tracePt t="33661" x="3251200" y="4179888"/>
          <p14:tracePt t="33661" x="3232150" y="4179888"/>
          <p14:tracePt t="33681" x="3205163" y="4179888"/>
          <p14:tracePt t="33696" x="3187700" y="4179888"/>
          <p14:tracePt t="33713" x="3170238" y="4179888"/>
          <p14:tracePt t="33728" x="3143250" y="4179888"/>
          <p14:tracePt t="33746" x="3133725" y="4179888"/>
          <p14:tracePt t="33761" x="3133725" y="4187825"/>
          <p14:tracePt t="33833" x="3133725" y="4197350"/>
          <p14:tracePt t="33840" x="3133725" y="4214813"/>
          <p14:tracePt t="33848" x="3133725" y="4224338"/>
          <p14:tracePt t="33861" x="3160713" y="4259263"/>
          <p14:tracePt t="33861" x="3179763" y="4286250"/>
          <p14:tracePt t="33880" x="3232150" y="4322763"/>
          <p14:tracePt t="33897" x="3313113" y="4375150"/>
          <p14:tracePt t="33911" x="3375025" y="4411663"/>
          <p14:tracePt t="33931" x="3473450" y="4456113"/>
          <p14:tracePt t="33944" x="3536950" y="4483100"/>
          <p14:tracePt t="33962" x="3616325" y="4510088"/>
          <p14:tracePt t="33962" x="3643313" y="4518025"/>
          <p14:tracePt t="33979" x="3670300" y="4518025"/>
          <p14:tracePt t="33995" x="3697288" y="4527550"/>
          <p14:tracePt t="34011" x="3705225" y="4527550"/>
          <p14:tracePt t="34379" x="3714750" y="4527550"/>
          <p14:tracePt t="34387" x="3724275" y="4527550"/>
          <p14:tracePt t="34396" x="3741738" y="4518025"/>
          <p14:tracePt t="34411" x="3776663" y="4483100"/>
          <p14:tracePt t="34428" x="3822700" y="4465638"/>
          <p14:tracePt t="34444" x="3875088" y="4438650"/>
          <p14:tracePt t="34461" x="3956050" y="4411663"/>
          <p14:tracePt t="34478" x="4071938" y="4402138"/>
          <p14:tracePt t="34497" x="4133850" y="4384675"/>
          <p14:tracePt t="34511" x="4187825" y="4384675"/>
          <p14:tracePt t="34529" x="4232275" y="4384675"/>
          <p14:tracePt t="34544" x="4268788" y="4384675"/>
          <p14:tracePt t="34544" x="4276725" y="4384675"/>
          <p14:tracePt t="34564" x="4303713" y="4384675"/>
          <p14:tracePt t="34577" x="4348163" y="4384675"/>
          <p14:tracePt t="34597" x="4375150" y="4394200"/>
          <p14:tracePt t="34613" x="4419600" y="4419600"/>
          <p14:tracePt t="34628" x="4456113" y="4446588"/>
          <p14:tracePt t="34645" x="4491038" y="4473575"/>
          <p14:tracePt t="34661" x="4527550" y="4500563"/>
          <p14:tracePt t="34661" x="4537075" y="4510088"/>
          <p14:tracePt t="34681" x="4572000" y="4527550"/>
          <p14:tracePt t="34695" x="4581525" y="4545013"/>
          <p14:tracePt t="34712" x="4589463" y="4554538"/>
          <p14:tracePt t="34727" x="4598988" y="4562475"/>
          <p14:tracePt t="34744" x="4608513" y="4562475"/>
          <p14:tracePt t="34760" x="4608513" y="4572000"/>
          <p14:tracePt t="34777" x="4616450" y="4572000"/>
          <p14:tracePt t="34795" x="4625975" y="4572000"/>
          <p14:tracePt t="35257" x="4625975" y="4581525"/>
          <p14:tracePt t="35264" x="4633913" y="4581525"/>
          <p14:tracePt t="35289" x="4633913" y="4589463"/>
          <p14:tracePt t="35295" x="4652963" y="4589463"/>
          <p14:tracePt t="35327" x="4660900" y="4589463"/>
          <p14:tracePt t="35335" x="4670425" y="4598988"/>
          <p14:tracePt t="35349" x="4679950" y="4616450"/>
          <p14:tracePt t="35365" x="4687888" y="4625975"/>
          <p14:tracePt t="35377" x="4697413" y="4643438"/>
          <p14:tracePt t="35394" x="4732338" y="4679950"/>
          <p14:tracePt t="35413" x="4768850" y="4705350"/>
          <p14:tracePt t="35429" x="4795838" y="4732338"/>
          <p14:tracePt t="35445" x="4830763" y="4759325"/>
          <p14:tracePt t="35462" x="4867275" y="4795838"/>
          <p14:tracePt t="35478" x="4884738" y="4813300"/>
          <p14:tracePt t="35494" x="4911725" y="4848225"/>
          <p14:tracePt t="35512" x="4902200" y="4822825"/>
          <p14:tracePt t="36203" x="4894263" y="4813300"/>
          <p14:tracePt t="36211" x="4867275" y="4803775"/>
          <p14:tracePt t="36219" x="4857750" y="4776788"/>
          <p14:tracePt t="36227" x="4840288" y="4741863"/>
          <p14:tracePt t="36245" x="4786313" y="4705350"/>
          <p14:tracePt t="36261" x="4759325" y="4660900"/>
          <p14:tracePt t="36261" x="4751388" y="4652963"/>
          <p14:tracePt t="36281" x="4741863" y="4625975"/>
          <p14:tracePt t="36293" x="4705350" y="4581525"/>
          <p14:tracePt t="36313" x="4687888" y="4545013"/>
          <p14:tracePt t="36328" x="4687888" y="4537075"/>
          <p14:tracePt t="36359" x="4697413" y="4537075"/>
          <p14:tracePt t="36773" x="4724400" y="4537075"/>
          <p14:tracePt t="36781" x="4732338" y="4537075"/>
          <p14:tracePt t="36793" x="4759325" y="4537075"/>
          <p14:tracePt t="36793" x="4786313" y="4537075"/>
          <p14:tracePt t="36812" x="4813300" y="4537075"/>
          <p14:tracePt t="36828" x="4848225" y="4537075"/>
          <p14:tracePt t="36844" x="4875213" y="4537075"/>
          <p14:tracePt t="36862" x="4911725" y="4545013"/>
          <p14:tracePt t="36877" x="4946650" y="4554538"/>
          <p14:tracePt t="36877" x="4956175" y="4554538"/>
          <p14:tracePt t="36897" x="4965700" y="4562475"/>
          <p14:tracePt t="36909" x="4973638" y="4562475"/>
          <p14:tracePt t="36927" x="4983163" y="4572000"/>
          <p14:tracePt t="36943" x="5000625" y="4581525"/>
          <p14:tracePt t="36963" x="5010150" y="4581525"/>
          <p14:tracePt t="36976" x="5027613" y="4608513"/>
          <p14:tracePt t="36997" x="5027613" y="4616450"/>
          <p14:tracePt t="37009" x="5045075" y="4633913"/>
          <p14:tracePt t="37029" x="5072063" y="4652963"/>
          <p14:tracePt t="37044" x="5081588" y="4660900"/>
          <p14:tracePt t="37060" x="5089525" y="4687888"/>
          <p14:tracePt t="37077" x="5099050" y="4705350"/>
          <p14:tracePt t="37094" x="5108575" y="4714875"/>
          <p14:tracePt t="37110" x="5126038" y="4751388"/>
          <p14:tracePt t="37128" x="5143500" y="4768850"/>
          <p14:tracePt t="37145" x="5153025" y="4786313"/>
          <p14:tracePt t="37161" x="5160963" y="4795838"/>
          <p14:tracePt t="37180" x="5160963" y="4822825"/>
          <p14:tracePt t="37193" x="5170488" y="4848225"/>
          <p14:tracePt t="37214" x="5180013" y="4867275"/>
          <p14:tracePt t="37227" x="5187950" y="4902200"/>
          <p14:tracePt t="37245" x="5205413" y="4919663"/>
          <p14:tracePt t="37261" x="5214938" y="4938713"/>
          <p14:tracePt t="37278" x="5224463" y="4965700"/>
          <p14:tracePt t="37294" x="5224463" y="4983163"/>
          <p14:tracePt t="37311" x="5232400" y="5000625"/>
          <p14:tracePt t="37327" x="5232400" y="4991100"/>
          <p14:tracePt t="37704" x="5205413" y="4946650"/>
          <p14:tracePt t="37712" x="5180013" y="4919663"/>
          <p14:tracePt t="37726" x="5099050" y="4803775"/>
          <p14:tracePt t="37745" x="5045075" y="4724400"/>
          <p14:tracePt t="37760" x="4991100" y="4652963"/>
          <p14:tracePt t="37778" x="4956175" y="4608513"/>
          <p14:tracePt t="37794" x="4946650" y="4572000"/>
          <p14:tracePt t="37794" x="4929188" y="4554538"/>
          <p14:tracePt t="37814" x="4919663" y="4527550"/>
          <p14:tracePt t="37830" x="4911725" y="4527550"/>
          <p14:tracePt t="38044" x="4911725" y="4518025"/>
          <p14:tracePt t="38060" x="4902200" y="4510088"/>
          <p14:tracePt t="38075" x="4902200" y="4500563"/>
          <p14:tracePt t="38082" x="4894263" y="4491038"/>
          <p14:tracePt t="38093" x="4894263" y="4483100"/>
          <p14:tracePt t="38110" x="4884738" y="4456113"/>
          <p14:tracePt t="38110" x="4867275" y="4438650"/>
          <p14:tracePt t="38128" x="4867275" y="4429125"/>
          <p14:tracePt t="38144" x="4857750" y="4402138"/>
          <p14:tracePt t="38160" x="4848225" y="4384675"/>
          <p14:tracePt t="38178" x="4848225" y="4367213"/>
          <p14:tracePt t="38194" x="4840288" y="4348163"/>
          <p14:tracePt t="38211" x="4840288" y="4330700"/>
          <p14:tracePt t="38226" x="4830763" y="4313238"/>
          <p14:tracePt t="38246" x="4822825" y="4303713"/>
          <p14:tracePt t="38261" x="4822825" y="4295775"/>
          <p14:tracePt t="38279" x="4813300" y="4286250"/>
          <p14:tracePt t="39323" x="4786313" y="4286250"/>
          <p14:tracePt t="39328" x="4776788" y="4276725"/>
          <p14:tracePt t="39343" x="4705350" y="4251325"/>
          <p14:tracePt t="39360" x="4643438" y="4241800"/>
          <p14:tracePt t="39377" x="4562475" y="4224338"/>
          <p14:tracePt t="39393" x="4500563" y="4214813"/>
          <p14:tracePt t="39411" x="4456113" y="4214813"/>
          <p14:tracePt t="39427" x="4429125" y="4214813"/>
          <p14:tracePt t="39427" x="4419600" y="4214813"/>
          <p14:tracePt t="39446" x="4394200" y="4214813"/>
          <p14:tracePt t="39459" x="4375150" y="4214813"/>
          <p14:tracePt t="39479" x="4357688" y="4224338"/>
          <p14:tracePt t="39493" x="4330700" y="4232275"/>
          <p14:tracePt t="39514" x="4322763" y="4241800"/>
          <p14:tracePt t="39526" x="4303713" y="4251325"/>
          <p14:tracePt t="39545" x="4295775" y="4268788"/>
          <p14:tracePt t="39560" x="4286250" y="4268788"/>
          <p14:tracePt t="39845" x="4268788" y="4268788"/>
          <p14:tracePt t="39860" x="4251325" y="4268788"/>
          <p14:tracePt t="39867" x="4241800" y="4259263"/>
          <p14:tracePt t="39876" x="4197350" y="4259263"/>
          <p14:tracePt t="39893" x="4152900" y="4259263"/>
          <p14:tracePt t="39893" x="4125913" y="4251325"/>
          <p14:tracePt t="39914" x="4108450" y="4251325"/>
          <p14:tracePt t="39925" x="4037013" y="4251325"/>
          <p14:tracePt t="39947" x="3990975" y="4251325"/>
          <p14:tracePt t="39961" x="3956050" y="4251325"/>
          <p14:tracePt t="39978" x="3919538" y="4251325"/>
          <p14:tracePt t="39993" x="3894138" y="4251325"/>
          <p14:tracePt t="40010" x="3857625" y="4268788"/>
          <p14:tracePt t="40026" x="3840163" y="4276725"/>
          <p14:tracePt t="40042" x="3795713" y="4286250"/>
          <p14:tracePt t="40061" x="3776663" y="4295775"/>
          <p14:tracePt t="40076" x="3741738" y="4313238"/>
          <p14:tracePt t="40093" x="3724275" y="4340225"/>
          <p14:tracePt t="40109" x="3687763" y="4348163"/>
          <p14:tracePt t="40126" x="3670300" y="4367213"/>
          <p14:tracePt t="40143" x="3643313" y="4394200"/>
          <p14:tracePt t="40162" x="3608388" y="4419600"/>
          <p14:tracePt t="40177" x="3589338" y="4446588"/>
          <p14:tracePt t="40196" x="3554413" y="4483100"/>
          <p14:tracePt t="40210" x="3517900" y="4518025"/>
          <p14:tracePt t="40228" x="3500438" y="4554538"/>
          <p14:tracePt t="40243" x="3438525" y="4616450"/>
          <p14:tracePt t="40261" x="3402013" y="4643438"/>
          <p14:tracePt t="40277" x="3367088" y="4714875"/>
          <p14:tracePt t="40294" x="3340100" y="4759325"/>
          <p14:tracePt t="40310" x="3295650" y="4840288"/>
          <p14:tracePt t="40326" x="3276600" y="4902200"/>
          <p14:tracePt t="40343" x="3232150" y="4991100"/>
          <p14:tracePt t="40361" x="3214688" y="5037138"/>
          <p14:tracePt t="40379" x="3205163" y="5072063"/>
          <p14:tracePt t="40393" x="3187700" y="5108575"/>
          <p14:tracePt t="40412" x="3187700" y="5126038"/>
          <p14:tracePt t="40426" x="3187700" y="5143500"/>
          <p14:tracePt t="40426" x="3187700" y="5153025"/>
          <p14:tracePt t="40446" x="3187700" y="5180013"/>
          <p14:tracePt t="40459" x="3187700" y="5205413"/>
          <p14:tracePt t="40476" x="3187700" y="5214938"/>
          <p14:tracePt t="40498" x="3187700" y="5224463"/>
          <p14:tracePt t="40509" x="3187700" y="5241925"/>
          <p14:tracePt t="40575" x="3187700" y="5251450"/>
          <p14:tracePt t="40600" x="3187700" y="5259388"/>
          <p14:tracePt t="40622" x="3187700" y="5268913"/>
          <p14:tracePt t="40644" x="3187700" y="5276850"/>
          <p14:tracePt t="40668" x="3197225" y="5276850"/>
          <p14:tracePt t="40729" x="3197225" y="5286375"/>
          <p14:tracePt t="40737" x="3205163" y="5286375"/>
          <p14:tracePt t="40752" x="3214688" y="5295900"/>
          <p14:tracePt t="40760" x="3241675" y="5295900"/>
          <p14:tracePt t="40776" x="3295650" y="5322888"/>
          <p14:tracePt t="40795" x="3402013" y="5340350"/>
          <p14:tracePt t="40810" x="3571875" y="5348288"/>
          <p14:tracePt t="40810" x="3679825" y="5367338"/>
          <p14:tracePt t="40830" x="3795713" y="5367338"/>
          <p14:tracePt t="40842" x="4133850" y="5384800"/>
          <p14:tracePt t="40862" x="4330700" y="5384800"/>
          <p14:tracePt t="40877" x="4473575" y="5384800"/>
          <p14:tracePt t="40892" x="4581525" y="5384800"/>
          <p14:tracePt t="40911" x="4679950" y="5384800"/>
          <p14:tracePt t="40926" x="4732338" y="5384800"/>
          <p14:tracePt t="40926" x="4759325" y="5384800"/>
          <p14:tracePt t="40946" x="4786313" y="5384800"/>
          <p14:tracePt t="40959" x="4803775" y="5384800"/>
          <p14:tracePt t="40977" x="4803775" y="5357813"/>
          <p14:tracePt t="41284" x="4786313" y="5340350"/>
          <p14:tracePt t="41293" x="4776788" y="5295900"/>
          <p14:tracePt t="41299" x="4751388" y="5241925"/>
          <p14:tracePt t="41309" x="4705350" y="5126038"/>
          <p14:tracePt t="41326" x="4625975" y="4983163"/>
          <p14:tracePt t="41343" x="4581525" y="4848225"/>
          <p14:tracePt t="41360" x="4510088" y="4687888"/>
          <p14:tracePt t="41377" x="4456113" y="4589463"/>
          <p14:tracePt t="41394" x="4411663" y="4527550"/>
          <p14:tracePt t="41410" x="4357688" y="4465638"/>
          <p14:tracePt t="41427" x="4313238" y="4394200"/>
          <p14:tracePt t="41443" x="4259263" y="4348163"/>
          <p14:tracePt t="41443" x="4232275" y="4303713"/>
          <p14:tracePt t="41462" x="4187825" y="4276725"/>
          <p14:tracePt t="41475" x="4071938" y="4197350"/>
          <p14:tracePt t="41495" x="3973513" y="4143375"/>
          <p14:tracePt t="41509" x="3875088" y="4098925"/>
          <p14:tracePt t="41526" x="3768725" y="4089400"/>
          <p14:tracePt t="41543" x="3679825" y="4089400"/>
          <p14:tracePt t="41559" x="3517900" y="4089400"/>
          <p14:tracePt t="41577" x="3438525" y="4108450"/>
          <p14:tracePt t="41593" x="3375025" y="4125913"/>
          <p14:tracePt t="41609" x="3313113" y="4152900"/>
          <p14:tracePt t="41626" x="3268663" y="4187825"/>
          <p14:tracePt t="41644" x="3241675" y="4214813"/>
          <p14:tracePt t="41659" x="3205163" y="4259263"/>
          <p14:tracePt t="41679" x="3205163" y="4295775"/>
          <p14:tracePt t="41692" x="3197225" y="4340225"/>
          <p14:tracePt t="41711" x="3197225" y="4394200"/>
          <p14:tracePt t="41726" x="3197225" y="4456113"/>
          <p14:tracePt t="41743" x="3214688" y="4554538"/>
          <p14:tracePt t="41759" x="3251200" y="4633913"/>
          <p14:tracePt t="41759" x="3276600" y="4670425"/>
          <p14:tracePt t="41777" x="3367088" y="4741863"/>
          <p14:tracePt t="41793" x="3490913" y="4830763"/>
          <p14:tracePt t="41809" x="3652838" y="4911725"/>
          <p14:tracePt t="41826" x="3813175" y="4983163"/>
          <p14:tracePt t="41842" x="3911600" y="5018088"/>
          <p14:tracePt t="41859" x="4027488" y="5062538"/>
          <p14:tracePt t="41859" x="4062413" y="5062538"/>
          <p14:tracePt t="41879" x="4125913" y="5089525"/>
          <p14:tracePt t="41895" x="4187825" y="5116513"/>
          <p14:tracePt t="41910" x="4232275" y="5143500"/>
          <p14:tracePt t="41928" x="4259263" y="5153025"/>
          <p14:tracePt t="41943" x="4276725" y="5160963"/>
          <p14:tracePt t="41943" x="4286250" y="5170488"/>
          <p14:tracePt t="41962" x="4313238" y="5180013"/>
          <p14:tracePt t="41975" x="4322763" y="5187950"/>
          <p14:tracePt t="41999" x="4330700" y="5214938"/>
          <p14:tracePt t="42009" x="4357688" y="5251450"/>
          <p14:tracePt t="42026" x="4394200" y="5268913"/>
          <p14:tracePt t="42043" x="4411663" y="5303838"/>
          <p14:tracePt t="42059" x="4429125" y="5322888"/>
          <p14:tracePt t="42059" x="4429125" y="5348288"/>
          <p14:tracePt t="42077" x="4456113" y="5367338"/>
          <p14:tracePt t="42093" x="4465638" y="5384800"/>
          <p14:tracePt t="42109" x="4473575" y="5384800"/>
          <p14:tracePt t="42392" x="4483100" y="5384800"/>
          <p14:tracePt t="42424" x="4491038" y="5384800"/>
          <p14:tracePt t="42430" x="4500563" y="5384800"/>
          <p14:tracePt t="42442" x="4537075" y="5384800"/>
          <p14:tracePt t="42442" x="4554538" y="5384800"/>
          <p14:tracePt t="42462" x="4581525" y="5384800"/>
          <p14:tracePt t="42475" x="4633913" y="5384800"/>
          <p14:tracePt t="42494" x="4679950" y="5384800"/>
          <p14:tracePt t="42509" x="4714875" y="5384800"/>
          <p14:tracePt t="42527" x="4732338" y="5384800"/>
          <p14:tracePt t="42543" x="4759325" y="5384800"/>
          <p14:tracePt t="42561" x="4768850" y="5384800"/>
          <p14:tracePt t="42815" x="4776788" y="5384800"/>
          <p14:tracePt t="42831" x="4786313" y="5384800"/>
          <p14:tracePt t="42838" x="4795838" y="5384800"/>
          <p14:tracePt t="42854" x="4803775" y="5384800"/>
          <p14:tracePt t="42861" x="4813300" y="5384800"/>
          <p14:tracePt t="42877" x="4830763" y="5384800"/>
          <p14:tracePt t="42892" x="4848225" y="5384800"/>
          <p14:tracePt t="42909" x="4857750" y="5384800"/>
          <p14:tracePt t="42925" x="4867275" y="5384800"/>
          <p14:tracePt t="42942" x="4875213" y="5384800"/>
          <p14:tracePt t="42958" x="4884738" y="5384800"/>
          <p14:tracePt t="42975" x="4902200" y="5384800"/>
          <p14:tracePt t="42994" x="4911725" y="5384800"/>
          <p14:tracePt t="43015" x="4919663" y="5384800"/>
          <p14:tracePt t="43993" x="4919663" y="5357813"/>
          <p14:tracePt t="44247" x="4894263" y="5340350"/>
          <p14:tracePt t="44255" x="4867275" y="5313363"/>
          <p14:tracePt t="44262" x="4803775" y="5286375"/>
          <p14:tracePt t="44275" x="4679950" y="5170488"/>
          <p14:tracePt t="44275" x="4589463" y="5099050"/>
          <p14:tracePt t="44294" x="4375150" y="4938713"/>
          <p14:tracePt t="44309" x="4205288" y="4803775"/>
          <p14:tracePt t="44325" x="4037013" y="4660900"/>
          <p14:tracePt t="44342" x="3911600" y="4572000"/>
          <p14:tracePt t="44359" x="3786188" y="4483100"/>
          <p14:tracePt t="44375" x="3705225" y="4411663"/>
          <p14:tracePt t="44375" x="3660775" y="4384675"/>
          <p14:tracePt t="44395" x="3625850" y="4357688"/>
          <p14:tracePt t="44408" x="3517900" y="4303713"/>
          <p14:tracePt t="44428" x="3473450" y="4276725"/>
          <p14:tracePt t="44443" x="3419475" y="4241800"/>
          <p14:tracePt t="44461" x="3402013" y="4232275"/>
          <p14:tracePt t="44476" x="3394075" y="4232275"/>
          <p14:tracePt t="44741" x="3367088" y="4232275"/>
          <p14:tracePt t="44747" x="3357563" y="4232275"/>
          <p14:tracePt t="44758" x="3295650" y="4232275"/>
          <p14:tracePt t="44775" x="3224213" y="4205288"/>
          <p14:tracePt t="44792" x="3089275" y="4179888"/>
          <p14:tracePt t="44792" x="3009900" y="4160838"/>
          <p14:tracePt t="44810" x="2840038" y="4152900"/>
          <p14:tracePt t="44825" x="2660650" y="4133850"/>
          <p14:tracePt t="44843" x="2473325" y="4133850"/>
          <p14:tracePt t="44858" x="2303463" y="4133850"/>
          <p14:tracePt t="44858" x="2179638" y="4133850"/>
          <p14:tracePt t="44878" x="2098675" y="4152900"/>
          <p14:tracePt t="44890" x="1973263" y="4170363"/>
          <p14:tracePt t="44890" x="1928813" y="4197350"/>
          <p14:tracePt t="44910" x="1857375" y="4214813"/>
          <p14:tracePt t="44927" x="1803400" y="4232275"/>
          <p14:tracePt t="44941" x="1768475" y="4251325"/>
          <p14:tracePt t="44960" x="1751013" y="4259263"/>
          <p14:tracePt t="44975" x="1741488" y="4268788"/>
          <p14:tracePt t="44991" x="1731963" y="4268788"/>
          <p14:tracePt t="45225" x="1724025" y="4259263"/>
          <p14:tracePt t="45240" x="1714500" y="4251325"/>
          <p14:tracePt t="45248" x="1687513" y="4232275"/>
          <p14:tracePt t="45258" x="1652588" y="4214813"/>
          <p14:tracePt t="45275" x="1589088" y="4179888"/>
          <p14:tracePt t="45275" x="1562100" y="4152900"/>
          <p14:tracePt t="45297" x="1527175" y="4133850"/>
          <p14:tracePt t="45308" x="1411288" y="4081463"/>
          <p14:tracePt t="45329" x="1347788" y="4062413"/>
          <p14:tracePt t="45342" x="1295400" y="4037013"/>
          <p14:tracePt t="45360" x="1250950" y="4027488"/>
          <p14:tracePt t="45376" x="1187450" y="4027488"/>
          <p14:tracePt t="45391" x="1143000" y="4027488"/>
          <p14:tracePt t="45391" x="1116013" y="4027488"/>
          <p14:tracePt t="45412" x="1054100" y="4027488"/>
          <p14:tracePt t="45427" x="1009650" y="4027488"/>
          <p14:tracePt t="45444" x="946150" y="4037013"/>
          <p14:tracePt t="45459" x="901700" y="4062413"/>
          <p14:tracePt t="45477" x="847725" y="4089400"/>
          <p14:tracePt t="45493" x="822325" y="4125913"/>
          <p14:tracePt t="45493" x="803275" y="4133850"/>
          <p14:tracePt t="45512" x="776288" y="4179888"/>
          <p14:tracePt t="45526" x="731838" y="4241800"/>
          <p14:tracePt t="45544" x="704850" y="4303713"/>
          <p14:tracePt t="45559" x="679450" y="4384675"/>
          <p14:tracePt t="45578" x="669925" y="4438650"/>
          <p14:tracePt t="45594" x="660400" y="4500563"/>
          <p14:tracePt t="45612" x="660400" y="4537075"/>
          <p14:tracePt t="45627" x="660400" y="4554538"/>
          <p14:tracePt t="45643" x="660400" y="4589463"/>
          <p14:tracePt t="45660" x="660400" y="4616450"/>
          <p14:tracePt t="45676" x="660400" y="4643438"/>
          <p14:tracePt t="45694" x="660400" y="4670425"/>
          <p14:tracePt t="45709" x="723900" y="4732338"/>
          <p14:tracePt t="45728" x="822325" y="4786313"/>
          <p14:tracePt t="45743" x="901700" y="4830763"/>
          <p14:tracePt t="45761" x="990600" y="4867275"/>
          <p14:tracePt t="45776" x="1089025" y="4884738"/>
          <p14:tracePt t="45793" x="1179513" y="4894263"/>
          <p14:tracePt t="45793" x="1231900" y="4894263"/>
          <p14:tracePt t="45812" x="1322388" y="4894263"/>
          <p14:tracePt t="45829" x="1401763" y="4894263"/>
          <p14:tracePt t="45843" x="1482725" y="4894263"/>
          <p14:tracePt t="45861" x="1536700" y="4894263"/>
          <p14:tracePt t="45876" x="1589088" y="4894263"/>
          <p14:tracePt t="45893" x="1616075" y="4867275"/>
          <p14:tracePt t="45893" x="1625600" y="4857750"/>
          <p14:tracePt t="45912" x="1652588" y="4848225"/>
          <p14:tracePt t="45927" x="1670050" y="4830763"/>
          <p14:tracePt t="45944" x="1679575" y="4795838"/>
          <p14:tracePt t="45959" x="1687513" y="4776788"/>
          <p14:tracePt t="45977" x="1704975" y="4741863"/>
          <p14:tracePt t="45992" x="1704975" y="4714875"/>
          <p14:tracePt t="45992" x="1704975" y="4687888"/>
          <p14:tracePt t="46012" x="1704975" y="4652963"/>
          <p14:tracePt t="46025" x="1704975" y="4572000"/>
          <p14:tracePt t="46045" x="1697038" y="4510088"/>
          <p14:tracePt t="46059" x="1670050" y="4429125"/>
          <p14:tracePt t="46077" x="1633538" y="4348163"/>
          <p14:tracePt t="46092" x="1589088" y="4286250"/>
          <p14:tracePt t="46109" x="1554163" y="4232275"/>
          <p14:tracePt t="46109" x="1527175" y="4205288"/>
          <p14:tracePt t="46127" x="1482725" y="4170363"/>
          <p14:tracePt t="46143" x="1428750" y="4152900"/>
          <p14:tracePt t="46160" x="1384300" y="4125913"/>
          <p14:tracePt t="46176" x="1339850" y="4116388"/>
          <p14:tracePt t="46176" x="1312863" y="4116388"/>
          <p14:tracePt t="46196" x="1295400" y="4116388"/>
          <p14:tracePt t="46208" x="1196975" y="4116388"/>
          <p14:tracePt t="46229" x="1133475" y="4116388"/>
          <p14:tracePt t="46243" x="1062038" y="4143375"/>
          <p14:tracePt t="46261" x="1017588" y="4197350"/>
          <p14:tracePt t="46276" x="965200" y="4241800"/>
          <p14:tracePt t="46276" x="955675" y="4286250"/>
          <p14:tracePt t="46296" x="938213" y="4313238"/>
          <p14:tracePt t="46308" x="911225" y="4357688"/>
          <p14:tracePt t="46308" x="901700" y="4384675"/>
          <p14:tracePt t="46329" x="901700" y="4429125"/>
          <p14:tracePt t="46342" x="901700" y="4465638"/>
          <p14:tracePt t="46360" x="901700" y="4491038"/>
          <p14:tracePt t="46376" x="901700" y="4527550"/>
          <p14:tracePt t="46394" x="938213" y="4545013"/>
          <p14:tracePt t="46394" x="965200" y="4562475"/>
          <p14:tracePt t="46412" x="1000125" y="4589463"/>
          <p14:tracePt t="46425" x="1108075" y="4625975"/>
          <p14:tracePt t="46445" x="1179513" y="4625975"/>
          <p14:tracePt t="46459" x="1258888" y="4625975"/>
          <p14:tracePt t="46477" x="1347788" y="4625975"/>
          <p14:tracePt t="46492" x="1411288" y="4625975"/>
          <p14:tracePt t="46509" x="1473200" y="4625975"/>
          <p14:tracePt t="46509" x="1490663" y="4625975"/>
          <p14:tracePt t="46527" x="1527175" y="4598988"/>
          <p14:tracePt t="46543" x="1562100" y="4581525"/>
          <p14:tracePt t="46559" x="1589088" y="4518025"/>
          <p14:tracePt t="46576" x="1598613" y="4456113"/>
          <p14:tracePt t="46592" x="1616075" y="4340225"/>
          <p14:tracePt t="46609" x="1616075" y="4286250"/>
          <p14:tracePt t="46609" x="1616075" y="4232275"/>
          <p14:tracePt t="46627" x="1616075" y="4170363"/>
          <p14:tracePt t="46643" x="1616075" y="4116388"/>
          <p14:tracePt t="46660" x="1589088" y="4071938"/>
          <p14:tracePt t="46676" x="1554163" y="4054475"/>
          <p14:tracePt t="46676" x="1544638" y="4027488"/>
          <p14:tracePt t="46696" x="1517650" y="4027488"/>
          <p14:tracePt t="46708" x="1490663" y="4017963"/>
          <p14:tracePt t="46708" x="1465263" y="4017963"/>
          <p14:tracePt t="46729" x="1419225" y="4017963"/>
          <p14:tracePt t="46743" x="1393825" y="4017963"/>
          <p14:tracePt t="46760" x="1357313" y="4017963"/>
          <p14:tracePt t="46776" x="1330325" y="4027488"/>
          <p14:tracePt t="46793" x="1303338" y="4054475"/>
          <p14:tracePt t="46809" x="1285875" y="4071938"/>
          <p14:tracePt t="46826" x="1258888" y="4143375"/>
          <p14:tracePt t="46843" x="1250950" y="4205288"/>
          <p14:tracePt t="46859" x="1250950" y="4251325"/>
          <p14:tracePt t="46876" x="1250950" y="4313238"/>
          <p14:tracePt t="46894" x="1250950" y="4375150"/>
          <p14:tracePt t="46912" x="1250950" y="4384675"/>
          <p14:tracePt t="46925" x="1276350" y="4446588"/>
          <p14:tracePt t="46945" x="1339850" y="4483100"/>
          <p14:tracePt t="46959" x="1401763" y="4518025"/>
          <p14:tracePt t="46976" x="1500188" y="4545013"/>
          <p14:tracePt t="46992" x="1589088" y="4572000"/>
          <p14:tracePt t="46992" x="1643063" y="4572000"/>
          <p14:tracePt t="47012" x="1697038" y="4589463"/>
          <p14:tracePt t="47024" x="1884363" y="4598988"/>
          <p14:tracePt t="47044" x="1973263" y="4598988"/>
          <p14:tracePt t="47059" x="2044700" y="4598988"/>
          <p14:tracePt t="47077" x="2098675" y="4598988"/>
          <p14:tracePt t="47092" x="2125663" y="4598988"/>
          <p14:tracePt t="47092" x="2133600" y="4598988"/>
          <p14:tracePt t="47112" x="2152650" y="4598988"/>
          <p14:tracePt t="47125" x="2170113" y="4589463"/>
          <p14:tracePt t="47435" x="2232025" y="4554538"/>
          <p14:tracePt t="47442" x="2312988" y="4527550"/>
          <p14:tracePt t="47450" x="2411413" y="4473575"/>
          <p14:tracePt t="47458" x="2857500" y="4295775"/>
          <p14:tracePt t="47477" x="3544888" y="4098925"/>
          <p14:tracePt t="47492" x="4348163" y="3946525"/>
          <p14:tracePt t="47510" x="5241925" y="3894138"/>
          <p14:tracePt t="47526" x="5884863" y="3894138"/>
          <p14:tracePt t="47526" x="6296025" y="3938588"/>
          <p14:tracePt t="47545" x="6848475" y="4000500"/>
          <p14:tracePt t="47559" x="7286625" y="4062413"/>
          <p14:tracePt t="47577" x="7599363" y="4098925"/>
          <p14:tracePt t="47591" x="7867650" y="4133850"/>
          <p14:tracePt t="47610" x="8062913" y="4133850"/>
          <p14:tracePt t="47625" x="8170863" y="4133850"/>
          <p14:tracePt t="47625" x="8188325" y="4133850"/>
          <p14:tracePt t="47643" x="8242300" y="4133850"/>
          <p14:tracePt t="47660" x="8259763" y="4133850"/>
          <p14:tracePt t="47675" x="8269288" y="4133850"/>
          <p14:tracePt t="47958" x="8296275" y="4133850"/>
          <p14:tracePt t="47966" x="8331200" y="4133850"/>
          <p14:tracePt t="47975" x="8394700" y="4133850"/>
          <p14:tracePt t="47993" x="8456613" y="4133850"/>
          <p14:tracePt t="48010" x="8501063" y="4133850"/>
          <p14:tracePt t="48025" x="8528050" y="4133850"/>
          <p14:tracePt t="48025" x="8537575" y="4133850"/>
          <p14:tracePt t="48044" x="8572500" y="4133850"/>
          <p14:tracePt t="48059" x="8609013" y="4125913"/>
          <p14:tracePt t="48075" x="8643938" y="4089400"/>
          <p14:tracePt t="48092" x="8697913" y="4017963"/>
          <p14:tracePt t="48109" x="8759825" y="3938588"/>
          <p14:tracePt t="48125" x="8831263" y="3840163"/>
          <p14:tracePt t="48142" x="8929688" y="3697288"/>
          <p14:tracePt t="48160" x="8983663" y="3616325"/>
          <p14:tracePt t="48175" x="9028113" y="3517900"/>
          <p14:tracePt t="48195" x="9063038" y="3438525"/>
          <p14:tracePt t="48210" x="9090025" y="3357563"/>
          <p14:tracePt t="48226" x="9134475" y="3214688"/>
          <p14:tracePt t="48242" x="9197975" y="3017838"/>
          <p14:tracePt t="48261" x="9224963" y="2946400"/>
          <p14:tracePt t="48276" x="9251950" y="2884488"/>
          <p14:tracePt t="48293" x="9259888" y="2830513"/>
          <p14:tracePt t="48309" x="9277350" y="2795588"/>
          <p14:tracePt t="48325" x="9286875" y="2776538"/>
          <p14:tracePt t="48342" x="9286875" y="2759075"/>
          <p14:tracePt t="48359" x="9296400" y="2741613"/>
          <p14:tracePt t="48375" x="9304338" y="2714625"/>
          <p14:tracePt t="48392" x="9313863" y="2697163"/>
          <p14:tracePt t="48392" x="9313863" y="2687638"/>
          <p14:tracePt t="48412" x="9313863" y="2679700"/>
          <p14:tracePt t="48424" x="9323388" y="2643188"/>
          <p14:tracePt t="48445" x="9331325" y="2625725"/>
          <p14:tracePt t="48459" x="9331325" y="2616200"/>
          <p14:tracePt t="48476" x="9348788" y="2598738"/>
          <p14:tracePt t="48492" x="9358313" y="2589213"/>
          <p14:tracePt t="48508" x="9358313" y="2571750"/>
          <p14:tracePt t="48525" x="9367838" y="2554288"/>
          <p14:tracePt t="48542" x="9367838" y="2536825"/>
          <p14:tracePt t="48559" x="9375775" y="2536825"/>
          <p14:tracePt t="48575" x="9375775" y="2527300"/>
          <p14:tracePt t="48591" x="9385300" y="2527300"/>
          <p14:tracePt t="48682" x="9394825" y="2527300"/>
          <p14:tracePt t="48705" x="9394825" y="2536825"/>
          <p14:tracePt t="48720" x="9402763" y="2544763"/>
          <p14:tracePt t="48728" x="9412288" y="2554288"/>
          <p14:tracePt t="48741" x="9439275" y="2625725"/>
          <p14:tracePt t="48761" x="9466263" y="2705100"/>
          <p14:tracePt t="48775" x="9510713" y="2840038"/>
          <p14:tracePt t="48794" x="9555163" y="2955925"/>
          <p14:tracePt t="48809" x="9599613" y="3089275"/>
          <p14:tracePt t="48809" x="9609138" y="3143250"/>
          <p14:tracePt t="48829" x="9644063" y="3224213"/>
          <p14:tracePt t="48840" x="9715500" y="3402013"/>
          <p14:tracePt t="48862" x="9759950" y="3490913"/>
          <p14:tracePt t="48876" x="9804400" y="3608388"/>
          <p14:tracePt t="48893" x="9840913" y="3724275"/>
          <p14:tracePt t="48909" x="9875838" y="3830638"/>
          <p14:tracePt t="48925" x="9912350" y="3911600"/>
          <p14:tracePt t="48925" x="9929813" y="3965575"/>
          <p14:tracePt t="48945" x="9939338" y="4010025"/>
          <p14:tracePt t="48958" x="9991725" y="4143375"/>
          <p14:tracePt t="48976" x="10018713" y="4232275"/>
          <p14:tracePt t="48992" x="10063163" y="4313238"/>
          <p14:tracePt t="49009" x="10082213" y="4375150"/>
          <p14:tracePt t="49025" x="10109200" y="4438650"/>
          <p14:tracePt t="49025" x="10134600" y="4465638"/>
          <p14:tracePt t="49045" x="10144125" y="4491038"/>
          <p14:tracePt t="49058" x="10180638" y="4562475"/>
          <p14:tracePt t="49077" x="10206038" y="4598988"/>
          <p14:tracePt t="49092" x="10225088" y="4625975"/>
          <p14:tracePt t="49110" x="10252075" y="4679950"/>
          <p14:tracePt t="49125" x="10269538" y="4697413"/>
          <p14:tracePt t="49142" x="10296525" y="4732338"/>
          <p14:tracePt t="49142" x="10304463" y="4751388"/>
          <p14:tracePt t="49161" x="10331450" y="4776788"/>
          <p14:tracePt t="49175" x="10348913" y="4795838"/>
          <p14:tracePt t="49193" x="10385425" y="4822825"/>
          <p14:tracePt t="49208" x="10402888" y="4840288"/>
          <p14:tracePt t="49226" x="10439400" y="4857750"/>
          <p14:tracePt t="49242" x="10491788" y="4894263"/>
          <p14:tracePt t="49242" x="10518775" y="4911725"/>
          <p14:tracePt t="49261" x="10599738" y="4946650"/>
          <p14:tracePt t="49275" x="10661650" y="4973638"/>
          <p14:tracePt t="49295" x="10706100" y="4983163"/>
          <p14:tracePt t="49309" x="10760075" y="5000625"/>
          <p14:tracePt t="49309" x="10769600" y="5000625"/>
          <p14:tracePt t="49328" x="10787063" y="5010150"/>
          <p14:tracePt t="49340" x="10796588" y="5010150"/>
          <p14:tracePt t="49358" x="10787063" y="5010150"/>
          <p14:tracePt t="49630" x="10760075" y="5010150"/>
          <p14:tracePt t="49636" x="10725150" y="5010150"/>
          <p14:tracePt t="49644" x="10688638" y="5010150"/>
          <p14:tracePt t="49658" x="10474325" y="4938713"/>
          <p14:tracePt t="49676" x="10304463" y="4840288"/>
          <p14:tracePt t="49693" x="10117138" y="4714875"/>
          <p14:tracePt t="49708" x="9991725" y="4589463"/>
          <p14:tracePt t="49727" x="9875838" y="4456113"/>
          <p14:tracePt t="49741" x="9759950" y="4187825"/>
          <p14:tracePt t="49762" x="9698038" y="4010025"/>
          <p14:tracePt t="49775" x="9626600" y="3776663"/>
          <p14:tracePt t="49794" x="9590088" y="3536950"/>
          <p14:tracePt t="49808" x="9555163" y="3375025"/>
          <p14:tracePt t="49825" x="9518650" y="3179763"/>
          <p14:tracePt t="49842" x="9474200" y="3044825"/>
          <p14:tracePt t="49858" x="9429750" y="2830513"/>
          <p14:tracePt t="49876" x="9402763" y="2714625"/>
          <p14:tracePt t="49891" x="9375775" y="2625725"/>
          <p14:tracePt t="49908" x="9348788" y="2562225"/>
          <p14:tracePt t="49925" x="9340850" y="2509838"/>
          <p14:tracePt t="49942" x="9331325" y="2490788"/>
          <p14:tracePt t="49958" x="9323388" y="2473325"/>
          <p14:tracePt t="49977" x="9323388" y="2446338"/>
          <p14:tracePt t="49991" x="9323388" y="2438400"/>
          <p14:tracePt t="50022" x="9323388" y="2428875"/>
          <p14:tracePt t="50115" x="9323388" y="2419350"/>
          <p14:tracePt t="50144" x="9323388" y="2411413"/>
          <p14:tracePt t="50168" x="9323388" y="2401888"/>
          <p14:tracePt t="50193" x="9323388" y="2384425"/>
          <p14:tracePt t="50223" x="9323388" y="2374900"/>
          <p14:tracePt t="50260" x="9323388" y="2401888"/>
          <p14:tracePt t="50454" x="9323388" y="2411413"/>
          <p14:tracePt t="50460" x="9323388" y="2428875"/>
          <p14:tracePt t="50474" x="9323388" y="2517775"/>
          <p14:tracePt t="50492" x="9323388" y="2562225"/>
          <p14:tracePt t="50509" x="9323388" y="2625725"/>
          <p14:tracePt t="50525" x="9323388" y="2670175"/>
          <p14:tracePt t="50542" x="9323388" y="2714625"/>
          <p14:tracePt t="50558" x="9323388" y="2759075"/>
          <p14:tracePt t="50558" x="9323388" y="2803525"/>
          <p14:tracePt t="50578" x="9331325" y="2867025"/>
          <p14:tracePt t="50592" x="9331325" y="2919413"/>
          <p14:tracePt t="50610" x="9348788" y="2982913"/>
          <p14:tracePt t="50625" x="9348788" y="3062288"/>
          <p14:tracePt t="50642" x="9358313" y="3125788"/>
          <p14:tracePt t="50658" x="9358313" y="3170238"/>
          <p14:tracePt t="50675" x="9367838" y="3214688"/>
          <p14:tracePt t="50693" x="9367838" y="3241675"/>
          <p14:tracePt t="50708" x="9367838" y="3259138"/>
          <p14:tracePt t="50724" x="9367838" y="3268663"/>
          <p14:tracePt t="50741" x="9367838" y="3276600"/>
          <p14:tracePt t="50757" x="9367838" y="3268663"/>
          <p14:tracePt t="50869" x="9367838" y="3241675"/>
          <p14:tracePt t="50875" x="9367838" y="3224213"/>
          <p14:tracePt t="50890" x="9367838" y="3116263"/>
          <p14:tracePt t="50908" x="9367838" y="3062288"/>
          <p14:tracePt t="50925" x="9367838" y="2982913"/>
          <p14:tracePt t="50942" x="9367838" y="2894013"/>
          <p14:tracePt t="50958" x="9367838" y="2830513"/>
          <p14:tracePt t="50958" x="9367838" y="2795588"/>
          <p14:tracePt t="50978" x="9367838" y="2759075"/>
          <p14:tracePt t="50992" x="9367838" y="2705100"/>
          <p14:tracePt t="51010" x="9367838" y="2670175"/>
          <p14:tracePt t="51025" x="9367838" y="2652713"/>
          <p14:tracePt t="51042" x="9367838" y="2625725"/>
          <p14:tracePt t="51057" x="9367838" y="2608263"/>
          <p14:tracePt t="51075" x="9367838" y="2589213"/>
          <p14:tracePt t="51092" x="9367838" y="2581275"/>
          <p14:tracePt t="51107" x="9367838" y="2571750"/>
          <p14:tracePt t="51124" x="9367838" y="2554288"/>
          <p14:tracePt t="51140" x="9367838" y="2544763"/>
          <p14:tracePt t="51157" x="9367838" y="2527300"/>
          <p14:tracePt t="51175" x="9367838" y="2509838"/>
          <p14:tracePt t="51193" x="9367838" y="2482850"/>
          <p14:tracePt t="51208" x="9367838" y="2473325"/>
          <p14:tracePt t="51224" x="9367838" y="2455863"/>
          <p14:tracePt t="51242" x="9367838" y="2446338"/>
          <p14:tracePt t="51259" x="9367838" y="2419350"/>
          <p14:tracePt t="51274" x="9367838" y="2393950"/>
          <p14:tracePt t="51295" x="9367838" y="2384425"/>
          <p14:tracePt t="51315" x="9367838" y="2374900"/>
          <p14:tracePt t="51338" x="9358313" y="2374900"/>
          <p14:tracePt t="51446" x="9358313" y="2384425"/>
          <p14:tracePt t="51499" x="9358313" y="2393950"/>
          <p14:tracePt t="51507" x="9358313" y="2419350"/>
          <p14:tracePt t="51514" x="9358313" y="2428875"/>
          <p14:tracePt t="51524" x="9358313" y="2446338"/>
          <p14:tracePt t="51542" x="9358313" y="2482850"/>
          <p14:tracePt t="51558" x="9358313" y="2500313"/>
          <p14:tracePt t="51558" x="9358313" y="2509838"/>
          <p14:tracePt t="51577" x="9358313" y="2527300"/>
          <p14:tracePt t="51590" x="9358313" y="2554288"/>
          <p14:tracePt t="51609" x="9358313" y="2571750"/>
          <p14:tracePt t="51625" x="9358313" y="2581275"/>
          <p14:tracePt t="51640" x="9358313" y="2589213"/>
          <p14:tracePt t="51657" x="9358313" y="2598738"/>
          <p14:tracePt t="51674" x="9358313" y="2616200"/>
          <p14:tracePt t="51693" x="9367838" y="2616200"/>
          <p14:tracePt t="51807" x="9375775" y="2608263"/>
          <p14:tracePt t="51846" x="9375775" y="2598738"/>
          <p14:tracePt t="51853" x="9375775" y="2589213"/>
          <p14:tracePt t="51861" x="9375775" y="2581275"/>
          <p14:tracePt t="51875" x="9375775" y="2536825"/>
          <p14:tracePt t="51893" x="9375775" y="2509838"/>
          <p14:tracePt t="51909" x="9375775" y="2482850"/>
          <p14:tracePt t="51924" x="9375775" y="2465388"/>
          <p14:tracePt t="51942" x="9375775" y="2455863"/>
          <p14:tracePt t="51957" x="9375775" y="2446338"/>
          <p14:tracePt t="51974" x="9375775" y="2428875"/>
          <p14:tracePt t="51974" x="9375775" y="2411413"/>
          <p14:tracePt t="51992" x="9375775" y="2401888"/>
          <p14:tracePt t="52015" x="9367838" y="2401888"/>
          <p14:tracePt t="52024" x="9367838" y="2393950"/>
          <p14:tracePt t="52053" x="9358313" y="2393950"/>
          <p14:tracePt t="52100" x="9348788" y="2393950"/>
          <p14:tracePt t="52169" x="9340850" y="2393950"/>
          <p14:tracePt t="52224" x="9331325" y="2401888"/>
          <p14:tracePt t="52253" x="9331325" y="2419350"/>
          <p14:tracePt t="52269" x="9331325" y="2428875"/>
          <p14:tracePt t="52276" x="9331325" y="2446338"/>
          <p14:tracePt t="52295" x="9331325" y="2465388"/>
          <p14:tracePt t="52308" x="9331325" y="2473325"/>
          <p14:tracePt t="52324" x="9331325" y="2500313"/>
          <p14:tracePt t="52341" x="9331325" y="2509838"/>
          <p14:tracePt t="52357" x="9331325" y="2517775"/>
          <p14:tracePt t="52374" x="9331325" y="2527300"/>
          <p14:tracePt t="52392" x="9313863" y="2527300"/>
          <p14:tracePt t="52824" x="9313863" y="2536825"/>
          <p14:tracePt t="52838" x="9304338" y="2536825"/>
          <p14:tracePt t="52846" x="9304338" y="2544763"/>
          <p14:tracePt t="52861" x="9304338" y="2562225"/>
          <p14:tracePt t="52877" x="9304338" y="2571750"/>
          <p14:tracePt t="52900" x="9323388" y="2571750"/>
          <p14:tracePt t="53070" x="9323388" y="2554288"/>
          <p14:tracePt t="53085" x="9323388" y="2544763"/>
          <p14:tracePt t="53100" x="9323388" y="2536825"/>
          <p14:tracePt t="53162" x="9323388" y="2544763"/>
          <p14:tracePt t="53278" x="9323388" y="2571750"/>
          <p14:tracePt t="53285" x="9323388" y="2589213"/>
          <p14:tracePt t="53292" x="9323388" y="2616200"/>
          <p14:tracePt t="53307" x="9323388" y="2732088"/>
          <p14:tracePt t="53326" x="9323388" y="2803525"/>
          <p14:tracePt t="53341" x="9323388" y="2911475"/>
          <p14:tracePt t="53359" x="9323388" y="3081338"/>
          <p14:tracePt t="53375" x="9323388" y="3251200"/>
          <p14:tracePt t="53375" x="9323388" y="3348038"/>
          <p14:tracePt t="53394" x="9323388" y="3419475"/>
          <p14:tracePt t="53406" x="9323388" y="3608388"/>
          <p14:tracePt t="53426" x="9323388" y="3705225"/>
          <p14:tracePt t="53442" x="9323388" y="3803650"/>
          <p14:tracePt t="53457" x="9323388" y="3894138"/>
          <p14:tracePt t="53475" x="9323388" y="3973513"/>
          <p14:tracePt t="53491" x="9323388" y="4027488"/>
          <p14:tracePt t="53491" x="9323388" y="4071938"/>
          <p14:tracePt t="53510" x="9323388" y="4125913"/>
          <p14:tracePt t="53525" x="9323388" y="4187825"/>
          <p14:tracePt t="53541" x="9323388" y="4251325"/>
          <p14:tracePt t="53557" x="9323388" y="4295775"/>
          <p14:tracePt t="53557" x="9323388" y="4322763"/>
          <p14:tracePt t="53577" x="9323388" y="4330700"/>
          <p14:tracePt t="53589" x="9323388" y="4375150"/>
          <p14:tracePt t="53610" x="9323388" y="4394200"/>
          <p14:tracePt t="53624" x="9323388" y="4402138"/>
          <p14:tracePt t="53640" x="9323388" y="4419600"/>
          <p14:tracePt t="53657" x="9296400" y="4411663"/>
          <p14:tracePt t="53940" x="9242425" y="4394200"/>
          <p14:tracePt t="53947" x="9109075" y="4357688"/>
          <p14:tracePt t="53956" x="8786813" y="4224338"/>
          <p14:tracePt t="53975" x="8269288" y="4081463"/>
          <p14:tracePt t="53989" x="7572375" y="3911600"/>
          <p14:tracePt t="53989" x="7054850" y="3830638"/>
          <p14:tracePt t="54010" x="6634163" y="3751263"/>
          <p14:tracePt t="54022" x="5429250" y="3670300"/>
          <p14:tracePt t="54042" x="4732338" y="3652838"/>
          <p14:tracePt t="54057" x="4259263" y="3652838"/>
          <p14:tracePt t="54074" x="3830638" y="3652838"/>
          <p14:tracePt t="54091" x="3517900" y="3652838"/>
          <p14:tracePt t="54107" x="3152775" y="3705225"/>
          <p14:tracePt t="54125" x="3044825" y="3732213"/>
          <p14:tracePt t="54141" x="2946400" y="3751263"/>
          <p14:tracePt t="54157" x="2901950" y="3776663"/>
          <p14:tracePt t="54174" x="2874963" y="3776663"/>
          <p14:tracePt t="54192" x="2867025" y="3776663"/>
          <p14:tracePt t="54206" x="2857500" y="3776663"/>
          <p14:tracePt t="54409" x="2822575" y="3776663"/>
          <p14:tracePt t="54417" x="2786063" y="3776663"/>
          <p14:tracePt t="54424" x="2687638" y="3768725"/>
          <p14:tracePt t="54442" x="2581275" y="3759200"/>
          <p14:tracePt t="54457" x="2374900" y="3759200"/>
          <p14:tracePt t="54476" x="2179638" y="3768725"/>
          <p14:tracePt t="54490" x="1973263" y="3813175"/>
          <p14:tracePt t="54490" x="1893888" y="3848100"/>
          <p14:tracePt t="54510" x="1785938" y="3884613"/>
          <p14:tracePt t="54523" x="1581150" y="4010025"/>
          <p14:tracePt t="54540" x="1500188" y="4044950"/>
          <p14:tracePt t="54557" x="1455738" y="4081463"/>
          <p14:tracePt t="54574" x="1419225" y="4116388"/>
          <p14:tracePt t="54590" x="1401763" y="4125913"/>
          <p14:tracePt t="54607" x="1393825" y="4133850"/>
          <p14:tracePt t="54623" x="1384300" y="4160838"/>
          <p14:tracePt t="54641" x="1366838" y="4160838"/>
          <p14:tracePt t="54656" x="1366838" y="4170363"/>
          <p14:tracePt t="54678" x="1366838" y="4179888"/>
          <p14:tracePt t="54701" x="1366838" y="4187825"/>
          <p14:tracePt t="54732" x="1357313" y="4187825"/>
          <p14:tracePt t="54740" x="1357313" y="4197350"/>
          <p14:tracePt t="54756" x="1347788" y="4205288"/>
          <p14:tracePt t="54771" x="1347788" y="4214813"/>
          <p14:tracePt t="54778" x="1347788" y="4232275"/>
          <p14:tracePt t="54790" x="1347788" y="4251325"/>
          <p14:tracePt t="54806" x="1347788" y="4259263"/>
          <p14:tracePt t="54823" x="1347788" y="4295775"/>
          <p14:tracePt t="54841" x="1347788" y="4303713"/>
          <p14:tracePt t="54856" x="1347788" y="4322763"/>
          <p14:tracePt t="54874" x="1347788" y="4330700"/>
          <p14:tracePt t="54890" x="1347788" y="4348163"/>
          <p14:tracePt t="54907" x="1384300" y="4367213"/>
          <p14:tracePt t="54923" x="1428750" y="4375150"/>
          <p14:tracePt t="54942" x="1473200" y="4384675"/>
          <p14:tracePt t="54957" x="1509713" y="4384675"/>
          <p14:tracePt t="54975" x="1527175" y="4384675"/>
          <p14:tracePt t="54990" x="1554163" y="4384675"/>
          <p14:tracePt t="54990" x="1581150" y="4384675"/>
          <p14:tracePt t="55010" x="1589088" y="4384675"/>
          <p14:tracePt t="55022" x="1643063" y="4384675"/>
          <p14:tracePt t="55042" x="1660525" y="4384675"/>
          <p14:tracePt t="55057" x="1679575" y="4384675"/>
          <p14:tracePt t="55075" x="1697038" y="4375150"/>
          <p14:tracePt t="55090" x="1714500" y="4367213"/>
          <p14:tracePt t="55090" x="1714500" y="4357688"/>
          <p14:tracePt t="55110" x="1714500" y="4348163"/>
          <p14:tracePt t="55122" x="1724025" y="4313238"/>
          <p14:tracePt t="55143" x="1731963" y="4295775"/>
          <p14:tracePt t="55157" x="1731963" y="4251325"/>
          <p14:tracePt t="55175" x="1731963" y="4214813"/>
          <p14:tracePt t="55191" x="1731963" y="4187825"/>
          <p14:tracePt t="55207" x="1731963" y="4160838"/>
          <p14:tracePt t="55223" x="1724025" y="4125913"/>
          <p14:tracePt t="55241" x="1704975" y="4108450"/>
          <p14:tracePt t="55258" x="1679575" y="4098925"/>
          <p14:tracePt t="55274" x="1670050" y="4081463"/>
          <p14:tracePt t="55293" x="1633538" y="4062413"/>
          <p14:tracePt t="55307" x="1616075" y="4054475"/>
          <p14:tracePt t="55307" x="1589088" y="4054475"/>
          <p14:tracePt t="55327" x="1562100" y="4054475"/>
          <p14:tracePt t="55341" x="1544638" y="4054475"/>
          <p14:tracePt t="55359" x="1509713" y="4054475"/>
          <p14:tracePt t="55374" x="1482725" y="4054475"/>
          <p14:tracePt t="55392" x="1446213" y="4054475"/>
          <p14:tracePt t="55407" x="1428750" y="4071938"/>
          <p14:tracePt t="55424" x="1384300" y="4098925"/>
          <p14:tracePt t="55442" x="1374775" y="4116388"/>
          <p14:tracePt t="55457" x="1357313" y="4143375"/>
          <p14:tracePt t="55475" x="1347788" y="4160838"/>
          <p14:tracePt t="55490" x="1339850" y="4179888"/>
          <p14:tracePt t="55508" x="1339850" y="4205288"/>
          <p14:tracePt t="55508" x="1339850" y="4214813"/>
          <p14:tracePt t="55525" x="1339850" y="4224338"/>
          <p14:tracePt t="55539" x="1339850" y="4241800"/>
          <p14:tracePt t="55557" x="1339850" y="4251325"/>
          <p14:tracePt t="55575" x="1339850" y="4276725"/>
          <p14:tracePt t="55590" x="1339850" y="4286250"/>
          <p14:tracePt t="55607" x="1339850" y="4295775"/>
          <p14:tracePt t="55623" x="1347788" y="4322763"/>
          <p14:tracePt t="55642" x="1384300" y="4322763"/>
          <p14:tracePt t="55657" x="1428750" y="4340225"/>
          <p14:tracePt t="55673" x="1465263" y="4340225"/>
          <p14:tracePt t="55690" x="1490663" y="4340225"/>
          <p14:tracePt t="55707" x="1527175" y="4340225"/>
          <p14:tracePt t="55707" x="1544638" y="4340225"/>
          <p14:tracePt t="55726" x="1571625" y="4322763"/>
          <p14:tracePt t="55741" x="1589088" y="4303713"/>
          <p14:tracePt t="55758" x="1598613" y="4276725"/>
          <p14:tracePt t="55773" x="1625600" y="4259263"/>
          <p14:tracePt t="55793" x="1625600" y="4241800"/>
          <p14:tracePt t="55807" x="1625600" y="4224338"/>
          <p14:tracePt t="55807" x="1625600" y="4205288"/>
          <p14:tracePt t="55826" x="1625600" y="4197350"/>
          <p14:tracePt t="55839" x="1625600" y="4179888"/>
          <p14:tracePt t="55858" x="1625600" y="4170363"/>
          <p14:tracePt t="55873" x="1608138" y="4170363"/>
          <p14:tracePt t="55894" x="1608138" y="4160838"/>
          <p14:tracePt t="55909" x="1598613" y="4160838"/>
          <p14:tracePt t="55923" x="1598613" y="4170363"/>
          <p14:tracePt t="56025" x="1598613" y="4179888"/>
          <p14:tracePt t="56033" x="1598613" y="4187825"/>
          <p14:tracePt t="56040" x="1598613" y="4214813"/>
          <p14:tracePt t="56057" x="1616075" y="4232275"/>
          <p14:tracePt t="56074" x="1643063" y="4251325"/>
          <p14:tracePt t="56090" x="1660525" y="4268788"/>
          <p14:tracePt t="56106" x="1697038" y="4303713"/>
          <p14:tracePt t="56123" x="1731963" y="4330700"/>
          <p14:tracePt t="56123" x="1751013" y="4340225"/>
          <p14:tracePt t="56141" x="1776413" y="4357688"/>
          <p14:tracePt t="56157" x="1795463" y="4367213"/>
          <p14:tracePt t="56173" x="1812925" y="4375150"/>
          <p14:tracePt t="56191" x="1822450" y="4384675"/>
          <p14:tracePt t="56206" x="1830388" y="4384675"/>
          <p14:tracePt t="56223" x="1830388" y="4402138"/>
          <p14:tracePt t="56341" x="1847850" y="4402138"/>
          <p14:tracePt t="56349" x="1847850" y="4411663"/>
          <p14:tracePt t="56364" x="1857375" y="4411663"/>
          <p14:tracePt t="56380" x="1857375" y="4419600"/>
          <p14:tracePt t="56389" x="1866900" y="4429125"/>
          <p14:tracePt t="56411" x="1866900" y="4438650"/>
          <p14:tracePt t="56433" x="1866900" y="4446588"/>
          <p14:tracePt t="56494" x="1874838" y="4446588"/>
          <p14:tracePt t="56833" x="1893888" y="4446588"/>
          <p14:tracePt t="56842" x="1919288" y="4446588"/>
          <p14:tracePt t="56848" x="1955800" y="4446588"/>
          <p14:tracePt t="56858" x="2062163" y="4446588"/>
          <p14:tracePt t="56874" x="2259013" y="4438650"/>
          <p14:tracePt t="56891" x="2616200" y="4419600"/>
          <p14:tracePt t="56906" x="3062288" y="4419600"/>
          <p14:tracePt t="56923" x="3660775" y="4456113"/>
          <p14:tracePt t="56923" x="4017963" y="4483100"/>
          <p14:tracePt t="56943" x="4830763" y="4660900"/>
          <p14:tracePt t="56957" x="5634038" y="4840288"/>
          <p14:tracePt t="56974" x="6286500" y="5062538"/>
          <p14:tracePt t="56990" x="6894513" y="5268913"/>
          <p14:tracePt t="57008" x="7331075" y="5446713"/>
          <p14:tracePt t="57022" x="7634288" y="5562600"/>
          <p14:tracePt t="57022" x="7732713" y="5599113"/>
          <p14:tracePt t="57043" x="7813675" y="5626100"/>
          <p14:tracePt t="57055" x="7974013" y="5688013"/>
          <p14:tracePt t="57076" x="8018463" y="5705475"/>
          <p14:tracePt t="57089" x="8054975" y="5724525"/>
          <p14:tracePt t="57107" x="8062913" y="5732463"/>
          <p14:tracePt t="57122" x="8081963" y="5732463"/>
          <p14:tracePt t="57434" x="8099425" y="5732463"/>
          <p14:tracePt t="57441" x="8108950" y="5732463"/>
          <p14:tracePt t="57456" x="8180388" y="5715000"/>
          <p14:tracePt t="57475" x="8259763" y="5705475"/>
          <p14:tracePt t="57489" x="8348663" y="5688013"/>
          <p14:tracePt t="57509" x="8456613" y="5688013"/>
          <p14:tracePt t="57523" x="8582025" y="5688013"/>
          <p14:tracePt t="57523" x="8616950" y="5688013"/>
          <p14:tracePt t="57543" x="8724900" y="5688013"/>
          <p14:tracePt t="57558" x="8786813" y="5688013"/>
          <p14:tracePt t="57573" x="8848725" y="5688013"/>
          <p14:tracePt t="57590" x="8912225" y="5688013"/>
          <p14:tracePt t="57606" x="8956675" y="5680075"/>
          <p14:tracePt t="57623" x="9001125" y="5670550"/>
          <p14:tracePt t="57640" x="9037638" y="5653088"/>
          <p14:tracePt t="57640" x="9055100" y="5653088"/>
          <p14:tracePt t="57657" x="9109075" y="5634038"/>
          <p14:tracePt t="57673" x="9153525" y="5608638"/>
          <p14:tracePt t="57690" x="9170988" y="5589588"/>
          <p14:tracePt t="57706" x="9205913" y="5562600"/>
          <p14:tracePt t="57706" x="9232900" y="5554663"/>
          <p14:tracePt t="57726" x="9242425" y="5545138"/>
          <p14:tracePt t="57739" x="9269413" y="5518150"/>
          <p14:tracePt t="57758" x="9286875" y="5500688"/>
          <p14:tracePt t="57773" x="9304338" y="5491163"/>
          <p14:tracePt t="57791" x="9323388" y="5473700"/>
          <p14:tracePt t="57806" x="9331325" y="5465763"/>
          <p14:tracePt t="57822" x="9348788" y="5438775"/>
          <p14:tracePt t="57840" x="9358313" y="5429250"/>
          <p14:tracePt t="57855" x="9375775" y="5419725"/>
          <p14:tracePt t="57873" x="9385300" y="5411788"/>
          <p14:tracePt t="57891" x="9394825" y="5411788"/>
          <p14:tracePt t="57905" x="9402763" y="5402263"/>
          <p14:tracePt t="57922" x="9402763" y="5394325"/>
          <p14:tracePt t="57943" x="9412288" y="5394325"/>
          <p14:tracePt t="57956" x="9420225" y="5384800"/>
          <p14:tracePt t="57989" x="9420225" y="5367338"/>
          <p14:tracePt t="58034" x="9429750" y="5367338"/>
          <p14:tracePt t="58065" x="9429750" y="5357813"/>
          <p14:tracePt t="58088" x="9429750" y="5348288"/>
          <p14:tracePt t="58142" x="9429750" y="5340350"/>
          <p14:tracePt t="58165" x="9429750" y="5330825"/>
          <p14:tracePt t="58180" x="9429750" y="5322888"/>
          <p14:tracePt t="58195" x="9429750" y="5313363"/>
          <p14:tracePt t="58204" x="9429750" y="5295900"/>
          <p14:tracePt t="58211" x="9429750" y="5286375"/>
          <p14:tracePt t="58226" x="9429750" y="5276850"/>
          <p14:tracePt t="58239" x="9420225" y="5268913"/>
          <p14:tracePt t="58255" x="9412288" y="5251450"/>
          <p14:tracePt t="58273" x="9402763" y="5241925"/>
          <p14:tracePt t="58289" x="9394825" y="5232400"/>
          <p14:tracePt t="58306" x="9385300" y="5214938"/>
          <p14:tracePt t="58322" x="9367838" y="5214938"/>
          <p14:tracePt t="58339" x="9358313" y="5214938"/>
          <p14:tracePt t="58359" x="9348788" y="5214938"/>
          <p14:tracePt t="58373" x="9340850" y="5214938"/>
          <p14:tracePt t="58395" x="9331325" y="5214938"/>
          <p14:tracePt t="58426" x="9323388" y="5214938"/>
          <p14:tracePt t="58465" x="9323388" y="5224463"/>
          <p14:tracePt t="58495" x="9313863" y="5224463"/>
          <p14:tracePt t="58503" x="9313863" y="5232400"/>
          <p14:tracePt t="58511" x="9296400" y="5241925"/>
          <p14:tracePt t="58534" x="9296400" y="5251450"/>
          <p14:tracePt t="58565" x="9296400" y="5259388"/>
          <p14:tracePt t="58572" x="9296400" y="5268913"/>
          <p14:tracePt t="58580" x="9296400" y="5276850"/>
          <p14:tracePt t="58596" x="9296400" y="5286375"/>
          <p14:tracePt t="58605" x="9296400" y="5303838"/>
          <p14:tracePt t="58622" x="9296400" y="5322888"/>
          <p14:tracePt t="58639" x="9296400" y="5340350"/>
          <p14:tracePt t="58656" x="9296400" y="5375275"/>
          <p14:tracePt t="58674" x="9296400" y="5394325"/>
          <p14:tracePt t="58689" x="9296400" y="5402263"/>
          <p14:tracePt t="58705" x="9296400" y="5411788"/>
          <p14:tracePt t="58722" x="9296400" y="5419725"/>
          <p14:tracePt t="58739" x="9304338" y="5429250"/>
          <p14:tracePt t="58755" x="9304338" y="5446713"/>
          <p14:tracePt t="58773" x="9313863" y="5446713"/>
          <p14:tracePt t="58790" x="9323388" y="5446713"/>
          <p14:tracePt t="58805" x="9331325" y="5446713"/>
          <p14:tracePt t="58826" x="9340850" y="5446713"/>
          <p14:tracePt t="58842" x="9348788" y="5446713"/>
          <p14:tracePt t="58855" x="9358313" y="5438775"/>
          <p14:tracePt t="58873" x="9375775" y="5429250"/>
          <p14:tracePt t="58889" x="9385300" y="5419725"/>
          <p14:tracePt t="58906" x="9385300" y="5402263"/>
          <p14:tracePt t="58922" x="9394825" y="5384800"/>
          <p14:tracePt t="58939" x="9394825" y="5348288"/>
          <p14:tracePt t="58939" x="9394825" y="5330825"/>
          <p14:tracePt t="58958" x="9394825" y="5303838"/>
          <p14:tracePt t="58976" x="9394825" y="5286375"/>
          <p14:tracePt t="58989" x="9394825" y="5251450"/>
          <p14:tracePt t="59006" x="9394825" y="5232400"/>
          <p14:tracePt t="59023" x="9394825" y="5224463"/>
          <p14:tracePt t="59039" x="9394825" y="5214938"/>
          <p14:tracePt t="59055" x="9394825" y="5205413"/>
          <p14:tracePt t="59072" x="9385300" y="5205413"/>
          <p14:tracePt t="59089" x="9367838" y="5205413"/>
          <p14:tracePt t="59105" x="9358313" y="5205413"/>
          <p14:tracePt t="59142" x="9348788" y="5205413"/>
          <p14:tracePt t="59173" x="9348788" y="5197475"/>
          <p14:tracePt t="59342" x="9348788" y="5187950"/>
          <p14:tracePt t="59350" x="9348788" y="5170488"/>
          <p14:tracePt t="59357" x="9348788" y="5160963"/>
          <p14:tracePt t="59372" x="9348788" y="5081588"/>
          <p14:tracePt t="59390" x="9348788" y="5037138"/>
          <p14:tracePt t="59406" x="9348788" y="4946650"/>
          <p14:tracePt t="59424" x="9348788" y="4848225"/>
          <p14:tracePt t="59441" x="9348788" y="4741863"/>
          <p14:tracePt t="59456" x="9331325" y="4616450"/>
          <p14:tracePt t="59456" x="9331325" y="4562475"/>
          <p14:tracePt t="59475" x="9331325" y="4473575"/>
          <p14:tracePt t="59489" x="9331325" y="4394200"/>
          <p14:tracePt t="59507" x="9331325" y="4303713"/>
          <p14:tracePt t="59522" x="9323388" y="4224338"/>
          <p14:tracePt t="59540" x="9323388" y="4133850"/>
          <p14:tracePt t="59556" x="9323388" y="4044950"/>
          <p14:tracePt t="59556" x="9323388" y="4010025"/>
          <p14:tracePt t="59575" x="9313863" y="3911600"/>
          <p14:tracePt t="59590" x="9313863" y="3840163"/>
          <p14:tracePt t="59607" x="9313863" y="3776663"/>
          <p14:tracePt t="59623" x="9296400" y="3732213"/>
          <p14:tracePt t="59641" x="9296400" y="3670300"/>
          <p14:tracePt t="59641" x="9296400" y="3643313"/>
          <p14:tracePt t="59658" x="9296400" y="3608388"/>
          <p14:tracePt t="59672" x="9286875" y="3517900"/>
          <p14:tracePt t="59691" x="9269413" y="3473450"/>
          <p14:tracePt t="59706" x="9259888" y="3411538"/>
          <p14:tracePt t="59724" x="9259888" y="3384550"/>
          <p14:tracePt t="59739" x="9259888" y="3348038"/>
          <p14:tracePt t="59739" x="9259888" y="3340100"/>
          <p14:tracePt t="59759" x="9259888" y="3330575"/>
          <p14:tracePt t="59772" x="9259888" y="3340100"/>
          <p14:tracePt t="59897" x="9259888" y="3348038"/>
          <p14:tracePt t="59904" x="9259888" y="3357563"/>
          <p14:tracePt t="59912" x="9259888" y="3367088"/>
          <p14:tracePt t="59922" x="9269413" y="3402013"/>
          <p14:tracePt t="59939" x="9286875" y="3446463"/>
          <p14:tracePt t="59956" x="9296400" y="3490913"/>
          <p14:tracePt t="59956" x="9313863" y="3544888"/>
          <p14:tracePt t="59975" x="9323388" y="3625850"/>
          <p14:tracePt t="59990" x="9323388" y="3705225"/>
          <p14:tracePt t="60007" x="9348788" y="3795713"/>
          <p14:tracePt t="60022" x="9348788" y="3857625"/>
          <p14:tracePt t="60041" x="9367838" y="3946525"/>
          <p14:tracePt t="60055" x="9394825" y="4081463"/>
          <p14:tracePt t="60075" x="9402763" y="4160838"/>
          <p14:tracePt t="60090" x="9412288" y="4251325"/>
          <p14:tracePt t="60106" x="9412288" y="4313238"/>
          <p14:tracePt t="60122" x="9429750" y="4394200"/>
          <p14:tracePt t="60139" x="9429750" y="4456113"/>
          <p14:tracePt t="60155" x="9429750" y="4500563"/>
          <p14:tracePt t="60172" x="9429750" y="4554538"/>
          <p14:tracePt t="60191" x="9429750" y="4589463"/>
          <p14:tracePt t="60206" x="9439275" y="4643438"/>
          <p14:tracePt t="60223" x="9439275" y="4687888"/>
          <p14:tracePt t="60239" x="9439275" y="4751388"/>
          <p14:tracePt t="60257" x="9456738" y="4813300"/>
          <p14:tracePt t="60272" x="9456738" y="4884738"/>
          <p14:tracePt t="60293" x="9456738" y="4946650"/>
          <p14:tracePt t="60306" x="9456738" y="4973638"/>
          <p14:tracePt t="60324" x="9456738" y="5010150"/>
          <p14:tracePt t="60338" x="9456738" y="5045075"/>
          <p14:tracePt t="60338" x="9456738" y="5054600"/>
          <p14:tracePt t="60359" x="9456738" y="5062538"/>
          <p14:tracePt t="60371" x="9456738" y="5081588"/>
          <p14:tracePt t="60371" x="9456738" y="5089525"/>
          <p14:tracePt t="60390" x="9456738" y="5116513"/>
          <p14:tracePt t="60406" x="9456738" y="5126038"/>
          <p14:tracePt t="60421" x="9456738" y="5133975"/>
          <p14:tracePt t="60438" x="9456738" y="5143500"/>
          <p14:tracePt t="60455" x="9456738" y="5153025"/>
          <p14:tracePt t="60471" x="9456738" y="5170488"/>
          <p14:tracePt t="60490" x="9456738" y="5197475"/>
          <p14:tracePt t="60507" x="9456738" y="5205413"/>
          <p14:tracePt t="60521" x="9456738" y="5232400"/>
          <p14:tracePt t="60541" x="9456738" y="5259388"/>
          <p14:tracePt t="60557" x="9439275" y="5295900"/>
          <p14:tracePt t="60575" x="9439275" y="5322888"/>
          <p14:tracePt t="60588" x="9439275" y="5340350"/>
          <p14:tracePt t="60606" x="9439275" y="5348288"/>
          <p14:tracePt t="60621" x="9439275" y="5357813"/>
          <p14:tracePt t="60638" x="9439275" y="5367338"/>
          <p14:tracePt t="60658" x="9429750" y="5367338"/>
          <p14:tracePt t="60735" x="9420225" y="5367338"/>
          <p14:tracePt t="60766" x="9412288" y="5367338"/>
          <p14:tracePt t="60797" x="9402763" y="5367338"/>
          <p14:tracePt t="60812" x="9394825" y="5357813"/>
          <p14:tracePt t="60828" x="9394825" y="5348288"/>
          <p14:tracePt t="60835" x="9394825" y="5340350"/>
          <p14:tracePt t="60843" x="9385300" y="5330825"/>
          <p14:tracePt t="60855" x="9385300" y="5313363"/>
          <p14:tracePt t="60872" x="9367838" y="5286375"/>
          <p14:tracePt t="60872" x="9367838" y="5276850"/>
          <p14:tracePt t="60890" x="9358313" y="5268913"/>
          <p14:tracePt t="60906" x="9358313" y="5251450"/>
          <p14:tracePt t="60921" x="9348788" y="5224463"/>
          <p14:tracePt t="60939" x="9348788" y="5214938"/>
          <p14:tracePt t="60955" x="9348788" y="5205413"/>
          <p14:tracePt t="60972" x="9348788" y="5197475"/>
          <p14:tracePt t="60988" x="9348788" y="5187950"/>
          <p14:tracePt t="61006" x="9348788" y="5180013"/>
          <p14:tracePt t="61076" x="9348788" y="5160963"/>
          <p14:tracePt t="61136" x="9348788" y="5153025"/>
          <p14:tracePt t="61151" x="9348788" y="5143500"/>
          <p14:tracePt t="61159" x="9348788" y="5133975"/>
          <p14:tracePt t="61171" x="9348788" y="5081588"/>
          <p14:tracePt t="61191" x="9348788" y="5037138"/>
          <p14:tracePt t="61206" x="9348788" y="4991100"/>
          <p14:tracePt t="61223" x="9348788" y="4946650"/>
          <p14:tracePt t="61239" x="9340850" y="4894263"/>
          <p14:tracePt t="61257" x="9340850" y="4830763"/>
          <p14:tracePt t="61272" x="9340850" y="4786313"/>
          <p14:tracePt t="61272" x="9340850" y="4751388"/>
          <p14:tracePt t="61292" x="9340850" y="4670425"/>
          <p14:tracePt t="61305" x="9323388" y="4598988"/>
          <p14:tracePt t="61323" x="9323388" y="4510088"/>
          <p14:tracePt t="61338" x="9313863" y="4411663"/>
          <p14:tracePt t="61356" x="9313863" y="4286250"/>
          <p14:tracePt t="61372" x="9296400" y="4179888"/>
          <p14:tracePt t="61372" x="9296400" y="4108450"/>
          <p14:tracePt t="61392" x="9286875" y="3938588"/>
          <p14:tracePt t="61406" x="9269413" y="3776663"/>
          <p14:tracePt t="61424" x="9251950" y="3633788"/>
          <p14:tracePt t="61438" x="9232900" y="3500438"/>
          <p14:tracePt t="61455" x="9205913" y="3375025"/>
          <p14:tracePt t="61473" x="9197975" y="3224213"/>
          <p14:tracePt t="61489" x="9161463" y="3017838"/>
          <p14:tracePt t="61507" x="9153525" y="2901950"/>
          <p14:tracePt t="61522" x="9153525" y="2830513"/>
          <p14:tracePt t="61540" x="9153525" y="2741613"/>
          <p14:tracePt t="61556" x="9153525" y="2679700"/>
          <p14:tracePt t="61573" x="9153525" y="2616200"/>
          <p14:tracePt t="61588" x="9153525" y="2536825"/>
          <p14:tracePt t="61609" x="9153525" y="2482850"/>
          <p14:tracePt t="61621" x="9153525" y="2438400"/>
          <p14:tracePt t="61640" x="9153525" y="2411413"/>
          <p14:tracePt t="61655" x="9153525" y="2393950"/>
          <p14:tracePt t="61672" x="9153525" y="2366963"/>
          <p14:tracePt t="61689" x="9153525" y="2347913"/>
          <p14:tracePt t="61706" x="9153525" y="2330450"/>
          <p14:tracePt t="61723" x="9153525" y="2322513"/>
          <p14:tracePt t="61738" x="9153525" y="2303463"/>
          <p14:tracePt t="61754" x="9153525" y="2286000"/>
          <p14:tracePt t="61772" x="9153525" y="2276475"/>
          <p14:tracePt t="61788" x="9161463" y="2259013"/>
          <p14:tracePt t="61806" x="9161463" y="2251075"/>
          <p14:tracePt t="61828" x="9170988" y="2251075"/>
          <p14:tracePt t="61838" x="9170988" y="2232025"/>
          <p14:tracePt t="61860" x="9180513" y="2251075"/>
          <p14:tracePt t="61975" x="9197975" y="2276475"/>
          <p14:tracePt t="61983" x="9197975" y="2295525"/>
          <p14:tracePt t="61990" x="9197975" y="2322513"/>
          <p14:tracePt t="62004" x="9224963" y="2419350"/>
          <p14:tracePt t="62022" x="9232900" y="2500313"/>
          <p14:tracePt t="62040" x="9232900" y="2608263"/>
          <p14:tracePt t="62055" x="9251950" y="2732088"/>
          <p14:tracePt t="62055" x="9259888" y="2786063"/>
          <p14:tracePt t="62075" x="9259888" y="2840038"/>
          <p14:tracePt t="62087" x="9277350" y="2938463"/>
          <p14:tracePt t="62087" x="9277350" y="2973388"/>
          <p14:tracePt t="62106" x="9286875" y="3054350"/>
          <p14:tracePt t="62122" x="9286875" y="3116263"/>
          <p14:tracePt t="62139" x="9286875" y="3187700"/>
          <p14:tracePt t="62155" x="9286875" y="3276600"/>
          <p14:tracePt t="62171" x="9286875" y="3340100"/>
          <p14:tracePt t="62188" x="9286875" y="3419475"/>
          <p14:tracePt t="62188" x="9286875" y="3473450"/>
          <p14:tracePt t="62206" x="9286875" y="3544888"/>
          <p14:tracePt t="62223" x="9286875" y="3625850"/>
          <p14:tracePt t="62238" x="9286875" y="3687763"/>
          <p14:tracePt t="62257" x="9286875" y="3776663"/>
          <p14:tracePt t="62272" x="9286875" y="3848100"/>
          <p14:tracePt t="62272" x="9286875" y="3894138"/>
          <p14:tracePt t="62292" x="9286875" y="3946525"/>
          <p14:tracePt t="62304" x="9286875" y="4071938"/>
          <p14:tracePt t="62324" x="9286875" y="4152900"/>
          <p14:tracePt t="62338" x="9286875" y="4224338"/>
          <p14:tracePt t="62355" x="9286875" y="4303713"/>
          <p14:tracePt t="62372" x="9296400" y="4367213"/>
          <p14:tracePt t="62388" x="9313863" y="4411663"/>
          <p14:tracePt t="62388" x="9313863" y="4438650"/>
          <p14:tracePt t="62406" x="9323388" y="4500563"/>
          <p14:tracePt t="62422" x="9323388" y="4562475"/>
          <p14:tracePt t="62438" x="9323388" y="4616450"/>
          <p14:tracePt t="62455" x="9340850" y="4670425"/>
          <p14:tracePt t="62472" x="9340850" y="4714875"/>
          <p14:tracePt t="62488" x="9348788" y="4786313"/>
          <p14:tracePt t="62508" x="9348788" y="4813300"/>
          <p14:tracePt t="62523" x="9348788" y="4848225"/>
          <p14:tracePt t="62539" x="9358313" y="4875213"/>
          <p14:tracePt t="62555" x="9358313" y="4911725"/>
          <p14:tracePt t="62572" x="9358313" y="4929188"/>
          <p14:tracePt t="62588" x="9358313" y="4965700"/>
          <p14:tracePt t="62588" x="9358313" y="4973638"/>
          <p14:tracePt t="62606" x="9367838" y="5010150"/>
          <p14:tracePt t="62622" x="9367838" y="5027613"/>
          <p14:tracePt t="62639" x="9385300" y="5054600"/>
          <p14:tracePt t="62656" x="9385300" y="5081588"/>
          <p14:tracePt t="62670" x="9385300" y="5108575"/>
          <p14:tracePt t="62687" x="9394825" y="5143500"/>
          <p14:tracePt t="62704" x="9394825" y="5160963"/>
          <p14:tracePt t="62704" x="9394825" y="5170488"/>
          <p14:tracePt t="62721" x="9394825" y="5187950"/>
          <p14:tracePt t="62738" x="9394825" y="5205413"/>
          <p14:tracePt t="62755" x="9394825" y="5214938"/>
          <p14:tracePt t="62770" x="9394825" y="5224463"/>
          <p14:tracePt t="62792" x="9394825" y="5232400"/>
          <p14:tracePt t="62883" x="9394825" y="5241925"/>
          <p14:tracePt t="63600" x="9394825" y="5251450"/>
          <p14:tracePt t="63622" x="9375775" y="5259388"/>
          <p14:tracePt t="63645" x="9367838" y="5259388"/>
          <p14:tracePt t="63676" x="9358313" y="5259388"/>
          <p14:tracePt t="63699" x="9358313" y="5276850"/>
          <p14:tracePt t="63714" x="9348788" y="5276850"/>
          <p14:tracePt t="63752" x="9348788" y="5286375"/>
          <p14:tracePt t="63767" x="9348788" y="5295900"/>
          <p14:tracePt t="63953" x="9340850" y="5295900"/>
          <p14:tracePt t="64138" x="9331325" y="5295900"/>
          <p14:tracePt t="64199" x="9323388" y="5295900"/>
          <p14:tracePt t="64206" x="9304338" y="5295900"/>
          <p14:tracePt t="64220" x="9224963" y="5286375"/>
          <p14:tracePt t="64240" x="9037638" y="5187950"/>
          <p14:tracePt t="64257" x="8634413" y="4991100"/>
          <p14:tracePt t="64270" x="8081963" y="4687888"/>
          <p14:tracePt t="64290" x="7473950" y="4348163"/>
          <p14:tracePt t="64304" x="6938963" y="4116388"/>
          <p14:tracePt t="64304" x="6759575" y="4044950"/>
          <p14:tracePt t="64323" x="6419850" y="3929063"/>
          <p14:tracePt t="64338" x="6170613" y="3875088"/>
          <p14:tracePt t="64355" x="5973763" y="3857625"/>
          <p14:tracePt t="64371" x="5867400" y="3840163"/>
          <p14:tracePt t="64388" x="5768975" y="3830638"/>
          <p14:tracePt t="64405" x="5741988" y="3830638"/>
          <p14:tracePt t="64421" x="5705475" y="3830638"/>
          <p14:tracePt t="64438" x="5697538" y="3830638"/>
          <p14:tracePt t="64454" x="5688013" y="3830638"/>
          <p14:tracePt t="64724" x="5680075" y="3830638"/>
          <p14:tracePt t="64745" x="5670550" y="3830638"/>
          <p14:tracePt t="64760" x="5653088" y="3830638"/>
          <p14:tracePt t="64768" x="5634038" y="3830638"/>
          <p14:tracePt t="64783" x="5608638" y="3830638"/>
          <p14:tracePt t="64799" x="5599113" y="3830638"/>
          <p14:tracePt t="64807" x="5589588" y="3830638"/>
          <p14:tracePt t="64819" x="5562600" y="3830638"/>
          <p14:tracePt t="64837" x="5527675" y="3840163"/>
          <p14:tracePt t="64857" x="5518150" y="3840163"/>
          <p14:tracePt t="64870" x="5510213" y="3840163"/>
          <p14:tracePt t="64892" x="5500688" y="3848100"/>
          <p14:tracePt t="64904" x="5491163" y="3848100"/>
          <p14:tracePt t="64921" x="5473700" y="3857625"/>
          <p14:tracePt t="64921" x="5465763" y="3875088"/>
          <p14:tracePt t="64939" x="5446713" y="3884613"/>
          <p14:tracePt t="64954" x="5411788" y="3902075"/>
          <p14:tracePt t="64972" x="5384800" y="3929063"/>
          <p14:tracePt t="64988" x="5348288" y="3946525"/>
          <p14:tracePt t="65006" x="5313363" y="3965575"/>
          <p14:tracePt t="65021" x="5259388" y="3973513"/>
          <p14:tracePt t="65039" x="5232400" y="3990975"/>
          <p14:tracePt t="65054" x="5180013" y="4000500"/>
          <p14:tracePt t="65072" x="5153025" y="4000500"/>
          <p14:tracePt t="65087" x="5108575" y="4000500"/>
          <p14:tracePt t="65087" x="5099050" y="4000500"/>
          <p14:tracePt t="65108" x="5072063" y="4010025"/>
          <p14:tracePt t="65120" x="5054600" y="4010025"/>
          <p14:tracePt t="65139" x="5027613" y="4027488"/>
          <p14:tracePt t="65154" x="5018088" y="4027488"/>
          <p14:tracePt t="65171" x="5000625" y="4027488"/>
          <p14:tracePt t="65187" x="4991100" y="4027488"/>
          <p14:tracePt t="65203" x="4983163" y="4037013"/>
          <p14:tracePt t="65223" x="4973638" y="4037013"/>
          <p14:tracePt t="65255" x="4965700" y="4037013"/>
          <p14:tracePt t="65277" x="4965700" y="4044950"/>
          <p14:tracePt t="65284" x="4956175" y="4044950"/>
          <p14:tracePt t="65308" x="4946650" y="4044950"/>
          <p14:tracePt t="65339" x="4946650" y="4054475"/>
          <p14:tracePt t="65345" x="4938713" y="4054475"/>
          <p14:tracePt t="65361" x="4919663" y="4054475"/>
          <p14:tracePt t="65377" x="4911725" y="4054475"/>
          <p14:tracePt t="65387" x="4902200" y="4054475"/>
          <p14:tracePt t="65403" x="4884738" y="4054475"/>
          <p14:tracePt t="65421" x="4867275" y="4054475"/>
          <p14:tracePt t="65437" x="4840288" y="4054475"/>
          <p14:tracePt t="65454" x="4822825" y="4054475"/>
          <p14:tracePt t="65472" x="4813300" y="4054475"/>
          <p14:tracePt t="65487" x="4795838" y="4054475"/>
          <p14:tracePt t="65505" x="4776788" y="4054475"/>
          <p14:tracePt t="65520" x="4759325" y="4054475"/>
          <p14:tracePt t="65539" x="4751388" y="4054475"/>
          <p14:tracePt t="65561" x="4741863" y="4054475"/>
          <p14:tracePt t="65948" x="4705350" y="4054475"/>
          <p14:tracePt t="65953" x="4643438" y="4027488"/>
          <p14:tracePt t="65971" x="4562475" y="4000500"/>
          <p14:tracePt t="65987" x="4473575" y="3973513"/>
          <p14:tracePt t="66005" x="4330700" y="3929063"/>
          <p14:tracePt t="66021" x="4179888" y="3884613"/>
          <p14:tracePt t="66021" x="4071938" y="3867150"/>
          <p14:tracePt t="66040" x="3990975" y="3830638"/>
          <p14:tracePt t="66053" x="3768725" y="3813175"/>
          <p14:tracePt t="66073" x="3687763" y="3813175"/>
          <p14:tracePt t="66087" x="3633788" y="3813175"/>
          <p14:tracePt t="66105" x="3581400" y="3813175"/>
          <p14:tracePt t="66121" x="3562350" y="3813175"/>
          <p14:tracePt t="66137" x="3554413" y="3813175"/>
          <p14:tracePt t="66153" x="3544888" y="3813175"/>
          <p14:tracePt t="66170" x="3571875" y="3813175"/>
          <p14:tracePt t="66231" x="3608388" y="3840163"/>
          <p14:tracePt t="66238" x="3652838" y="3857625"/>
          <p14:tracePt t="66246" x="3705225" y="3884613"/>
          <p14:tracePt t="66254" x="3894138" y="3956050"/>
          <p14:tracePt t="66271" x="4098925" y="4037013"/>
          <p14:tracePt t="66291" x="4286250" y="4125913"/>
          <p14:tracePt t="66304" x="4491038" y="4187825"/>
          <p14:tracePt t="66304" x="4545013" y="4205288"/>
          <p14:tracePt t="66324" x="4625975" y="4241800"/>
          <p14:tracePt t="66337" x="4768850" y="4303713"/>
          <p14:tracePt t="66355" x="4830763" y="4348163"/>
          <p14:tracePt t="66371" x="4875213" y="4384675"/>
          <p14:tracePt t="66387" x="4902200" y="4402138"/>
          <p14:tracePt t="66404" x="4911725" y="4419600"/>
          <p14:tracePt t="66421" x="4902200" y="4438650"/>
          <p14:tracePt t="66800" x="4884738" y="4446588"/>
          <p14:tracePt t="66807" x="4867275" y="4465638"/>
          <p14:tracePt t="66819" x="4840288" y="4518025"/>
          <p14:tracePt t="66837" x="4830763" y="4589463"/>
          <p14:tracePt t="66853" x="4813300" y="4679950"/>
          <p14:tracePt t="66872" x="4813300" y="4741863"/>
          <p14:tracePt t="66887" x="4813300" y="4803775"/>
          <p14:tracePt t="66905" x="4857750" y="4867275"/>
          <p14:tracePt t="66921" x="4929188" y="4946650"/>
          <p14:tracePt t="66921" x="4991100" y="5010150"/>
          <p14:tracePt t="66940" x="5037138" y="5054600"/>
          <p14:tracePt t="66953" x="5313363" y="5276850"/>
          <p14:tracePt t="66973" x="5527675" y="5402263"/>
          <p14:tracePt t="66987" x="5786438" y="5537200"/>
          <p14:tracePt t="67003" x="6010275" y="5608638"/>
          <p14:tracePt t="67022" x="6197600" y="5670550"/>
          <p14:tracePt t="67037" x="6375400" y="5705475"/>
          <p14:tracePt t="67037" x="6473825" y="5732463"/>
          <p14:tracePt t="67055" x="6634163" y="5768975"/>
          <p14:tracePt t="67071" x="6786563" y="5813425"/>
          <p14:tracePt t="67088" x="6929438" y="5875338"/>
          <p14:tracePt t="67104" x="7037388" y="5902325"/>
          <p14:tracePt t="67121" x="7099300" y="5946775"/>
          <p14:tracePt t="67137" x="7170738" y="5965825"/>
          <p14:tracePt t="67137" x="7188200" y="5983288"/>
          <p14:tracePt t="67156" x="7242175" y="6010275"/>
          <p14:tracePt t="67170" x="7269163" y="6018213"/>
          <p14:tracePt t="67189" x="7304088" y="6027738"/>
          <p14:tracePt t="67204" x="7323138" y="6037263"/>
          <p14:tracePt t="67222" x="7313613" y="6037263"/>
          <p14:tracePt t="67531" x="7286625" y="6037263"/>
          <p14:tracePt t="67538" x="7269163" y="6037263"/>
          <p14:tracePt t="67552" x="7205663" y="6037263"/>
          <p14:tracePt t="67552" x="7180263" y="6037263"/>
          <p14:tracePt t="67570" x="7134225" y="6037263"/>
          <p14:tracePt t="67586" x="7089775" y="6018213"/>
          <p14:tracePt t="67602" x="7037388" y="6010275"/>
          <p14:tracePt t="67620" x="6991350" y="6000750"/>
          <p14:tracePt t="67635" x="6946900" y="6000750"/>
          <p14:tracePt t="67635" x="6929438" y="6000750"/>
          <p14:tracePt t="67654" x="6902450" y="6000750"/>
          <p14:tracePt t="67668" x="6848475" y="6000750"/>
          <p14:tracePt t="67686" x="6813550" y="6000750"/>
          <p14:tracePt t="67702" x="6777038" y="6000750"/>
          <p14:tracePt t="67720" x="6769100" y="6010275"/>
          <p14:tracePt t="67735" x="6759575" y="6010275"/>
          <p14:tracePt t="67752" x="6751638" y="6027738"/>
          <p14:tracePt t="67770" x="6742113" y="6037263"/>
          <p14:tracePt t="67788" x="6742113" y="6054725"/>
          <p14:tracePt t="67802" x="6742113" y="6072188"/>
          <p14:tracePt t="67820" x="6742113" y="6081713"/>
          <p14:tracePt t="67835" x="6751638" y="6099175"/>
          <p14:tracePt t="67853" x="6804025" y="6126163"/>
          <p14:tracePt t="67869" x="6894513" y="6153150"/>
          <p14:tracePt t="67887" x="6938963" y="6161088"/>
          <p14:tracePt t="67903" x="7018338" y="6180138"/>
          <p14:tracePt t="67921" x="7108825" y="6188075"/>
          <p14:tracePt t="67936" x="7197725" y="6188075"/>
          <p14:tracePt t="67936" x="7242175" y="6205538"/>
          <p14:tracePt t="67956" x="7296150" y="6205538"/>
          <p14:tracePt t="67969" x="7375525" y="6215063"/>
          <p14:tracePt t="67987" x="7429500" y="6242050"/>
          <p14:tracePt t="68004" x="7473950" y="6269038"/>
          <p14:tracePt t="68019" x="7510463" y="6303963"/>
          <p14:tracePt t="68036" x="7527925" y="6323013"/>
          <p14:tracePt t="68052" x="7572375" y="6367463"/>
          <p14:tracePt t="68072" x="7589838" y="6394450"/>
          <p14:tracePt t="68087" x="7608888" y="6438900"/>
          <p14:tracePt t="68105" x="7634288" y="6465888"/>
          <p14:tracePt t="68120" x="7653338" y="6500813"/>
          <p14:tracePt t="68139" x="7697788" y="6545263"/>
          <p14:tracePt t="68155" x="7742238" y="6572250"/>
          <p14:tracePt t="68173" x="7796213" y="6599238"/>
          <p14:tracePt t="68187" x="7831138" y="6626225"/>
          <p14:tracePt t="68205" x="7875588" y="6634163"/>
          <p14:tracePt t="68220" x="7902575" y="6634163"/>
          <p14:tracePt t="68237" x="7939088" y="6634163"/>
          <p14:tracePt t="68237" x="7947025" y="6634163"/>
          <p14:tracePt t="68256" x="7983538" y="6634163"/>
          <p14:tracePt t="68271" x="8010525" y="6616700"/>
          <p14:tracePt t="68289" x="8045450" y="6572250"/>
          <p14:tracePt t="68304" x="8081963" y="6510338"/>
          <p14:tracePt t="68321" x="8126413" y="6446838"/>
          <p14:tracePt t="68336" x="8153400" y="6367463"/>
          <p14:tracePt t="68336" x="8161338" y="6340475"/>
          <p14:tracePt t="68356" x="8188325" y="6276975"/>
          <p14:tracePt t="68371" x="8197850" y="6242050"/>
          <p14:tracePt t="68390" x="8197850" y="6215063"/>
          <p14:tracePt t="68404" x="8205788" y="6197600"/>
          <p14:tracePt t="68421" x="8205788" y="6180138"/>
          <p14:tracePt t="68436" x="8205788" y="6170613"/>
          <p14:tracePt t="68486" x="8215313" y="6134100"/>
          <p14:tracePt t="68793" x="8232775" y="6099175"/>
          <p14:tracePt t="68801" x="8259763" y="6062663"/>
          <p14:tracePt t="68809" x="8286750" y="6000750"/>
          <p14:tracePt t="68820" x="8385175" y="5857875"/>
          <p14:tracePt t="68836" x="8501063" y="5688013"/>
          <p14:tracePt t="68836" x="8589963" y="5599113"/>
          <p14:tracePt t="68855" x="8661400" y="5491163"/>
          <p14:tracePt t="68869" x="8867775" y="5259388"/>
          <p14:tracePt t="68887" x="8956675" y="5108575"/>
          <p14:tracePt t="68903" x="9028113" y="5010150"/>
          <p14:tracePt t="68920" x="9099550" y="4929188"/>
          <p14:tracePt t="68936" x="9161463" y="4867275"/>
          <p14:tracePt t="68953" x="9232900" y="4813300"/>
          <p14:tracePt t="68953" x="9259888" y="4786313"/>
          <p14:tracePt t="68971" x="9323388" y="4732338"/>
          <p14:tracePt t="68987" x="9385300" y="4679950"/>
          <p14:tracePt t="69006" x="9439275" y="4625975"/>
          <p14:tracePt t="69020" x="9474200" y="4608513"/>
          <p14:tracePt t="69038" x="9491663" y="4589463"/>
          <p14:tracePt t="69053" x="9501188" y="4562475"/>
          <p14:tracePt t="69072" x="9510713" y="4562475"/>
          <p14:tracePt t="69086" x="9528175" y="4554538"/>
          <p14:tracePt t="69102" x="9537700" y="4545013"/>
          <p14:tracePt t="69119" x="9545638" y="4537075"/>
          <p14:tracePt t="69136" x="9555163" y="4527550"/>
          <p14:tracePt t="69153" x="9563100" y="4527550"/>
          <p14:tracePt t="69169" x="9563100" y="4510088"/>
          <p14:tracePt t="69186" x="9563100" y="4491038"/>
          <p14:tracePt t="69463" x="9563100" y="4473575"/>
          <p14:tracePt t="69471" x="9563100" y="4446588"/>
          <p14:tracePt t="69478" x="9563100" y="4419600"/>
          <p14:tracePt t="69487" x="9563100" y="4367213"/>
          <p14:tracePt t="69504" x="9563100" y="4303713"/>
          <p14:tracePt t="69520" x="9563100" y="4241800"/>
          <p14:tracePt t="69538" x="9572625" y="4197350"/>
          <p14:tracePt t="69553" x="9572625" y="4143375"/>
          <p14:tracePt t="69553" x="9572625" y="4133850"/>
          <p14:tracePt t="69572" x="9590088" y="4108450"/>
          <p14:tracePt t="69587" x="9590088" y="4071938"/>
          <p14:tracePt t="69604" x="9590088" y="4044950"/>
          <p14:tracePt t="69620" x="9590088" y="4010025"/>
          <p14:tracePt t="69638" x="9590088" y="3990975"/>
          <p14:tracePt t="69653" x="9590088" y="3956050"/>
          <p14:tracePt t="69653" x="9590088" y="3946525"/>
          <p14:tracePt t="69673" x="9590088" y="3929063"/>
          <p14:tracePt t="69687" x="9590088" y="3894138"/>
          <p14:tracePt t="69705" x="9590088" y="3875088"/>
          <p14:tracePt t="69720" x="9590088" y="3840163"/>
          <p14:tracePt t="69737" x="9590088" y="3813175"/>
          <p14:tracePt t="69737" x="9590088" y="3803650"/>
          <p14:tracePt t="69756" x="9590088" y="3795713"/>
          <p14:tracePt t="69769" x="9590088" y="3751263"/>
          <p14:tracePt t="69789" x="9590088" y="3732213"/>
          <p14:tracePt t="69803" x="9590088" y="3705225"/>
          <p14:tracePt t="69821" x="9590088" y="3687763"/>
          <p14:tracePt t="69836" x="9590088" y="3670300"/>
          <p14:tracePt t="69836" x="9590088" y="3660775"/>
          <p14:tracePt t="69856" x="9590088" y="3652838"/>
          <p14:tracePt t="69868" x="9590088" y="3625850"/>
          <p14:tracePt t="69889" x="9590088" y="3608388"/>
          <p14:tracePt t="69902" x="9590088" y="3598863"/>
          <p14:tracePt t="69920" x="9590088" y="3589338"/>
          <p14:tracePt t="69940" x="9590088" y="3581400"/>
          <p14:tracePt t="69981" x="9572625" y="3581400"/>
          <p14:tracePt t="70271" x="9563100" y="3581400"/>
          <p14:tracePt t="70279" x="9555163" y="3581400"/>
          <p14:tracePt t="70289" x="9537700" y="3581400"/>
          <p14:tracePt t="70303" x="9518650" y="3581400"/>
          <p14:tracePt t="70321" x="9483725" y="3581400"/>
          <p14:tracePt t="70337" x="9439275" y="3581400"/>
          <p14:tracePt t="70356" x="9420225" y="3581400"/>
          <p14:tracePt t="70369" x="9375775" y="3581400"/>
          <p14:tracePt t="70389" x="9348788" y="3581400"/>
          <p14:tracePt t="70403" x="9323388" y="3581400"/>
          <p14:tracePt t="70421" x="9296400" y="3581400"/>
          <p14:tracePt t="70436" x="9277350" y="3581400"/>
          <p14:tracePt t="70453" x="9259888" y="3581400"/>
          <p14:tracePt t="70469" x="9242425" y="3581400"/>
          <p14:tracePt t="70486" x="9224963" y="3581400"/>
          <p14:tracePt t="70504" x="9215438" y="3581400"/>
          <p14:tracePt t="70519" x="9197975" y="3581400"/>
          <p14:tracePt t="70537" x="9170988" y="3581400"/>
          <p14:tracePt t="70552" x="9153525" y="3581400"/>
          <p14:tracePt t="70552" x="9144000" y="3581400"/>
          <p14:tracePt t="70573" x="9117013" y="3581400"/>
          <p14:tracePt t="70586" x="9109075" y="3581400"/>
          <p14:tracePt t="70603" x="9090025" y="3581400"/>
          <p14:tracePt t="70619" x="9072563" y="3581400"/>
          <p14:tracePt t="70637" x="9045575" y="3581400"/>
          <p14:tracePt t="70653" x="9037638" y="3581400"/>
          <p14:tracePt t="70668" x="9010650" y="3581400"/>
          <p14:tracePt t="70688" x="8983663" y="3581400"/>
          <p14:tracePt t="70703" x="8974138" y="3581400"/>
          <p14:tracePt t="70718" x="8966200" y="3581400"/>
          <p14:tracePt t="70735" x="8947150" y="3581400"/>
          <p14:tracePt t="70753" x="8939213" y="3581400"/>
          <p14:tracePt t="70771" x="8929688" y="3581400"/>
          <p14:tracePt t="70787" x="8920163" y="3581400"/>
          <p14:tracePt t="70801" x="8920163" y="3589338"/>
          <p14:tracePt t="70818" x="8902700" y="3589338"/>
          <p14:tracePt t="70834" x="8894763" y="3589338"/>
          <p14:tracePt t="70855" x="8894763" y="3598863"/>
          <p14:tracePt t="70871" x="8885238" y="3598863"/>
          <p14:tracePt t="70894" x="8885238" y="3608388"/>
          <p14:tracePt t="71087" x="8885238" y="3616325"/>
          <p14:tracePt t="71141" x="8885238" y="3625850"/>
          <p14:tracePt t="71171" x="8885238" y="3643313"/>
          <p14:tracePt t="71179" x="8885238" y="3652838"/>
          <p14:tracePt t="71196" x="8885238" y="3660775"/>
          <p14:tracePt t="71203" x="8912225" y="3670300"/>
          <p14:tracePt t="71219" x="8920163" y="3679825"/>
          <p14:tracePt t="71235" x="8939213" y="3687763"/>
          <p14:tracePt t="71253" x="8956675" y="3697288"/>
          <p14:tracePt t="71270" x="8991600" y="3714750"/>
          <p14:tracePt t="71290" x="9001125" y="3714750"/>
          <p14:tracePt t="71303" x="9010650" y="3714750"/>
          <p14:tracePt t="71319" x="9028113" y="3714750"/>
          <p14:tracePt t="71336" x="9045575" y="3714750"/>
          <p14:tracePt t="71352" x="9055100" y="3714750"/>
          <p14:tracePt t="71369" x="9063038" y="3714750"/>
          <p14:tracePt t="71385" x="9082088" y="3714750"/>
          <p14:tracePt t="71403" x="9099550" y="3714750"/>
          <p14:tracePt t="71420" x="9117013" y="3714750"/>
          <p14:tracePt t="71436" x="9126538" y="3714750"/>
          <p14:tracePt t="71452" x="9144000" y="3705225"/>
          <p14:tracePt t="71470" x="9161463" y="3705225"/>
          <p14:tracePt t="71486" x="9180513" y="3697288"/>
          <p14:tracePt t="71504" x="9197975" y="3697288"/>
          <p14:tracePt t="71519" x="9215438" y="3697288"/>
          <p14:tracePt t="71537" x="9224963" y="3697288"/>
          <p14:tracePt t="71552" x="9232900" y="3687763"/>
          <p14:tracePt t="71552" x="9242425" y="3687763"/>
          <p14:tracePt t="71573" x="9251950" y="3687763"/>
          <p14:tracePt t="71587" x="9277350" y="3687763"/>
          <p14:tracePt t="71605" x="9286875" y="3687763"/>
          <p14:tracePt t="71619" x="9296400" y="3687763"/>
          <p14:tracePt t="71635" x="9313863" y="3687763"/>
          <p14:tracePt t="71653" x="9323388" y="3679825"/>
          <p14:tracePt t="71669" x="9348788" y="3679825"/>
          <p14:tracePt t="71686" x="9367838" y="3679825"/>
          <p14:tracePt t="71705" x="9375775" y="3679825"/>
          <p14:tracePt t="71719" x="9385300" y="3679825"/>
          <p14:tracePt t="71735" x="9394825" y="3679825"/>
          <p14:tracePt t="71752" x="9402763" y="3679825"/>
          <p14:tracePt t="71768" x="9429750" y="3679825"/>
          <p14:tracePt t="71787" x="9447213" y="3679825"/>
          <p14:tracePt t="71803" x="9456738" y="3679825"/>
          <p14:tracePt t="71819" x="9466263" y="3679825"/>
          <p14:tracePt t="71835" x="9474200" y="3679825"/>
          <p14:tracePt t="71852" x="9491663" y="3679825"/>
          <p14:tracePt t="71868" x="9510713" y="3679825"/>
          <p14:tracePt t="71868" x="9510713" y="3670300"/>
          <p14:tracePt t="71890" x="9518650" y="3670300"/>
          <p14:tracePt t="71901" x="9537700" y="3670300"/>
          <p14:tracePt t="71921" x="9545638" y="3670300"/>
          <p14:tracePt t="71935" x="9563100" y="3670300"/>
          <p14:tracePt t="71952" x="9572625" y="3670300"/>
          <p14:tracePt t="71972" x="9582150" y="3670300"/>
          <p14:tracePt t="73805" x="9572625" y="3679825"/>
          <p14:tracePt t="74173" x="9555163" y="3679825"/>
          <p14:tracePt t="74180" x="9545638" y="3687763"/>
          <p14:tracePt t="74188" x="9537700" y="3697288"/>
          <p14:tracePt t="74201" x="9518650" y="3724275"/>
          <p14:tracePt t="74201" x="9518650" y="3741738"/>
          <p14:tracePt t="74220" x="9491663" y="3795713"/>
          <p14:tracePt t="74235" x="9466263" y="3875088"/>
          <p14:tracePt t="74252" x="9456738" y="3946525"/>
          <p14:tracePt t="74268" x="9439275" y="4010025"/>
          <p14:tracePt t="74268" x="9429750" y="4054475"/>
          <p14:tracePt t="74289" x="9429750" y="4089400"/>
          <p14:tracePt t="74302" x="9429750" y="4251325"/>
          <p14:tracePt t="74320" x="9429750" y="4375150"/>
          <p14:tracePt t="74335" x="9429750" y="4562475"/>
          <p14:tracePt t="74351" x="9429750" y="4687888"/>
          <p14:tracePt t="74368" x="9429750" y="4813300"/>
          <p14:tracePt t="74385" x="9429750" y="4894263"/>
          <p14:tracePt t="74402" x="9429750" y="4965700"/>
          <p14:tracePt t="74402" x="9429750" y="5010150"/>
          <p14:tracePt t="74420" x="9456738" y="5099050"/>
          <p14:tracePt t="74435" x="9474200" y="5180013"/>
          <p14:tracePt t="74452" x="9474200" y="5241925"/>
          <p14:tracePt t="74468" x="9483725" y="5303838"/>
          <p14:tracePt t="74485" x="9491663" y="5348288"/>
          <p14:tracePt t="74502" x="9491663" y="5384800"/>
          <p14:tracePt t="74502" x="9491663" y="5402263"/>
          <p14:tracePt t="74520" x="9501188" y="5438775"/>
          <p14:tracePt t="74538" x="9518650" y="5465763"/>
          <p14:tracePt t="74552" x="9518650" y="5500688"/>
          <p14:tracePt t="74569" x="9537700" y="5545138"/>
          <p14:tracePt t="74585" x="9555163" y="5599113"/>
          <p14:tracePt t="74585" x="9563100" y="5634038"/>
          <p14:tracePt t="74605" x="9582150" y="5661025"/>
          <p14:tracePt t="74617" x="9626600" y="5768975"/>
          <p14:tracePt t="74636" x="9671050" y="5830888"/>
          <p14:tracePt t="74653" x="9698038" y="5894388"/>
          <p14:tracePt t="74670" x="9715500" y="5938838"/>
          <p14:tracePt t="74685" x="9742488" y="5973763"/>
          <p14:tracePt t="74685" x="9752013" y="6000750"/>
          <p14:tracePt t="74705" x="9769475" y="6018213"/>
          <p14:tracePt t="74717" x="9786938" y="6054725"/>
          <p14:tracePt t="74737" x="9786938" y="6072188"/>
          <p14:tracePt t="74752" x="9777413" y="6072188"/>
          <p14:tracePt t="75088" x="9759950" y="6072188"/>
          <p14:tracePt t="75096" x="9742488" y="6072188"/>
          <p14:tracePt t="75104" x="9715500" y="6072188"/>
          <p14:tracePt t="75118" x="9653588" y="6072188"/>
          <p14:tracePt t="75136" x="9609138" y="6072188"/>
          <p14:tracePt t="75153" x="9545638" y="6072188"/>
          <p14:tracePt t="75168" x="9510713" y="6072188"/>
          <p14:tracePt t="75168" x="9491663" y="6072188"/>
          <p14:tracePt t="75188" x="9474200" y="6072188"/>
          <p14:tracePt t="75201" x="9447213" y="6072188"/>
          <p14:tracePt t="75201" x="9420225" y="6072188"/>
          <p14:tracePt t="75221" x="9394825" y="6072188"/>
          <p14:tracePt t="75235" x="9348788" y="6072188"/>
          <p14:tracePt t="75252" x="9313863" y="6072188"/>
          <p14:tracePt t="75270" x="9269413" y="6072188"/>
          <p14:tracePt t="75285" x="9232900" y="6081713"/>
          <p14:tracePt t="75285" x="9224963" y="6081713"/>
          <p14:tracePt t="75306" x="9215438" y="6089650"/>
          <p14:tracePt t="75318" x="9188450" y="6116638"/>
          <p14:tracePt t="75337" x="9170988" y="6126163"/>
          <p14:tracePt t="75352" x="9153525" y="6143625"/>
          <p14:tracePt t="75369" x="9153525" y="6153150"/>
          <p14:tracePt t="75384" x="9144000" y="6161088"/>
          <p14:tracePt t="75404" x="9134475" y="6170613"/>
          <p14:tracePt t="75420" x="9134475" y="6188075"/>
          <p14:tracePt t="75442" x="9134475" y="6197600"/>
          <p14:tracePt t="75451" x="9134475" y="6205538"/>
          <p14:tracePt t="75468" x="9144000" y="6215063"/>
          <p14:tracePt t="75484" x="9197975" y="6242050"/>
          <p14:tracePt t="75501" x="9259888" y="6242050"/>
          <p14:tracePt t="75501" x="9277350" y="6251575"/>
          <p14:tracePt t="75521" x="9331325" y="6251575"/>
          <p14:tracePt t="75535" x="9385300" y="6251575"/>
          <p14:tracePt t="75553" x="9447213" y="6251575"/>
          <p14:tracePt t="75568" x="9510713" y="6251575"/>
          <p14:tracePt t="75586" x="9572625" y="6251575"/>
          <p14:tracePt t="75601" x="9617075" y="6251575"/>
          <p14:tracePt t="75601" x="9653588" y="6251575"/>
          <p14:tracePt t="75621" x="9680575" y="6242050"/>
          <p14:tracePt t="75636" x="9705975" y="6242050"/>
          <p14:tracePt t="75653" x="9732963" y="6242050"/>
          <p14:tracePt t="75668" x="9742488" y="6242050"/>
          <p14:tracePt t="75684" x="9752013" y="6242050"/>
          <p14:tracePt t="75701" x="9759950" y="6242050"/>
          <p14:tracePt t="75719" x="9759950" y="6232525"/>
          <p14:tracePt t="76027" x="9759950" y="6215063"/>
          <p14:tracePt t="76035" x="9759950" y="6197600"/>
          <p14:tracePt t="76043" x="9759950" y="6170613"/>
          <p14:tracePt t="76051" x="9769475" y="6126163"/>
          <p14:tracePt t="76068" x="9786938" y="6037263"/>
          <p14:tracePt t="76087" x="9796463" y="5929313"/>
          <p14:tracePt t="76101" x="9796463" y="5741988"/>
          <p14:tracePt t="76101" x="9796463" y="5616575"/>
          <p14:tracePt t="76121" x="9796463" y="5500688"/>
          <p14:tracePt t="76134" x="9786938" y="5205413"/>
          <p14:tracePt t="76151" x="9786938" y="5010150"/>
          <p14:tracePt t="76168" x="9759950" y="4830763"/>
          <p14:tracePt t="76185" x="9742488" y="4679950"/>
          <p14:tracePt t="76202" x="9715500" y="4589463"/>
          <p14:tracePt t="76218" x="9715500" y="4510088"/>
          <p14:tracePt t="76218" x="9705975" y="4473575"/>
          <p14:tracePt t="76236" x="9688513" y="4429125"/>
          <p14:tracePt t="76252" x="9680575" y="4394200"/>
          <p14:tracePt t="76269" x="9671050" y="4348163"/>
          <p14:tracePt t="76284" x="9653588" y="4322763"/>
          <p14:tracePt t="76302" x="9644063" y="4313238"/>
          <p14:tracePt t="76317" x="9644063" y="4295775"/>
          <p14:tracePt t="76338" x="9634538" y="4286250"/>
          <p14:tracePt t="76358" x="9634538" y="4276725"/>
          <p14:tracePt t="76382" x="9626600" y="4276725"/>
          <p14:tracePt t="76389" x="9626600" y="4268788"/>
          <p14:tracePt t="76401" x="9617075" y="4232275"/>
          <p14:tracePt t="76418" x="9609138" y="4187825"/>
          <p14:tracePt t="76418" x="9590088" y="4160838"/>
          <p14:tracePt t="76436" x="9582150" y="4116388"/>
          <p14:tracePt t="76452" x="9563100" y="4071938"/>
          <p14:tracePt t="76467" x="9555163" y="4037013"/>
          <p14:tracePt t="76485" x="9555163" y="4000500"/>
          <p14:tracePt t="76501" x="9555163" y="3973513"/>
          <p14:tracePt t="76501" x="9555163" y="3946525"/>
          <p14:tracePt t="76521" x="9555163" y="3929063"/>
          <p14:tracePt t="76534" x="9555163" y="3884613"/>
          <p14:tracePt t="76554" x="9555163" y="3867150"/>
          <p14:tracePt t="76568" x="9555163" y="3840163"/>
          <p14:tracePt t="76587" x="9555163" y="3830638"/>
          <p14:tracePt t="76601" x="9555163" y="3822700"/>
          <p14:tracePt t="76618" x="9555163" y="3813175"/>
          <p14:tracePt t="76634" x="9545638" y="3803650"/>
          <p14:tracePt t="76651" x="9537700" y="3803650"/>
          <p14:tracePt t="76667" x="9537700" y="3795713"/>
          <p14:tracePt t="76684" x="9528175" y="3786188"/>
          <p14:tracePt t="76701" x="9510713" y="3776663"/>
          <p14:tracePt t="76718" x="9491663" y="3759200"/>
          <p14:tracePt t="76718" x="9474200" y="3751263"/>
          <p14:tracePt t="76736" x="9439275" y="3741738"/>
          <p14:tracePt t="76752" x="9412288" y="3724275"/>
          <p14:tracePt t="76768" x="9358313" y="3697288"/>
          <p14:tracePt t="76785" x="9313863" y="3697288"/>
          <p14:tracePt t="76803" x="9251950" y="3687763"/>
          <p14:tracePt t="76817" x="9188450" y="3687763"/>
          <p14:tracePt t="76838" x="9134475" y="3687763"/>
          <p14:tracePt t="76852" x="9090025" y="3687763"/>
          <p14:tracePt t="76869" x="9063038" y="3687763"/>
          <p14:tracePt t="76885" x="9018588" y="3687763"/>
          <p14:tracePt t="76901" x="8991600" y="3687763"/>
          <p14:tracePt t="76918" x="8974138" y="3687763"/>
          <p14:tracePt t="76935" x="8956675" y="3697288"/>
          <p14:tracePt t="76951" x="8939213" y="3705225"/>
          <p14:tracePt t="76968" x="8920163" y="3705225"/>
          <p14:tracePt t="76991" x="8920163" y="3714750"/>
          <p14:tracePt t="77000" x="8912225" y="3714750"/>
          <p14:tracePt t="77017" x="8912225" y="3724275"/>
          <p14:tracePt t="77052" x="8929688" y="3732213"/>
          <p14:tracePt t="77097" x="8947150" y="3732213"/>
          <p14:tracePt t="77105" x="8956675" y="3741738"/>
          <p14:tracePt t="77117" x="9001125" y="3759200"/>
          <p14:tracePt t="77134" x="9082088" y="3759200"/>
          <p14:tracePt t="77153" x="9126538" y="3759200"/>
          <p14:tracePt t="77169" x="9153525" y="3759200"/>
          <p14:tracePt t="77186" x="9180513" y="3759200"/>
          <p14:tracePt t="77201" x="9205913" y="3759200"/>
          <p14:tracePt t="77219" x="9232900" y="3759200"/>
          <p14:tracePt t="77234" x="9259888" y="3759200"/>
          <p14:tracePt t="77253" x="9286875" y="3759200"/>
          <p14:tracePt t="77268" x="9313863" y="3751263"/>
          <p14:tracePt t="77284" x="9348788" y="3751263"/>
          <p14:tracePt t="77303" x="9367838" y="3751263"/>
          <p14:tracePt t="77318" x="9394825" y="3751263"/>
          <p14:tracePt t="77318" x="9402763" y="3751263"/>
          <p14:tracePt t="77338" x="9412288" y="3751263"/>
          <p14:tracePt t="77350" x="9420225" y="3751263"/>
          <p14:tracePt t="77367" x="9429750" y="3751263"/>
          <p14:tracePt t="77383" x="9439275" y="3751263"/>
          <p14:tracePt t="77400" x="9439275" y="3776663"/>
          <p14:tracePt t="77417" x="9456738" y="3822700"/>
          <p14:tracePt t="77417" x="9456738" y="3857625"/>
          <p14:tracePt t="77437" x="9456738" y="3965575"/>
          <p14:tracePt t="77452" x="9456738" y="4133850"/>
          <p14:tracePt t="77470" x="9456738" y="4303713"/>
          <p14:tracePt t="77484" x="9456738" y="4500563"/>
          <p14:tracePt t="77502" x="9456738" y="4670425"/>
          <p14:tracePt t="77519" x="9466263" y="4867275"/>
          <p14:tracePt t="77534" x="9483725" y="5045075"/>
          <p14:tracePt t="77534" x="9518650" y="5143500"/>
          <p14:tracePt t="77554" x="9555163" y="5348288"/>
          <p14:tracePt t="77568" x="9617075" y="5483225"/>
          <p14:tracePt t="77585" x="9661525" y="5643563"/>
          <p14:tracePt t="77601" x="9725025" y="5786438"/>
          <p14:tracePt t="77619" x="9786938" y="5919788"/>
          <p14:tracePt t="77634" x="9823450" y="6018213"/>
          <p14:tracePt t="77634" x="9840913" y="6054725"/>
          <p14:tracePt t="77654" x="9875838" y="6126163"/>
          <p14:tracePt t="77668" x="9912350" y="6170613"/>
          <p14:tracePt t="77686" x="9966325" y="6205538"/>
          <p14:tracePt t="77701" x="10018713" y="6232525"/>
          <p14:tracePt t="77701" x="10037763" y="6259513"/>
          <p14:tracePt t="77721" x="10082213" y="6259513"/>
          <p14:tracePt t="77734" x="10206038" y="6269038"/>
          <p14:tracePt t="77755" x="10269538" y="6269038"/>
          <p14:tracePt t="77769" x="10358438" y="6269038"/>
          <p14:tracePt t="77784" x="10439400" y="6269038"/>
          <p14:tracePt t="77802" x="10510838" y="6269038"/>
          <p14:tracePt t="77818" x="10590213" y="6269038"/>
          <p14:tracePt t="77818" x="10626725" y="6269038"/>
          <p14:tracePt t="77837" x="10680700" y="6269038"/>
          <p14:tracePt t="77850" x="10841038" y="6269038"/>
          <p14:tracePt t="77869" x="10966450" y="6269038"/>
          <p14:tracePt t="77884" x="11072813" y="6269038"/>
          <p14:tracePt t="77902" x="11180763" y="6269038"/>
          <p14:tracePt t="77918" x="11277600" y="6269038"/>
          <p14:tracePt t="77918" x="11331575" y="6269038"/>
          <p14:tracePt t="77938" x="11385550" y="6269038"/>
          <p14:tracePt t="77950" x="11491913" y="6269038"/>
          <p14:tracePt t="77970" x="11537950" y="6269038"/>
          <p14:tracePt t="77984" x="11590338" y="6269038"/>
          <p14:tracePt t="78001" x="11617325" y="6269038"/>
          <p14:tracePt t="78018" x="11653838" y="6269038"/>
          <p14:tracePt t="78034" x="11661775" y="6269038"/>
          <p14:tracePt t="78050" x="11698288" y="6269038"/>
          <p14:tracePt t="78068" x="11706225" y="6269038"/>
          <p14:tracePt t="78084" x="11715750" y="6269038"/>
          <p14:tracePt t="78105" x="11698288" y="6269038"/>
          <p14:tracePt t="78184" x="11680825" y="6269038"/>
          <p14:tracePt t="78190" x="11653838" y="6269038"/>
          <p14:tracePt t="78200" x="11483975" y="6232525"/>
          <p14:tracePt t="78218" x="11144250" y="6161088"/>
          <p14:tracePt t="78234" x="10752138" y="6081713"/>
          <p14:tracePt t="78250" x="10126663" y="5919788"/>
          <p14:tracePt t="78269" x="9688513" y="5867400"/>
          <p14:tracePt t="78284" x="9358313" y="5848350"/>
          <p14:tracePt t="78303" x="9018588" y="5830888"/>
          <p14:tracePt t="78317" x="8715375" y="5830888"/>
          <p14:tracePt t="78317" x="8572500" y="5830888"/>
          <p14:tracePt t="78338" x="8447088" y="5830888"/>
          <p14:tracePt t="78349" x="8099425" y="5867400"/>
          <p14:tracePt t="78369" x="7902575" y="5902325"/>
          <p14:tracePt t="78385" x="7715250" y="5973763"/>
          <p14:tracePt t="78402" x="7518400" y="6018213"/>
          <p14:tracePt t="78417" x="7331075" y="6089650"/>
          <p14:tracePt t="78417" x="7232650" y="6108700"/>
          <p14:tracePt t="78437" x="7170738" y="6134100"/>
          <p14:tracePt t="78450" x="6973888" y="6205538"/>
          <p14:tracePt t="78468" x="6840538" y="6251575"/>
          <p14:tracePt t="78484" x="6705600" y="6303963"/>
          <p14:tracePt t="78501" x="6572250" y="6330950"/>
          <p14:tracePt t="78517" x="6411913" y="6375400"/>
          <p14:tracePt t="78534" x="6296025" y="6402388"/>
          <p14:tracePt t="78534" x="6259513" y="6419850"/>
          <p14:tracePt t="78553" x="6197600" y="6419850"/>
          <p14:tracePt t="78568" x="6143625" y="6429375"/>
          <p14:tracePt t="78586" x="6126163" y="6438900"/>
          <p14:tracePt t="78601" x="6108700" y="6438900"/>
          <p14:tracePt t="78620" x="6099175" y="6438900"/>
          <p14:tracePt t="78636" x="6089650" y="6438900"/>
          <p14:tracePt t="78652" x="6072188" y="6438900"/>
          <p14:tracePt t="78675" x="6062663" y="6438900"/>
          <p14:tracePt t="78690" x="6054725" y="6438900"/>
          <p14:tracePt t="78721" x="6062663" y="6438900"/>
          <p14:tracePt t="79544" x="6081713" y="6438900"/>
          <p14:tracePt t="79552" x="6089650" y="6429375"/>
          <p14:tracePt t="79566" x="6126163" y="6419850"/>
          <p14:tracePt t="79585" x="6161088" y="6419850"/>
          <p14:tracePt t="79600" x="6205538" y="6411913"/>
          <p14:tracePt t="79618" x="6242050" y="6402388"/>
          <p14:tracePt t="79634" x="6269038" y="6402388"/>
          <p14:tracePt t="79634" x="6296025" y="6384925"/>
          <p14:tracePt t="79654" x="6303963" y="6384925"/>
          <p14:tracePt t="79666" x="6348413" y="6384925"/>
          <p14:tracePt t="79686" x="6375400" y="6375400"/>
          <p14:tracePt t="79702" x="6384925" y="6375400"/>
          <p14:tracePt t="79719" x="6402388" y="6375400"/>
          <p14:tracePt t="79733" x="6411913" y="6375400"/>
          <p14:tracePt t="79750" x="6419850" y="6375400"/>
          <p14:tracePt t="79766" x="6429375" y="6375400"/>
          <p14:tracePt t="79783" x="6438900" y="6375400"/>
          <p14:tracePt t="79822" x="6446838" y="6375400"/>
          <p14:tracePt t="79860" x="6456363" y="6375400"/>
          <p14:tracePt t="79891" x="6473825" y="6375400"/>
          <p14:tracePt t="79914" x="6473825" y="6367463"/>
          <p14:tracePt t="79938" x="6483350" y="6367463"/>
          <p14:tracePt t="79960" x="6483350" y="6357938"/>
          <p14:tracePt t="80815" x="6491288" y="6357938"/>
          <p14:tracePt t="80970" x="6491288" y="6348413"/>
          <p14:tracePt t="80976" x="6491288" y="6323013"/>
          <p14:tracePt t="80992" x="6491288" y="6313488"/>
          <p14:tracePt t="81000" x="6500813" y="6251575"/>
          <p14:tracePt t="81016" x="6527800" y="6143625"/>
          <p14:tracePt t="81035" x="6581775" y="5965825"/>
          <p14:tracePt t="81051" x="6653213" y="5688013"/>
          <p14:tracePt t="81051" x="6688138" y="5537200"/>
          <p14:tracePt t="81068" x="6742113" y="5367338"/>
          <p14:tracePt t="81083" x="6919913" y="4830763"/>
          <p14:tracePt t="81100" x="7099300" y="4456113"/>
          <p14:tracePt t="81118" x="7277100" y="4062413"/>
          <p14:tracePt t="81133" x="7473950" y="3660775"/>
          <p14:tracePt t="81151" x="7626350" y="3313113"/>
          <p14:tracePt t="81167" x="7875588" y="2830513"/>
          <p14:tracePt t="81186" x="8027988" y="2527300"/>
          <p14:tracePt t="81200" x="8134350" y="2295525"/>
          <p14:tracePt t="81218" x="8215313" y="2179638"/>
          <p14:tracePt t="81233" x="8251825" y="2081213"/>
          <p14:tracePt t="81251" x="8286750" y="2036763"/>
          <p14:tracePt t="81267" x="8296275" y="2000250"/>
          <p14:tracePt t="81267" x="8296275" y="1990725"/>
          <p14:tracePt t="81284" x="8304213" y="1982788"/>
          <p14:tracePt t="81299" x="8323263" y="1973263"/>
          <p14:tracePt t="81316" x="8331200" y="1955800"/>
          <p14:tracePt t="81333" x="8331200" y="1946275"/>
          <p14:tracePt t="81615" x="8348663" y="1928813"/>
          <p14:tracePt t="81622" x="8358188" y="1919288"/>
          <p14:tracePt t="81633" x="8385175" y="1884363"/>
          <p14:tracePt t="81650" x="8402638" y="1866900"/>
          <p14:tracePt t="81667" x="8402638" y="1857375"/>
          <p14:tracePt t="81683" x="8412163" y="1839913"/>
          <p14:tracePt t="81699" x="8412163" y="1857375"/>
          <p14:tracePt t="81746" x="8412163" y="1874838"/>
          <p14:tracePt t="81753" x="8412163" y="1901825"/>
          <p14:tracePt t="81766" x="8412163" y="1990725"/>
          <p14:tracePt t="81766" x="8412163" y="2062163"/>
          <p14:tracePt t="81785" x="8385175" y="2286000"/>
          <p14:tracePt t="81800" x="8296275" y="2544763"/>
          <p14:tracePt t="81818" x="8205788" y="2768600"/>
          <p14:tracePt t="81833" x="8116888" y="3044825"/>
          <p14:tracePt t="81851" x="8010525" y="3303588"/>
          <p14:tracePt t="81866" x="7894638" y="3625850"/>
          <p14:tracePt t="81866" x="7840663" y="3776663"/>
          <p14:tracePt t="81886" x="7688263" y="4081463"/>
          <p14:tracePt t="81900" x="7554913" y="4340225"/>
          <p14:tracePt t="81917" x="7429500" y="4589463"/>
          <p14:tracePt t="81933" x="7340600" y="4803775"/>
          <p14:tracePt t="81933" x="7296150" y="4884738"/>
          <p14:tracePt t="81953" x="7259638" y="4965700"/>
          <p14:tracePt t="81965" x="7215188" y="5062538"/>
          <p14:tracePt t="81965" x="7205663" y="5099050"/>
          <p14:tracePt t="81987" x="7180263" y="5153025"/>
          <p14:tracePt t="82001" x="7180263" y="5160963"/>
          <p14:tracePt t="82016" x="7161213" y="5160963"/>
          <p14:tracePt t="82331" x="7153275" y="5160963"/>
          <p14:tracePt t="82338" x="7126288" y="5170488"/>
          <p14:tracePt t="82349" x="7062788" y="5197475"/>
          <p14:tracePt t="82366" x="7018338" y="5224463"/>
          <p14:tracePt t="82366" x="6991350" y="5232400"/>
          <p14:tracePt t="82386" x="6938963" y="5286375"/>
          <p14:tracePt t="82400" x="6902450" y="5348288"/>
          <p14:tracePt t="82417" x="6848475" y="5446713"/>
          <p14:tracePt t="82433" x="6804025" y="5537200"/>
          <p14:tracePt t="82450" x="6759575" y="5634038"/>
          <p14:tracePt t="82466" x="6732588" y="5715000"/>
          <p14:tracePt t="82483" x="6697663" y="5848350"/>
          <p14:tracePt t="82501" x="6680200" y="5911850"/>
          <p14:tracePt t="82516" x="6670675" y="5991225"/>
          <p14:tracePt t="82535" x="6661150" y="6054725"/>
          <p14:tracePt t="82549" x="6661150" y="6099175"/>
          <p14:tracePt t="82549" x="6661150" y="6116638"/>
          <p14:tracePt t="82569" x="6661150" y="6161088"/>
          <p14:tracePt t="82582" x="6661150" y="6215063"/>
          <p14:tracePt t="82602" x="6661150" y="6232525"/>
          <p14:tracePt t="82616" x="6661150" y="6276975"/>
          <p14:tracePt t="82634" x="6661150" y="6296025"/>
          <p14:tracePt t="82650" x="6680200" y="6330950"/>
          <p14:tracePt t="82666" x="6688138" y="6348413"/>
          <p14:tracePt t="82683" x="6724650" y="6394450"/>
          <p14:tracePt t="82700" x="6759575" y="6411913"/>
          <p14:tracePt t="82716" x="6786563" y="6446838"/>
          <p14:tracePt t="82733" x="6840538" y="6473825"/>
          <p14:tracePt t="82749" x="6884988" y="6500813"/>
          <p14:tracePt t="82766" x="6938963" y="6518275"/>
          <p14:tracePt t="82783" x="6983413" y="6545263"/>
          <p14:tracePt t="82783" x="6991350" y="6545263"/>
          <p14:tracePt t="82801" x="7018338" y="6554788"/>
          <p14:tracePt t="82816" x="7037388" y="6554788"/>
          <p14:tracePt t="82833" x="7045325" y="6554788"/>
          <p14:tracePt t="82850" x="7045325" y="6545263"/>
          <p14:tracePt t="83154" x="7089775" y="6518275"/>
          <p14:tracePt t="83161" x="7116763" y="6473825"/>
          <p14:tracePt t="83169" x="7143750" y="6438900"/>
          <p14:tracePt t="83182" x="7215188" y="6340475"/>
          <p14:tracePt t="83182" x="7277100" y="6251575"/>
          <p14:tracePt t="83202" x="7419975" y="6062663"/>
          <p14:tracePt t="83216" x="7581900" y="5884863"/>
          <p14:tracePt t="83235" x="7715250" y="5715000"/>
          <p14:tracePt t="83249" x="7894638" y="5537200"/>
          <p14:tracePt t="83267" x="8054975" y="5322888"/>
          <p14:tracePt t="83283" x="8215313" y="5126038"/>
          <p14:tracePt t="83283" x="8286750" y="5018088"/>
          <p14:tracePt t="83301" x="8402638" y="4848225"/>
          <p14:tracePt t="83317" x="8518525" y="4697413"/>
          <p14:tracePt t="83333" x="8616950" y="4554538"/>
          <p14:tracePt t="83351" x="8670925" y="4438650"/>
          <p14:tracePt t="83366" x="8759825" y="4330700"/>
          <p14:tracePt t="83366" x="8769350" y="4295775"/>
          <p14:tracePt t="83386" x="8786813" y="4268788"/>
          <p14:tracePt t="83398" x="8813800" y="4214813"/>
          <p14:tracePt t="83419" x="8831263" y="4205288"/>
          <p14:tracePt t="83654" x="8840788" y="4205288"/>
          <p14:tracePt t="83663" x="8858250" y="4197350"/>
          <p14:tracePt t="83669" x="8902700" y="4179888"/>
          <p14:tracePt t="83682" x="9072563" y="4133850"/>
          <p14:tracePt t="83702" x="9224963" y="4125913"/>
          <p14:tracePt t="83717" x="9420225" y="4125913"/>
          <p14:tracePt t="83734" x="9582150" y="4197350"/>
          <p14:tracePt t="83749" x="9732963" y="4313238"/>
          <p14:tracePt t="83766" x="9831388" y="4518025"/>
          <p14:tracePt t="83783" x="9966325" y="4822825"/>
          <p14:tracePt t="83783" x="10001250" y="4973638"/>
          <p14:tracePt t="83801" x="10082213" y="5357813"/>
          <p14:tracePt t="83818" x="10117138" y="5715000"/>
          <p14:tracePt t="83833" x="10153650" y="6027738"/>
          <p14:tracePt t="83851" x="10188575" y="6276975"/>
          <p14:tracePt t="83866" x="10188575" y="6446838"/>
          <p14:tracePt t="83866" x="10206038" y="6545263"/>
          <p14:tracePt t="83886" x="10225088" y="6589713"/>
          <p14:tracePt t="83899" x="10233025" y="6688138"/>
          <p14:tracePt t="83919" x="10233025" y="6715125"/>
          <p14:tracePt t="83932" x="10233025" y="6732588"/>
          <p14:tracePt t="83949" x="10242550" y="6732588"/>
          <p14:tracePt t="84070" x="10252075" y="6732588"/>
          <p14:tracePt t="84093" x="10269538" y="6732588"/>
          <p14:tracePt t="84100" x="10277475" y="6732588"/>
          <p14:tracePt t="84116" x="10287000" y="6732588"/>
          <p14:tracePt t="84123" x="10296525" y="6732588"/>
          <p14:tracePt t="84139" x="10304463" y="6732588"/>
          <p14:tracePt t="84150" x="10313988" y="6732588"/>
          <p14:tracePt t="84167" x="10323513" y="6732588"/>
          <p14:tracePt t="84182" x="10340975" y="6732588"/>
          <p14:tracePt t="84199" x="10358438" y="6732588"/>
          <p14:tracePt t="84216" x="10375900" y="6732588"/>
          <p14:tracePt t="84231" x="10385425" y="6732588"/>
          <p14:tracePt t="84249" x="10412413" y="6732588"/>
          <p14:tracePt t="84266" x="10420350" y="6724650"/>
          <p14:tracePt t="84292" x="10429875" y="6705600"/>
          <p14:tracePt t="84300" x="10447338" y="6688138"/>
          <p14:tracePt t="84319" x="10466388" y="6661150"/>
          <p14:tracePt t="84333" x="10483850" y="6634163"/>
          <p14:tracePt t="84352" x="10501313" y="6616700"/>
          <p14:tracePt t="84366" x="10518775" y="6589713"/>
          <p14:tracePt t="84384" x="10528300" y="6581775"/>
          <p14:tracePt t="84415" x="10537825" y="6572250"/>
          <p14:tracePt t="84423" x="10537825" y="6562725"/>
          <p14:tracePt t="84432" x="10555288" y="6554788"/>
          <p14:tracePt t="84449" x="10563225" y="6554788"/>
          <p14:tracePt t="84465" x="10563225" y="6545263"/>
          <p14:tracePt t="84482" x="10572750" y="6545263"/>
          <p14:tracePt t="84498" x="10572750" y="6527800"/>
          <p14:tracePt t="84523" x="10582275" y="6527800"/>
          <p14:tracePt t="84532" x="10590213" y="6518275"/>
          <p14:tracePt t="84631" x="10590213" y="6500813"/>
          <p14:tracePt t="84646" x="10599738" y="6491288"/>
          <p14:tracePt t="84654" x="10599738" y="6483350"/>
          <p14:tracePt t="84665" x="10626725" y="6429375"/>
          <p14:tracePt t="84682" x="10653713" y="6340475"/>
          <p14:tracePt t="84699" x="10725150" y="5919788"/>
          <p14:tracePt t="84717" x="10787063" y="5394325"/>
          <p14:tracePt t="84735" x="10814050" y="4652963"/>
          <p14:tracePt t="84749" x="10831513" y="4081463"/>
          <p14:tracePt t="84767" x="10848975" y="3633788"/>
          <p14:tracePt t="84782" x="10848975" y="3367088"/>
          <p14:tracePt t="84799" x="10848975" y="3152775"/>
          <p14:tracePt t="84818" x="10848975" y="3089275"/>
          <p14:tracePt t="84833" x="10841038" y="3054350"/>
          <p14:tracePt t="84850" x="10823575" y="3044825"/>
          <p14:tracePt t="84866" x="10814050" y="3036888"/>
          <p14:tracePt t="84884" x="10796588" y="3027363"/>
          <p14:tracePt t="84899" x="10760075" y="3027363"/>
          <p14:tracePt t="84899" x="10742613" y="3027363"/>
          <p14:tracePt t="84918" x="10680700" y="3027363"/>
          <p14:tracePt t="84932" x="10617200" y="3027363"/>
          <p14:tracePt t="84951" x="10555288" y="3027363"/>
          <p14:tracePt t="84965" x="10456863" y="3044825"/>
          <p14:tracePt t="84986" x="10420350" y="3044825"/>
          <p14:tracePt t="84999" x="10348913" y="3044825"/>
          <p14:tracePt t="85018" x="10287000" y="3044825"/>
          <p14:tracePt t="85033" x="10242550" y="3044825"/>
          <p14:tracePt t="85049" x="10198100" y="3044825"/>
          <p14:tracePt t="85067" x="10134600" y="3044825"/>
          <p14:tracePt t="85082" x="10072688" y="3044825"/>
          <p14:tracePt t="85082" x="10037763" y="3044825"/>
          <p14:tracePt t="85102" x="10001250" y="3044825"/>
          <p14:tracePt t="85115" x="9867900" y="3089275"/>
          <p14:tracePt t="85134" x="9786938" y="3125788"/>
          <p14:tracePt t="85149" x="9705975" y="3160713"/>
          <p14:tracePt t="85166" x="9671050" y="3187700"/>
          <p14:tracePt t="85182" x="9609138" y="3251200"/>
          <p14:tracePt t="85202" x="9599613" y="3286125"/>
          <p14:tracePt t="85215" x="9545638" y="3411538"/>
          <p14:tracePt t="85234" x="9518650" y="3500438"/>
          <p14:tracePt t="85249" x="9491663" y="3608388"/>
          <p14:tracePt t="85267" x="9474200" y="3687763"/>
          <p14:tracePt t="85283" x="9474200" y="3768725"/>
          <p14:tracePt t="85299" x="9474200" y="3840163"/>
          <p14:tracePt t="85299" x="9474200" y="3875088"/>
          <p14:tracePt t="85318" x="9483725" y="3956050"/>
          <p14:tracePt t="85332" x="9510713" y="4037013"/>
          <p14:tracePt t="85350" x="9545638" y="4098925"/>
          <p14:tracePt t="85366" x="9582150" y="4160838"/>
          <p14:tracePt t="85366" x="9599613" y="4179888"/>
          <p14:tracePt t="85386" x="9617075" y="4197350"/>
          <p14:tracePt t="85398" x="9680575" y="4232275"/>
          <p14:tracePt t="85398" x="9705975" y="4251325"/>
          <p14:tracePt t="85418" x="9786938" y="4251325"/>
          <p14:tracePt t="85432" x="9858375" y="4251325"/>
          <p14:tracePt t="85450" x="9956800" y="4241800"/>
          <p14:tracePt t="85466" x="10028238" y="4214813"/>
          <p14:tracePt t="85482" x="10099675" y="4179888"/>
          <p14:tracePt t="85499" x="10161588" y="4143375"/>
          <p14:tracePt t="85499" x="10188575" y="4125913"/>
          <p14:tracePt t="85517" x="10225088" y="4089400"/>
          <p14:tracePt t="85533" x="10252075" y="4071938"/>
          <p14:tracePt t="85549" x="10277475" y="4054475"/>
          <p14:tracePt t="85567" x="10296525" y="4017963"/>
          <p14:tracePt t="85582" x="10304463" y="4000500"/>
          <p14:tracePt t="85582" x="10304463" y="3990975"/>
          <p14:tracePt t="85603" x="10304463" y="3973513"/>
          <p14:tracePt t="85615" x="10296525" y="3946525"/>
          <p14:tracePt t="85635" x="10252075" y="3919538"/>
          <p14:tracePt t="85648" x="10171113" y="3911600"/>
          <p14:tracePt t="85668" x="10063163" y="3911600"/>
          <p14:tracePt t="85682" x="9939338" y="3911600"/>
          <p14:tracePt t="85682" x="9885363" y="3919538"/>
          <p14:tracePt t="85702" x="9777413" y="3965575"/>
          <p14:tracePt t="85715" x="9572625" y="4116388"/>
          <p14:tracePt t="85732" x="9439275" y="4241800"/>
          <p14:tracePt t="85749" x="9348788" y="4367213"/>
          <p14:tracePt t="85766" x="9286875" y="4510088"/>
          <p14:tracePt t="85782" x="9224963" y="4608513"/>
          <p14:tracePt t="85799" x="9188450" y="4714875"/>
          <p14:tracePt t="85799" x="9161463" y="4759325"/>
          <p14:tracePt t="85818" x="9109075" y="4911725"/>
          <p14:tracePt t="85833" x="9063038" y="5054600"/>
          <p14:tracePt t="85850" x="9037638" y="5170488"/>
          <p14:tracePt t="85866" x="9037638" y="5224463"/>
          <p14:tracePt t="85881" x="9037638" y="5251450"/>
          <p14:tracePt t="85899" x="9037638" y="5276850"/>
          <p14:tracePt t="85917" x="9010650" y="5286375"/>
          <p14:tracePt t="86165" x="8974138" y="5330825"/>
          <p14:tracePt t="86170" x="8912225" y="5375275"/>
          <p14:tracePt t="86180" x="8796338" y="5500688"/>
          <p14:tracePt t="86198" x="8697913" y="5670550"/>
          <p14:tracePt t="86216" x="8562975" y="5938838"/>
          <p14:tracePt t="86233" x="8537575" y="6072188"/>
          <p14:tracePt t="86249" x="8518525" y="6197600"/>
          <p14:tracePt t="86266" x="8518525" y="6286500"/>
          <p14:tracePt t="86282" x="8518525" y="6394450"/>
          <p14:tracePt t="86298" x="8518525" y="6491288"/>
          <p14:tracePt t="86298" x="8518525" y="6527800"/>
          <p14:tracePt t="86319" x="8528050" y="6589713"/>
          <p14:tracePt t="86333" x="8562975" y="6643688"/>
          <p14:tracePt t="86350" x="8599488" y="6688138"/>
          <p14:tracePt t="86365" x="8634413" y="6724650"/>
          <p14:tracePt t="86383" x="8697913" y="6751638"/>
          <p14:tracePt t="86399" x="8742363" y="6777038"/>
          <p14:tracePt t="86415" x="8831263" y="6796088"/>
          <p14:tracePt t="86433" x="8894763" y="6796088"/>
          <p14:tracePt t="86449" x="8939213" y="6813550"/>
          <p14:tracePt t="86465" x="9001125" y="6823075"/>
          <p14:tracePt t="86483" x="9045575" y="6831013"/>
          <p14:tracePt t="86499" x="9090025" y="6831013"/>
          <p14:tracePt t="86499" x="9134475" y="6848475"/>
          <p14:tracePt t="86519" x="9153525" y="6848475"/>
          <p14:tracePt t="86530" x="9259888" y="6848475"/>
          <p14:tracePt t="86550" x="9323388" y="6848475"/>
          <p14:tracePt t="86567" x="9402763" y="6848475"/>
          <p14:tracePt t="86582" x="9483725" y="6848475"/>
          <p14:tracePt t="86582" x="9518650" y="6848475"/>
          <p14:tracePt t="86602" x="9572625" y="6848475"/>
          <p14:tracePt t="86615" x="9705975" y="6848475"/>
          <p14:tracePt t="86634" x="9769475" y="6848475"/>
          <p14:tracePt t="86649" x="9831388" y="6848475"/>
          <p14:tracePt t="86666" x="9894888" y="6848475"/>
          <p14:tracePt t="86682" x="9947275" y="6848475"/>
          <p14:tracePt t="86700" x="9991725" y="6848475"/>
          <p14:tracePt t="86715" x="10072688" y="6804025"/>
          <p14:tracePt t="86734" x="10109200" y="6796088"/>
          <p14:tracePt t="86749" x="10134600" y="6769100"/>
          <p14:tracePt t="86765" x="10161588" y="6742113"/>
          <p14:tracePt t="86782" x="10180638" y="6724650"/>
          <p14:tracePt t="86782" x="10188575" y="6705600"/>
          <p14:tracePt t="86802" x="10188575" y="6697663"/>
          <p14:tracePt t="86814" x="10215563" y="6643688"/>
          <p14:tracePt t="86833" x="10225088" y="6608763"/>
          <p14:tracePt t="86850" x="10225088" y="6589713"/>
          <p14:tracePt t="86865" x="10233025" y="6581775"/>
          <p14:tracePt t="86883" x="10233025" y="6562725"/>
          <p14:tracePt t="86898" x="10233025" y="6554788"/>
          <p14:tracePt t="86915" x="10233025" y="6537325"/>
          <p14:tracePt t="86940" x="10242550" y="6537325"/>
          <p14:tracePt t="87071" x="10252075" y="6537325"/>
          <p14:tracePt t="87094" x="10260013" y="6537325"/>
          <p14:tracePt t="87110" x="10277475" y="6545263"/>
          <p14:tracePt t="87117" x="10287000" y="6554788"/>
          <p14:tracePt t="87131" x="10323513" y="6572250"/>
          <p14:tracePt t="87149" x="10348913" y="6581775"/>
          <p14:tracePt t="87166" x="10375900" y="6608763"/>
          <p14:tracePt t="87181" x="10412413" y="6616700"/>
          <p14:tracePt t="87181" x="10420350" y="6616700"/>
          <p14:tracePt t="87202" x="10429875" y="6616700"/>
          <p14:tracePt t="87214" x="10456863" y="6626225"/>
          <p14:tracePt t="87234" x="10466388" y="6626225"/>
          <p14:tracePt t="87248" x="10474325" y="6634163"/>
          <p14:tracePt t="87264" x="10483850" y="6634163"/>
          <p14:tracePt t="87295" x="10483850" y="6661150"/>
          <p14:tracePt t="87709" x="10483850" y="6670675"/>
          <p14:tracePt t="87717" x="10483850" y="6705600"/>
          <p14:tracePt t="87731" x="10563225" y="6804025"/>
          <p14:tracePt t="87749" x="10626725" y="6848475"/>
          <p14:tracePt t="87764" x="10680700" y="6848475"/>
          <p14:tracePt t="87781" x="10715625" y="6848475"/>
          <p14:tracePt t="87798" x="10733088" y="6848475"/>
          <p14:tracePt t="87798" x="10752138" y="6848475"/>
          <p14:tracePt t="87818" x="10760075" y="6848475"/>
          <p14:tracePt t="87831" x="10777538" y="6848475"/>
          <p14:tracePt t="87850" x="10787063" y="6823075"/>
          <p14:tracePt t="87865" x="10787063" y="6759575"/>
          <p14:tracePt t="87883" x="10787063" y="6688138"/>
          <p14:tracePt t="87899" x="10742613" y="6599238"/>
          <p14:tracePt t="87899" x="10706100" y="6562725"/>
          <p14:tracePt t="87918" x="10644188" y="6518275"/>
          <p14:tracePt t="87931" x="10323513" y="6375400"/>
          <p14:tracePt t="87950" x="10072688" y="6303963"/>
          <p14:tracePt t="87965" x="9858375" y="6286500"/>
          <p14:tracePt t="87983" x="9572625" y="6286500"/>
          <p14:tracePt t="87998" x="9323388" y="6296025"/>
          <p14:tracePt t="87998" x="9224963" y="6313488"/>
          <p14:tracePt t="88018" x="9099550" y="6348413"/>
          <p14:tracePt t="88031" x="8813800" y="6429375"/>
          <p14:tracePt t="88051" x="8634413" y="6483350"/>
          <p14:tracePt t="88065" x="8501063" y="6545263"/>
          <p14:tracePt t="88082" x="8412163" y="6581775"/>
          <p14:tracePt t="88099" x="8348663" y="6608763"/>
          <p14:tracePt t="88115" x="8313738" y="6616700"/>
          <p14:tracePt t="88115" x="8304213" y="6626225"/>
          <p14:tracePt t="88134" x="8304213" y="6643688"/>
          <p14:tracePt t="88635" x="8296275" y="6643688"/>
          <p14:tracePt t="88640" x="8296275" y="6653213"/>
          <p14:tracePt t="88649" x="8296275" y="6670675"/>
          <p14:tracePt t="88667" x="8296275" y="6705600"/>
          <p14:tracePt t="88681" x="8296275" y="6732588"/>
          <p14:tracePt t="88699" x="8296275" y="6777038"/>
          <p14:tracePt t="88715" x="8296275" y="6823075"/>
          <p14:tracePt t="88731" x="8313738" y="6848475"/>
          <p14:tracePt t="88749" x="8323263" y="6848475"/>
          <p14:tracePt t="88764" x="8340725" y="6848475"/>
          <p14:tracePt t="88781" x="8385175" y="6848475"/>
          <p14:tracePt t="88800" x="8429625" y="6848475"/>
          <p14:tracePt t="88816" x="8483600" y="6848475"/>
          <p14:tracePt t="88831" x="8582025" y="6848475"/>
          <p14:tracePt t="88851" x="8643938" y="6848475"/>
          <p14:tracePt t="88865" x="8688388" y="6848475"/>
          <p14:tracePt t="88882" x="8732838" y="6848475"/>
          <p14:tracePt t="88898" x="8777288" y="6848475"/>
          <p14:tracePt t="88915" x="8804275" y="6848475"/>
          <p14:tracePt t="88931" x="8831263" y="6848475"/>
          <p14:tracePt t="88949" x="8840788" y="6848475"/>
          <p14:tracePt t="88971" x="8848725" y="6848475"/>
          <p14:tracePt t="89341" x="8858250" y="6831013"/>
          <p14:tracePt t="89356" x="8885238" y="6831013"/>
          <p14:tracePt t="89364" x="8894763" y="6823075"/>
          <p14:tracePt t="89371" x="8912225" y="6823075"/>
          <p14:tracePt t="89380" x="8939213" y="6813550"/>
          <p14:tracePt t="89398" x="8966200" y="6804025"/>
          <p14:tracePt t="89416" x="8974138" y="6796088"/>
          <p14:tracePt t="89432" x="8991600" y="6796088"/>
          <p14:tracePt t="89449" x="9001125" y="6796088"/>
          <p14:tracePt t="89464" x="9010650" y="6796088"/>
          <p14:tracePt t="89487" x="9018588" y="6796088"/>
          <p14:tracePt t="89512" x="9028113" y="6796088"/>
          <p14:tracePt t="89525" x="9037638" y="6796088"/>
          <p14:tracePt t="89533" x="9045575" y="6796088"/>
          <p14:tracePt t="89557" x="9063038" y="6796088"/>
          <p14:tracePt t="89564" x="9072563" y="6796088"/>
          <p14:tracePt t="89581" x="9082088" y="6796088"/>
          <p14:tracePt t="89597" x="9090025" y="6796088"/>
          <p14:tracePt t="89614" x="9099550" y="6796088"/>
          <p14:tracePt t="89641" x="9109075" y="6796088"/>
          <p14:tracePt t="89656" x="9117013" y="6796088"/>
          <p14:tracePt t="89672" x="9134475" y="6796088"/>
          <p14:tracePt t="89697" x="9144000" y="6796088"/>
          <p14:tracePt t="89702" x="9153525" y="6796088"/>
          <p14:tracePt t="89718" x="9161463" y="6796088"/>
          <p14:tracePt t="89731" x="9170988" y="6796088"/>
          <p14:tracePt t="89747" x="9188450" y="6796088"/>
          <p14:tracePt t="89765" x="9215438" y="6796088"/>
          <p14:tracePt t="89781" x="9232900" y="6796088"/>
          <p14:tracePt t="89797" x="9242425" y="6796088"/>
          <p14:tracePt t="89814" x="9259888" y="6796088"/>
          <p14:tracePt t="89831" x="9286875" y="6796088"/>
          <p14:tracePt t="89831" x="9296400" y="6786563"/>
          <p14:tracePt t="89851" x="9313863" y="6786563"/>
          <p14:tracePt t="89866" x="9331325" y="6786563"/>
          <p14:tracePt t="89884" x="9358313" y="6786563"/>
          <p14:tracePt t="89897" x="9394825" y="6786563"/>
          <p14:tracePt t="89916" x="9412288" y="6786563"/>
          <p14:tracePt t="89931" x="9429750" y="6786563"/>
          <p14:tracePt t="89931" x="9439275" y="6786563"/>
          <p14:tracePt t="89949" x="9466263" y="6769100"/>
          <p14:tracePt t="89965" x="9474200" y="6769100"/>
          <p14:tracePt t="89980" x="9491663" y="6769100"/>
          <p14:tracePt t="89998" x="9510713" y="6769100"/>
          <p14:tracePt t="90014" x="9528175" y="6769100"/>
          <p14:tracePt t="90031" x="9545638" y="6769100"/>
          <p14:tracePt t="90047" x="9582150" y="6769100"/>
          <p14:tracePt t="90067" x="9609138" y="6769100"/>
          <p14:tracePt t="90080" x="9634538" y="6769100"/>
          <p14:tracePt t="90100" x="9653588" y="6769100"/>
          <p14:tracePt t="90114" x="9680575" y="6769100"/>
          <p14:tracePt t="90133" x="9688513" y="6769100"/>
          <p14:tracePt t="90147" x="9705975" y="6769100"/>
          <p14:tracePt t="90164" x="9725025" y="6769100"/>
          <p14:tracePt t="90181" x="9742488" y="6769100"/>
          <p14:tracePt t="90210" x="9752013" y="6769100"/>
          <p14:tracePt t="90226" x="9759950" y="6769100"/>
          <p14:tracePt t="90264" x="9769475" y="6769100"/>
          <p14:tracePt t="90319" x="9777413" y="6769100"/>
          <p14:tracePt t="90364" x="9786938" y="6769100"/>
          <p14:tracePt t="90418" x="9796463" y="6769100"/>
          <p14:tracePt t="90441" x="9804400" y="6769100"/>
          <p14:tracePt t="90464" x="9804400" y="6759575"/>
          <p14:tracePt t="90488" x="9823450" y="6759575"/>
          <p14:tracePt t="90503" x="9831388" y="6759575"/>
          <p14:tracePt t="90541" x="9840913" y="6759575"/>
          <p14:tracePt t="91273" x="9848850" y="6751638"/>
          <p14:tracePt t="91280" x="9848850" y="6742113"/>
          <p14:tracePt t="91287" x="9858375" y="6742113"/>
          <p14:tracePt t="91297" x="9875838" y="6724650"/>
          <p14:tracePt t="91315" x="9894888" y="6724650"/>
          <p14:tracePt t="91330" x="9912350" y="6715125"/>
          <p14:tracePt t="91347" x="9920288" y="6705600"/>
          <p14:tracePt t="91363" x="9939338" y="6688138"/>
          <p14:tracePt t="91380" x="9947275" y="6680200"/>
          <p14:tracePt t="91397" x="9966325" y="6680200"/>
          <p14:tracePt t="91413" x="9974263" y="6680200"/>
          <p14:tracePt t="91441" x="9983788" y="6680200"/>
          <p14:tracePt t="91472" x="9991725" y="6680200"/>
          <p14:tracePt t="91503" x="10001250" y="6680200"/>
          <p14:tracePt t="91527" x="10010775" y="6680200"/>
          <p14:tracePt t="91565" x="10018713" y="6680200"/>
          <p14:tracePt t="91589" x="10037763" y="6680200"/>
          <p14:tracePt t="91626" x="10045700" y="6680200"/>
          <p14:tracePt t="91665" x="10055225" y="6680200"/>
          <p14:tracePt t="91775" x="10063163" y="6680200"/>
          <p14:tracePt t="92722" x="10063163" y="6670675"/>
          <p14:tracePt t="93342" x="10063163" y="6661150"/>
          <p14:tracePt t="93351" x="10063163" y="6653213"/>
          <p14:tracePt t="93362" x="10010775" y="6581775"/>
          <p14:tracePt t="93383" x="9939338" y="6483350"/>
          <p14:tracePt t="93397" x="9823450" y="6330950"/>
          <p14:tracePt t="93415" x="9661525" y="6116638"/>
          <p14:tracePt t="93430" x="9474200" y="5848350"/>
          <p14:tracePt t="93447" x="9304338" y="5589588"/>
          <p14:tracePt t="93463" x="9144000" y="5375275"/>
          <p14:tracePt t="93463" x="9072563" y="5268913"/>
          <p14:tracePt t="93481" x="8947150" y="5072063"/>
          <p14:tracePt t="93497" x="8848725" y="4929188"/>
          <p14:tracePt t="93513" x="8777288" y="4830763"/>
          <p14:tracePt t="93530" x="8742363" y="4751388"/>
          <p14:tracePt t="93547" x="8715375" y="4714875"/>
          <p14:tracePt t="93563" x="8688388" y="4687888"/>
          <p14:tracePt t="93563" x="8680450" y="4687888"/>
          <p14:tracePt t="93582" x="8680450" y="4679950"/>
          <p14:tracePt t="93596" x="8670925" y="4679950"/>
          <p14:tracePt t="93888" x="8661400" y="4670425"/>
          <p14:tracePt t="93896" x="8653463" y="4660900"/>
          <p14:tracePt t="93904" x="8626475" y="4643438"/>
          <p14:tracePt t="93913" x="8589963" y="4589463"/>
          <p14:tracePt t="93930" x="8518525" y="4473575"/>
          <p14:tracePt t="93948" x="8439150" y="4330700"/>
          <p14:tracePt t="93963" x="8340725" y="4160838"/>
          <p14:tracePt t="93963" x="8304213" y="4098925"/>
          <p14:tracePt t="93983" x="8224838" y="3938588"/>
          <p14:tracePt t="93997" x="8161338" y="3795713"/>
          <p14:tracePt t="94014" x="8116888" y="3679825"/>
          <p14:tracePt t="94030" x="8089900" y="3581400"/>
          <p14:tracePt t="94030" x="8062913" y="3544888"/>
          <p14:tracePt t="94050" x="8054975" y="3517900"/>
          <p14:tracePt t="94062" x="8027988" y="3465513"/>
          <p14:tracePt t="94082" x="8018463" y="3438525"/>
          <p14:tracePt t="94098" x="8018463" y="3429000"/>
          <p14:tracePt t="94113" x="8010525" y="3419475"/>
          <p14:tracePt t="94396" x="8001000" y="3419475"/>
          <p14:tracePt t="94412" x="7991475" y="3419475"/>
          <p14:tracePt t="94420" x="7991475" y="3411538"/>
          <p14:tracePt t="94429" x="7966075" y="3411538"/>
          <p14:tracePt t="94447" x="7947025" y="3411538"/>
          <p14:tracePt t="94463" x="7929563" y="3411538"/>
          <p14:tracePt t="94463" x="7920038" y="3411538"/>
          <p14:tracePt t="94482" x="7894638" y="3411538"/>
          <p14:tracePt t="94497" x="7875588" y="3438525"/>
          <p14:tracePt t="94515" x="7840663" y="3482975"/>
          <p14:tracePt t="94530" x="7831138" y="3544888"/>
          <p14:tracePt t="94549" x="7804150" y="3625850"/>
          <p14:tracePt t="94563" x="7786688" y="3697288"/>
          <p14:tracePt t="94563" x="7777163" y="3759200"/>
          <p14:tracePt t="94583" x="7777163" y="3813175"/>
          <p14:tracePt t="94595" x="7777163" y="3956050"/>
          <p14:tracePt t="94613" x="7777163" y="4062413"/>
          <p14:tracePt t="94631" x="7777163" y="4205288"/>
          <p14:tracePt t="94646" x="7796213" y="4340225"/>
          <p14:tracePt t="94646" x="7831138" y="4419600"/>
          <p14:tracePt t="94666" x="7858125" y="4465638"/>
          <p14:tracePt t="94679" x="7920038" y="4598988"/>
          <p14:tracePt t="94698" x="7966075" y="4679950"/>
          <p14:tracePt t="94713" x="8018463" y="4732338"/>
          <p14:tracePt t="94731" x="8054975" y="4776788"/>
          <p14:tracePt t="94746" x="8081963" y="4813300"/>
          <p14:tracePt t="94766" x="8081963" y="4822825"/>
          <p14:tracePt t="94779" x="8089900" y="4840288"/>
          <p14:tracePt t="94800" x="8108950" y="4848225"/>
          <p14:tracePt t="94813" x="8116888" y="4857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>
            <a:off x="1507510" y="3433724"/>
            <a:ext cx="572297" cy="4104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5" name="Group 4"/>
          <p:cNvGrpSpPr/>
          <p:nvPr/>
        </p:nvGrpSpPr>
        <p:grpSpPr>
          <a:xfrm>
            <a:off x="391894" y="1550035"/>
            <a:ext cx="3760103" cy="1269547"/>
            <a:chOff x="1627188" y="13090525"/>
            <a:chExt cx="5098206" cy="2316163"/>
          </a:xfrm>
        </p:grpSpPr>
        <p:pic>
          <p:nvPicPr>
            <p:cNvPr id="6" name="Picture 11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8" t="25082" r="10735" b="13789"/>
            <a:stretch>
              <a:fillRect/>
            </a:stretch>
          </p:blipFill>
          <p:spPr bwMode="auto">
            <a:xfrm>
              <a:off x="1627188" y="14549438"/>
              <a:ext cx="4824412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1682750" y="13090525"/>
              <a:ext cx="4775200" cy="992188"/>
              <a:chOff x="1544773" y="16040125"/>
              <a:chExt cx="6411194" cy="1301520"/>
            </a:xfrm>
          </p:grpSpPr>
          <p:pic>
            <p:nvPicPr>
              <p:cNvPr id="11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14" t="18671" r="9911" b="24683"/>
              <a:stretch>
                <a:fillRect/>
              </a:stretch>
            </p:blipFill>
            <p:spPr bwMode="auto">
              <a:xfrm>
                <a:off x="1544773" y="16040125"/>
                <a:ext cx="6411194" cy="1301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ounded Rectangle 10"/>
              <p:cNvSpPr>
                <a:spLocks noChangeArrowheads="1"/>
              </p:cNvSpPr>
              <p:nvPr/>
            </p:nvSpPr>
            <p:spPr bwMode="auto">
              <a:xfrm>
                <a:off x="2878189" y="16112133"/>
                <a:ext cx="1606325" cy="1096963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1148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41148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8" name="Straight Connector 15"/>
            <p:cNvCxnSpPr>
              <a:cxnSpLocks noChangeShapeType="1"/>
            </p:cNvCxnSpPr>
            <p:nvPr/>
          </p:nvCxnSpPr>
          <p:spPr bwMode="auto">
            <a:xfrm flipH="1">
              <a:off x="1627188" y="13981113"/>
              <a:ext cx="1047750" cy="996950"/>
            </a:xfrm>
            <a:prstGeom prst="line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17"/>
            <p:cNvCxnSpPr>
              <a:cxnSpLocks noChangeShapeType="1"/>
            </p:cNvCxnSpPr>
            <p:nvPr/>
          </p:nvCxnSpPr>
          <p:spPr bwMode="auto">
            <a:xfrm>
              <a:off x="3871913" y="13977938"/>
              <a:ext cx="2571750" cy="952500"/>
            </a:xfrm>
            <a:prstGeom prst="line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65"/>
            <p:cNvSpPr txBox="1">
              <a:spLocks noChangeArrowheads="1"/>
            </p:cNvSpPr>
            <p:nvPr/>
          </p:nvSpPr>
          <p:spPr bwMode="auto">
            <a:xfrm>
              <a:off x="6451600" y="13963650"/>
              <a:ext cx="273794" cy="44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l-GR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6814" y="2949223"/>
            <a:ext cx="3988617" cy="24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How do we quantify it and deviations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1093" y="1550035"/>
            <a:ext cx="2329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Fractal dimension D</a:t>
            </a:r>
            <a:r>
              <a:rPr lang="en-GB" sz="2000" baseline="-25000" dirty="0"/>
              <a:t>F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67801" y="3959494"/>
            <a:ext cx="1045756" cy="246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Multifractality</a:t>
            </a:r>
            <a:r>
              <a:rPr lang="en-GB" sz="1600" dirty="0"/>
              <a:t> </a:t>
            </a:r>
            <a:r>
              <a:rPr lang="el-GR" sz="1600" dirty="0"/>
              <a:t>δ</a:t>
            </a:r>
            <a:r>
              <a:rPr lang="en-GB" sz="1600" dirty="0"/>
              <a:t>f</a:t>
            </a:r>
          </a:p>
        </p:txBody>
      </p:sp>
      <p:pic>
        <p:nvPicPr>
          <p:cNvPr id="17" name="Picture 6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t="8745" r="10270" b="19772"/>
          <a:stretch/>
        </p:blipFill>
        <p:spPr>
          <a:xfrm>
            <a:off x="4930347" y="1945102"/>
            <a:ext cx="1382899" cy="2878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15244" r="11431" b="13272"/>
          <a:stretch/>
        </p:blipFill>
        <p:spPr>
          <a:xfrm>
            <a:off x="4901516" y="2364007"/>
            <a:ext cx="1382899" cy="2878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481693" y="2105651"/>
            <a:ext cx="247584" cy="246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</a:t>
            </a:r>
            <a:r>
              <a:rPr lang="en-GB" sz="1600" baseline="-25000" dirty="0"/>
              <a:t>F</a:t>
            </a:r>
            <a:endParaRPr lang="en-GB" sz="1600" dirty="0"/>
          </a:p>
        </p:txBody>
      </p:sp>
      <p:sp>
        <p:nvSpPr>
          <p:cNvPr id="20" name="Up Arrow 19"/>
          <p:cNvSpPr/>
          <p:nvPr/>
        </p:nvSpPr>
        <p:spPr>
          <a:xfrm>
            <a:off x="6356085" y="2089048"/>
            <a:ext cx="168447" cy="37888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20732" y="520411"/>
            <a:ext cx="392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Height-height correlation </a:t>
            </a:r>
            <a:r>
              <a:rPr lang="en-GB" dirty="0" smtClean="0"/>
              <a:t>function (</a:t>
            </a:r>
            <a:r>
              <a:rPr lang="en-GB" dirty="0" err="1" smtClean="0"/>
              <a:t>Variogram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6979937" y="3655076"/>
            <a:ext cx="236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Multifractal</a:t>
            </a:r>
            <a:r>
              <a:rPr lang="en-GB" dirty="0"/>
              <a:t> spectrum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7089" y="1118882"/>
            <a:ext cx="3714691" cy="2674578"/>
          </a:xfrm>
          <a:prstGeom prst="rect">
            <a:avLst/>
          </a:prstGeom>
        </p:spPr>
      </p:pic>
      <p:sp>
        <p:nvSpPr>
          <p:cNvPr id="50" name="Right Arrow 49"/>
          <p:cNvSpPr/>
          <p:nvPr/>
        </p:nvSpPr>
        <p:spPr>
          <a:xfrm>
            <a:off x="9830843" y="2443503"/>
            <a:ext cx="698500" cy="45278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10529343" y="2390335"/>
            <a:ext cx="56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D</a:t>
            </a:r>
            <a:r>
              <a:rPr lang="en-GB" sz="3200" baseline="-25000" dirty="0" smtClean="0"/>
              <a:t>F</a:t>
            </a:r>
            <a:endParaRPr lang="en-GB" sz="32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4748" y="3893594"/>
            <a:ext cx="7997912" cy="2561903"/>
          </a:xfrm>
          <a:prstGeom prst="rect">
            <a:avLst/>
          </a:prstGeom>
        </p:spPr>
      </p:pic>
      <p:sp>
        <p:nvSpPr>
          <p:cNvPr id="53" name="Down Arrow 52"/>
          <p:cNvSpPr/>
          <p:nvPr/>
        </p:nvSpPr>
        <p:spPr>
          <a:xfrm rot="16200000">
            <a:off x="4296985" y="2026020"/>
            <a:ext cx="572297" cy="4104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5" name="Down Arrow 54"/>
          <p:cNvSpPr/>
          <p:nvPr/>
        </p:nvSpPr>
        <p:spPr>
          <a:xfrm rot="16200000">
            <a:off x="6899019" y="2036513"/>
            <a:ext cx="572297" cy="4104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271" y="4350266"/>
            <a:ext cx="3231160" cy="1707028"/>
          </a:xfrm>
          <a:prstGeom prst="rect">
            <a:avLst/>
          </a:prstGeom>
        </p:spPr>
      </p:pic>
      <p:sp>
        <p:nvSpPr>
          <p:cNvPr id="73" name="Down Arrow 72"/>
          <p:cNvSpPr/>
          <p:nvPr/>
        </p:nvSpPr>
        <p:spPr>
          <a:xfrm rot="16200000">
            <a:off x="3394959" y="4998549"/>
            <a:ext cx="572297" cy="4104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0074345" y="5081451"/>
            <a:ext cx="0" cy="8094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0074345" y="5278856"/>
            <a:ext cx="481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/>
              <a:t>δ</a:t>
            </a:r>
            <a:r>
              <a:rPr lang="en-GB" sz="2800" dirty="0"/>
              <a:t>f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H="1" flipV="1">
            <a:off x="10074345" y="5081451"/>
            <a:ext cx="1025776" cy="3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8422840" y="5889587"/>
            <a:ext cx="165150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14</a:t>
            </a:fld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102907" y="612749"/>
            <a:ext cx="242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Scaling symmetry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57136" y="45616"/>
            <a:ext cx="5876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 Symmetry-based Approach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2998" y="6359472"/>
            <a:ext cx="3746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Scaling disorder (s-disorder) =&gt; </a:t>
            </a:r>
            <a:r>
              <a:rPr lang="el-GR" sz="2000" b="1" dirty="0" smtClean="0">
                <a:solidFill>
                  <a:srgbClr val="C00000"/>
                </a:solidFill>
              </a:rPr>
              <a:t>δ</a:t>
            </a:r>
            <a:r>
              <a:rPr lang="en-GB" sz="2000" b="1" dirty="0" smtClean="0">
                <a:solidFill>
                  <a:srgbClr val="C00000"/>
                </a:solidFill>
              </a:rPr>
              <a:t>f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42"/>
    </mc:Choice>
    <mc:Fallback xmlns="">
      <p:transition spd="slow" advTm="25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9" x="8089900" y="4830763"/>
          <p14:tracePt t="1459" x="8027988" y="4786313"/>
          <p14:tracePt t="1467" x="7956550" y="4679950"/>
          <p14:tracePt t="1474" x="7705725" y="4411663"/>
          <p14:tracePt t="1490" x="7429500" y="4081463"/>
          <p14:tracePt t="1506" x="7081838" y="3687763"/>
          <p14:tracePt t="1523" x="6804025" y="3330575"/>
          <p14:tracePt t="1539" x="6554788" y="3044825"/>
          <p14:tracePt t="1555" x="6367463" y="2822575"/>
          <p14:tracePt t="1555" x="6303963" y="2741613"/>
          <p14:tracePt t="1574" x="6251575" y="2652713"/>
          <p14:tracePt t="1588" x="6116638" y="2509838"/>
          <p14:tracePt t="1606" x="6062663" y="2473325"/>
          <p14:tracePt t="1624" x="6037263" y="2446338"/>
          <p14:tracePt t="1639" x="6027738" y="2438400"/>
          <p14:tracePt t="1639" x="6018213" y="2438400"/>
          <p14:tracePt t="1658" x="5991225" y="2419350"/>
          <p14:tracePt t="1874" x="5965825" y="2393950"/>
          <p14:tracePt t="1881" x="5938838" y="2347913"/>
          <p14:tracePt t="1889" x="5840413" y="2205038"/>
          <p14:tracePt t="1907" x="5697538" y="2017713"/>
          <p14:tracePt t="1922" x="5554663" y="1758950"/>
          <p14:tracePt t="1939" x="5384800" y="1517650"/>
          <p14:tracePt t="1955" x="5241925" y="1303338"/>
          <p14:tracePt t="1972" x="5099050" y="1089025"/>
          <p14:tracePt t="1972" x="5072063" y="1027113"/>
          <p14:tracePt t="1990" x="5000625" y="946150"/>
          <p14:tracePt t="2007" x="4965700" y="884238"/>
          <p14:tracePt t="2022" x="4929188" y="847725"/>
          <p14:tracePt t="2040" x="4919663" y="822325"/>
          <p14:tracePt t="2055" x="4911725" y="812800"/>
          <p14:tracePt t="2075" x="4911725" y="803275"/>
          <p14:tracePt t="2097" x="4894263" y="803275"/>
          <p14:tracePt t="2352" x="4884738" y="803275"/>
          <p14:tracePt t="2367" x="4867275" y="803275"/>
          <p14:tracePt t="2384" x="4857750" y="803275"/>
          <p14:tracePt t="2389" x="4813300" y="803275"/>
          <p14:tracePt t="2407" x="4768850" y="812800"/>
          <p14:tracePt t="2422" x="4697413" y="830263"/>
          <p14:tracePt t="2440" x="4652963" y="857250"/>
          <p14:tracePt t="2455" x="4589463" y="911225"/>
          <p14:tracePt t="2455" x="4562475" y="919163"/>
          <p14:tracePt t="2475" x="4537075" y="946150"/>
          <p14:tracePt t="2488" x="4491038" y="990600"/>
          <p14:tracePt t="2507" x="4473575" y="1027113"/>
          <p14:tracePt t="2521" x="4465638" y="1044575"/>
          <p14:tracePt t="2539" x="4438650" y="1081088"/>
          <p14:tracePt t="2555" x="4419600" y="1098550"/>
          <p14:tracePt t="2572" x="4402138" y="1116013"/>
          <p14:tracePt t="2572" x="4402138" y="1125538"/>
          <p14:tracePt t="2590" x="4394200" y="1133475"/>
          <p14:tracePt t="2590" x="4375150" y="1152525"/>
          <p14:tracePt t="2605" x="4367213" y="1152525"/>
          <p14:tracePt t="2846" x="4357688" y="1152525"/>
          <p14:tracePt t="2850" x="4348163" y="1152525"/>
          <p14:tracePt t="2860" x="4340225" y="1152525"/>
          <p14:tracePt t="2871" x="4330700" y="1160463"/>
          <p14:tracePt t="2888" x="4295775" y="1187450"/>
          <p14:tracePt t="2908" x="4259263" y="1231900"/>
          <p14:tracePt t="2921" x="4224338" y="1312863"/>
          <p14:tracePt t="2940" x="4179888" y="1393825"/>
          <p14:tracePt t="2954" x="4143375" y="1490663"/>
          <p14:tracePt t="2954" x="4143375" y="1517650"/>
          <p14:tracePt t="2975" x="4125913" y="1554163"/>
          <p14:tracePt t="2988" x="4125913" y="1625600"/>
          <p14:tracePt t="3006" x="4125913" y="1670050"/>
          <p14:tracePt t="3022" x="4125913" y="1687513"/>
          <p14:tracePt t="3039" x="4125913" y="1724025"/>
          <p14:tracePt t="3055" x="4125913" y="1751013"/>
          <p14:tracePt t="3072" x="4125913" y="1768475"/>
          <p14:tracePt t="3088" x="4125913" y="1812925"/>
          <p14:tracePt t="3106" x="4125913" y="1847850"/>
          <p14:tracePt t="3124" x="4125913" y="1857375"/>
          <p14:tracePt t="3138" x="4125913" y="1874838"/>
          <p14:tracePt t="3157" x="4125913" y="1884363"/>
          <p14:tracePt t="3171" x="4125913" y="1893888"/>
          <p14:tracePt t="3187" x="4125913" y="1901825"/>
          <p14:tracePt t="3204" x="4125913" y="1919288"/>
          <p14:tracePt t="3221" x="4125913" y="1928813"/>
          <p14:tracePt t="3237" x="4125913" y="1946275"/>
          <p14:tracePt t="3256" x="4125913" y="1955800"/>
          <p14:tracePt t="3271" x="4125913" y="1973263"/>
          <p14:tracePt t="3289" x="4125913" y="2000250"/>
          <p14:tracePt t="3305" x="4125913" y="2009775"/>
          <p14:tracePt t="3321" x="4125913" y="2017713"/>
          <p14:tracePt t="3337" x="4125913" y="2036763"/>
          <p14:tracePt t="3357" x="4125913" y="2062163"/>
          <p14:tracePt t="3372" x="4125913" y="2071688"/>
          <p14:tracePt t="3387" x="4125913" y="2081213"/>
          <p14:tracePt t="3404" x="4125913" y="2098675"/>
          <p14:tracePt t="3422" x="4125913" y="2108200"/>
          <p14:tracePt t="3444" x="4125913" y="2116138"/>
          <p14:tracePt t="3467" x="4125913" y="2133600"/>
          <p14:tracePt t="3514" x="4116388" y="2133600"/>
          <p14:tracePt t="3938" x="4108450" y="2133600"/>
          <p14:tracePt t="3944" x="4098925" y="2125663"/>
          <p14:tracePt t="3954" x="4054475" y="2125663"/>
          <p14:tracePt t="3973" x="3990975" y="2116138"/>
          <p14:tracePt t="3988" x="3929063" y="2116138"/>
          <p14:tracePt t="3988" x="3894138" y="2108200"/>
          <p14:tracePt t="4007" x="3830638" y="2108200"/>
          <p14:tracePt t="4022" x="3741738" y="2108200"/>
          <p14:tracePt t="4040" x="3633788" y="2089150"/>
          <p14:tracePt t="4054" x="3544888" y="2089150"/>
          <p14:tracePt t="4054" x="3473450" y="2089150"/>
          <p14:tracePt t="4076" x="3429000" y="2081213"/>
          <p14:tracePt t="4087" x="3357563" y="2081213"/>
          <p14:tracePt t="4087" x="3313113" y="2081213"/>
          <p14:tracePt t="4107" x="3241675" y="2081213"/>
          <p14:tracePt t="4122" x="3179763" y="2081213"/>
          <p14:tracePt t="4138" x="3116263" y="2081213"/>
          <p14:tracePt t="4156" x="3071813" y="2081213"/>
          <p14:tracePt t="4171" x="3054350" y="2081213"/>
          <p14:tracePt t="4171" x="3044825" y="2081213"/>
          <p14:tracePt t="4191" x="3036888" y="2081213"/>
          <p14:tracePt t="4203" x="3017838" y="2081213"/>
          <p14:tracePt t="4221" x="3009900" y="2081213"/>
          <p14:tracePt t="4569" x="3000375" y="2081213"/>
          <p14:tracePt t="4574" x="2990850" y="2081213"/>
          <p14:tracePt t="4587" x="2973388" y="2081213"/>
          <p14:tracePt t="4604" x="2928938" y="2089150"/>
          <p14:tracePt t="4623" x="2894013" y="2098675"/>
          <p14:tracePt t="4638" x="2857500" y="2116138"/>
          <p14:tracePt t="4656" x="2830513" y="2143125"/>
          <p14:tracePt t="4671" x="2776538" y="2179638"/>
          <p14:tracePt t="4671" x="2759075" y="2205038"/>
          <p14:tracePt t="4692" x="2741613" y="2232025"/>
          <p14:tracePt t="4703" x="2670175" y="2295525"/>
          <p14:tracePt t="4724" x="2633663" y="2347913"/>
          <p14:tracePt t="4737" x="2581275" y="2393950"/>
          <p14:tracePt t="4756" x="2544763" y="2446338"/>
          <p14:tracePt t="4771" x="2500313" y="2500313"/>
          <p14:tracePt t="4788" x="2455863" y="2562225"/>
          <p14:tracePt t="4805" x="2411413" y="2652713"/>
          <p14:tracePt t="4822" x="2393950" y="2687638"/>
          <p14:tracePt t="4838" x="2384425" y="2714625"/>
          <p14:tracePt t="4854" x="2374900" y="2724150"/>
          <p14:tracePt t="4871" x="2374900" y="2732088"/>
          <p14:tracePt t="4887" x="2347913" y="2732088"/>
          <p14:tracePt t="5252" x="2339975" y="2732088"/>
          <p14:tracePt t="5260" x="2303463" y="2732088"/>
          <p14:tracePt t="5270" x="2259013" y="2732088"/>
          <p14:tracePt t="5288" x="2179638" y="2687638"/>
          <p14:tracePt t="5288" x="2125663" y="2679700"/>
          <p14:tracePt t="5307" x="2081213" y="2679700"/>
          <p14:tracePt t="5320" x="1982788" y="2643188"/>
          <p14:tracePt t="5339" x="1919288" y="2616200"/>
          <p14:tracePt t="5356" x="1866900" y="2598738"/>
          <p14:tracePt t="5371" x="1847850" y="2589213"/>
          <p14:tracePt t="5388" x="1822450" y="2589213"/>
          <p14:tracePt t="5404" x="1795463" y="2581275"/>
          <p14:tracePt t="5422" x="1785938" y="2581275"/>
          <p14:tracePt t="5437" x="1776413" y="2581275"/>
          <p14:tracePt t="5460" x="1768475" y="2581275"/>
          <p14:tracePt t="5475" x="1758950" y="2581275"/>
          <p14:tracePt t="5853" x="1751013" y="2571750"/>
          <p14:tracePt t="5860" x="1724025" y="2562225"/>
          <p14:tracePt t="5870" x="1697038" y="2536825"/>
          <p14:tracePt t="5889" x="1643063" y="2527300"/>
          <p14:tracePt t="5904" x="1616075" y="2509838"/>
          <p14:tracePt t="5904" x="1598613" y="2500313"/>
          <p14:tracePt t="5924" x="1581150" y="2482850"/>
          <p14:tracePt t="5938" x="1562100" y="2465388"/>
          <p14:tracePt t="5955" x="1554163" y="2455863"/>
          <p14:tracePt t="5970" x="1527175" y="2438400"/>
          <p14:tracePt t="5989" x="1509713" y="2411413"/>
          <p14:tracePt t="6004" x="1500188" y="2393950"/>
          <p14:tracePt t="6004" x="1473200" y="2384425"/>
          <p14:tracePt t="6024" x="1473200" y="2374900"/>
          <p14:tracePt t="6024" x="1465263" y="2357438"/>
          <p14:tracePt t="6037" x="1446213" y="2339975"/>
          <p14:tracePt t="6056" x="1438275" y="2312988"/>
          <p14:tracePt t="6070" x="1411288" y="2286000"/>
          <p14:tracePt t="6090" x="1393825" y="2259013"/>
          <p14:tracePt t="6104" x="1384300" y="2232025"/>
          <p14:tracePt t="6104" x="1374775" y="2224088"/>
          <p14:tracePt t="6122" x="1357313" y="2205038"/>
          <p14:tracePt t="6139" x="1347788" y="2187575"/>
          <p14:tracePt t="6154" x="1339850" y="2170113"/>
          <p14:tracePt t="6170" x="1330325" y="2170113"/>
          <p14:tracePt t="6187" x="1330325" y="2160588"/>
          <p14:tracePt t="6203" x="1330325" y="2143125"/>
          <p14:tracePt t="6569" x="1330325" y="2133600"/>
          <p14:tracePt t="6576" x="1322388" y="2125663"/>
          <p14:tracePt t="6587" x="1322388" y="2098675"/>
          <p14:tracePt t="6604" x="1322388" y="2081213"/>
          <p14:tracePt t="6620" x="1322388" y="2054225"/>
          <p14:tracePt t="6638" x="1322388" y="2036763"/>
          <p14:tracePt t="6816" x="1322388" y="2027238"/>
          <p14:tracePt t="6861" x="1322388" y="2017713"/>
          <p14:tracePt t="6891" x="1322388" y="2009775"/>
          <p14:tracePt t="6938" x="1322388" y="2000250"/>
          <p14:tracePt t="6969" x="1322388" y="1990725"/>
          <p14:tracePt t="7045" x="1322388" y="1982788"/>
          <p14:tracePt t="7109" x="1322388" y="1973263"/>
          <p14:tracePt t="7139" x="1322388" y="1955800"/>
          <p14:tracePt t="7184" x="1322388" y="1946275"/>
          <p14:tracePt t="7231" x="1322388" y="1938338"/>
          <p14:tracePt t="7262" x="1330325" y="1938338"/>
          <p14:tracePt t="7276" x="1330325" y="1928813"/>
          <p14:tracePt t="7307" x="1339850" y="1928813"/>
          <p14:tracePt t="7346" x="1347788" y="1928813"/>
          <p14:tracePt t="7369" x="1366838" y="1928813"/>
          <p14:tracePt t="7391" x="1374775" y="1928813"/>
          <p14:tracePt t="7407" x="1384300" y="1928813"/>
          <p14:tracePt t="7415" x="1393825" y="1928813"/>
          <p14:tracePt t="7422" x="1401763" y="1928813"/>
          <p14:tracePt t="7436" x="1428750" y="1928813"/>
          <p14:tracePt t="7454" x="1455738" y="1928813"/>
          <p14:tracePt t="7472" x="1473200" y="1928813"/>
          <p14:tracePt t="7487" x="1490663" y="1919288"/>
          <p14:tracePt t="7505" x="1517650" y="1911350"/>
          <p14:tracePt t="7520" x="1536700" y="1884363"/>
          <p14:tracePt t="7520" x="1544638" y="1884363"/>
          <p14:tracePt t="7541" x="1554163" y="1866900"/>
          <p14:tracePt t="7554" x="1562100" y="1857375"/>
          <p14:tracePt t="7571" x="1562100" y="1847850"/>
          <p14:tracePt t="7586" x="1571625" y="1839913"/>
          <p14:tracePt t="7605" x="1589088" y="1839913"/>
          <p14:tracePt t="7620" x="1598613" y="1839913"/>
          <p14:tracePt t="7662" x="1608138" y="1839913"/>
          <p14:tracePt t="7684" x="1616075" y="1839913"/>
          <p14:tracePt t="7692" x="1625600" y="1839913"/>
          <p14:tracePt t="7707" x="1633538" y="1839913"/>
          <p14:tracePt t="7720" x="1643063" y="1839913"/>
          <p14:tracePt t="7736" x="1687513" y="1839913"/>
          <p14:tracePt t="7756" x="1704975" y="1839913"/>
          <p14:tracePt t="7770" x="1731963" y="1839913"/>
          <p14:tracePt t="7789" x="1751013" y="1830388"/>
          <p14:tracePt t="7804" x="1758950" y="1830388"/>
          <p14:tracePt t="7821" x="1768475" y="1812925"/>
          <p14:tracePt t="7837" x="1776413" y="1812925"/>
          <p14:tracePt t="7855" x="1785938" y="1812925"/>
          <p14:tracePt t="7876" x="1803400" y="1812925"/>
          <p14:tracePt t="7899" x="1812925" y="1812925"/>
          <p14:tracePt t="7915" x="1822450" y="1822450"/>
          <p14:tracePt t="7922" x="1822450" y="1830388"/>
          <p14:tracePt t="7936" x="1847850" y="1847850"/>
          <p14:tracePt t="7954" x="1866900" y="1874838"/>
          <p14:tracePt t="7971" x="1884363" y="1884363"/>
          <p14:tracePt t="7987" x="1893888" y="1893888"/>
          <p14:tracePt t="8003" x="1911350" y="1901825"/>
          <p14:tracePt t="8020" x="1938338" y="1911350"/>
          <p14:tracePt t="8040" x="1955800" y="1911350"/>
          <p14:tracePt t="8054" x="1965325" y="1911350"/>
          <p14:tracePt t="8071" x="1982788" y="1911350"/>
          <p14:tracePt t="8087" x="1990725" y="1911350"/>
          <p14:tracePt t="8107" x="2000250" y="1911350"/>
          <p14:tracePt t="8131" x="2000250" y="1919288"/>
          <p14:tracePt t="8138" x="2017713" y="1919288"/>
          <p14:tracePt t="8161" x="2017713" y="1928813"/>
          <p14:tracePt t="8193" x="2027238" y="1928813"/>
          <p14:tracePt t="8199" x="2036763" y="1938338"/>
          <p14:tracePt t="8224" x="2036763" y="1955800"/>
          <p14:tracePt t="8246" x="2044700" y="1955800"/>
          <p14:tracePt t="8254" x="2044700" y="1965325"/>
          <p14:tracePt t="8277" x="2044700" y="1973263"/>
          <p14:tracePt t="8323" x="2054225" y="1973263"/>
          <p14:tracePt t="9221" x="2044700" y="1973263"/>
          <p14:tracePt t="9431" x="2017713" y="1973263"/>
          <p14:tracePt t="9447" x="2009775" y="1965325"/>
          <p14:tracePt t="9454" x="1982788" y="1938338"/>
          <p14:tracePt t="9471" x="1946275" y="1911350"/>
          <p14:tracePt t="9487" x="1893888" y="1901825"/>
          <p14:tracePt t="9504" x="1847850" y="1884363"/>
          <p14:tracePt t="9520" x="1803400" y="1866900"/>
          <p14:tracePt t="9536" x="1751013" y="1857375"/>
          <p14:tracePt t="9553" x="1714500" y="1847850"/>
          <p14:tracePt t="9571" x="1687513" y="1847850"/>
          <p14:tracePt t="9586" x="1679575" y="1839913"/>
          <p14:tracePt t="9603" x="1660525" y="1839913"/>
          <p14:tracePt t="9620" x="1652588" y="1839913"/>
          <p14:tracePt t="9636" x="1643063" y="1839913"/>
          <p14:tracePt t="9655" x="1633538" y="1839913"/>
          <p14:tracePt t="9669" x="1625600" y="1839913"/>
          <p14:tracePt t="9686" x="1608138" y="1839913"/>
          <p14:tracePt t="9702" x="1598613" y="1839913"/>
          <p14:tracePt t="9723" x="1589088" y="1839913"/>
          <p14:tracePt t="9754" x="1589088" y="1847850"/>
          <p14:tracePt t="9762" x="1581150" y="1847850"/>
          <p14:tracePt t="9770" x="1581150" y="1857375"/>
          <p14:tracePt t="9793" x="1571625" y="1857375"/>
          <p14:tracePt t="9803" x="1571625" y="1866900"/>
          <p14:tracePt t="9819" x="1562100" y="1866900"/>
          <p14:tracePt t="9836" x="1562100" y="1874838"/>
          <p14:tracePt t="9852" x="1554163" y="1884363"/>
          <p14:tracePt t="9870" x="1554163" y="1901825"/>
          <p14:tracePt t="9886" x="1536700" y="1911350"/>
          <p14:tracePt t="9906" x="1536700" y="1919288"/>
          <p14:tracePt t="9919" x="1536700" y="1928813"/>
          <p14:tracePt t="10846" x="1527175" y="1928813"/>
          <p14:tracePt t="11525" x="1517650" y="1938338"/>
          <p14:tracePt t="11533" x="1509713" y="1938338"/>
          <p14:tracePt t="11539" x="1500188" y="1946275"/>
          <p14:tracePt t="11552" x="1455738" y="1973263"/>
          <p14:tracePt t="11569" x="1393825" y="2017713"/>
          <p14:tracePt t="11587" x="1357313" y="2071688"/>
          <p14:tracePt t="11603" x="1303338" y="2116138"/>
          <p14:tracePt t="11619" x="1268413" y="2170113"/>
          <p14:tracePt t="11635" x="1231900" y="2241550"/>
          <p14:tracePt t="11656" x="1204913" y="2268538"/>
          <p14:tracePt t="11668" x="1187450" y="2322513"/>
          <p14:tracePt t="11687" x="1160463" y="2347913"/>
          <p14:tracePt t="11703" x="1143000" y="2374900"/>
          <p14:tracePt t="11720" x="1116013" y="2411413"/>
          <p14:tracePt t="11736" x="1098550" y="2438400"/>
          <p14:tracePt t="11736" x="1071563" y="2455863"/>
          <p14:tracePt t="11756" x="1071563" y="2465388"/>
          <p14:tracePt t="11769" x="1017588" y="2517775"/>
          <p14:tracePt t="11788" x="990600" y="2554288"/>
          <p14:tracePt t="11803" x="955675" y="2589213"/>
          <p14:tracePt t="11820" x="938213" y="2625725"/>
          <p14:tracePt t="11836" x="919163" y="2643188"/>
          <p14:tracePt t="11836" x="919163" y="2652713"/>
          <p14:tracePt t="11856" x="911225" y="2652713"/>
          <p14:tracePt t="11868" x="911225" y="2670175"/>
          <p14:tracePt t="11887" x="911225" y="2679700"/>
          <p14:tracePt t="11903" x="911225" y="2687638"/>
          <p14:tracePt t="11924" x="928688" y="2687638"/>
          <p14:tracePt t="11971" x="955675" y="2687638"/>
          <p14:tracePt t="11979" x="973138" y="2687638"/>
          <p14:tracePt t="11986" x="1036638" y="2687638"/>
          <p14:tracePt t="12004" x="1143000" y="2687638"/>
          <p14:tracePt t="12019" x="1258888" y="2660650"/>
          <p14:tracePt t="12037" x="1366838" y="2616200"/>
          <p14:tracePt t="12053" x="1482725" y="2589213"/>
          <p14:tracePt t="12053" x="1517650" y="2589213"/>
          <p14:tracePt t="12072" x="1598613" y="2571750"/>
          <p14:tracePt t="12087" x="1643063" y="2571750"/>
          <p14:tracePt t="12105" x="1687513" y="2571750"/>
          <p14:tracePt t="12119" x="1731963" y="2581275"/>
          <p14:tracePt t="12137" x="1785938" y="2598738"/>
          <p14:tracePt t="12153" x="1830388" y="2625725"/>
          <p14:tracePt t="12169" x="1884363" y="2660650"/>
          <p14:tracePt t="12169" x="1901825" y="2679700"/>
          <p14:tracePt t="12188" x="1938338" y="2714625"/>
          <p14:tracePt t="12203" x="1973263" y="2732088"/>
          <p14:tracePt t="12220" x="2009775" y="2768600"/>
          <p14:tracePt t="12236" x="2027238" y="2768600"/>
          <p14:tracePt t="12254" x="2036763" y="2776538"/>
          <p14:tracePt t="12268" x="2044700" y="2786063"/>
          <p14:tracePt t="12285" x="2071688" y="2786063"/>
          <p14:tracePt t="12610" x="2081213" y="2786063"/>
          <p14:tracePt t="12617" x="2089150" y="2786063"/>
          <p14:tracePt t="12624" x="2116138" y="2776538"/>
          <p14:tracePt t="12635" x="2160588" y="2751138"/>
          <p14:tracePt t="12652" x="2224088" y="2724150"/>
          <p14:tracePt t="12652" x="2268538" y="2714625"/>
          <p14:tracePt t="12673" x="2339975" y="2697163"/>
          <p14:tracePt t="12687" x="2446338" y="2687638"/>
          <p14:tracePt t="12705" x="2571750" y="2687638"/>
          <p14:tracePt t="12719" x="2687638" y="2687638"/>
          <p14:tracePt t="12737" x="2776538" y="2705100"/>
          <p14:tracePt t="12752" x="2911475" y="2732088"/>
          <p14:tracePt t="12769" x="3027363" y="2776538"/>
          <p14:tracePt t="12769" x="3081338" y="2803525"/>
          <p14:tracePt t="12787" x="3179763" y="2847975"/>
          <p14:tracePt t="12802" x="3259138" y="2874963"/>
          <p14:tracePt t="12819" x="3322638" y="2911475"/>
          <p14:tracePt t="12835" x="3384550" y="2938463"/>
          <p14:tracePt t="12852" x="3419475" y="2973388"/>
          <p14:tracePt t="12870" x="3455988" y="2982913"/>
          <p14:tracePt t="12870" x="3465513" y="2990850"/>
          <p14:tracePt t="12888" x="3482975" y="3000375"/>
          <p14:tracePt t="12904" x="3509963" y="3009900"/>
          <p14:tracePt t="12920" x="3509963" y="3027363"/>
          <p14:tracePt t="12935" x="3517900" y="3027363"/>
          <p14:tracePt t="12952" x="3527425" y="3027363"/>
          <p14:tracePt t="15629" x="3517900" y="3027363"/>
          <p14:tracePt t="15850" x="3490913" y="3027363"/>
          <p14:tracePt t="15857" x="3465513" y="3009900"/>
          <p14:tracePt t="15867" x="3419475" y="2955925"/>
          <p14:tracePt t="15885" x="3348038" y="2874963"/>
          <p14:tracePt t="15902" x="3241675" y="2768600"/>
          <p14:tracePt t="15902" x="3197225" y="2724150"/>
          <p14:tracePt t="15919" x="3089275" y="2633663"/>
          <p14:tracePt t="15937" x="3027363" y="2554288"/>
          <p14:tracePt t="15952" x="2973388" y="2517775"/>
          <p14:tracePt t="15969" x="2938463" y="2482850"/>
          <p14:tracePt t="15985" x="2911475" y="2446338"/>
          <p14:tracePt t="15985" x="2901950" y="2438400"/>
          <p14:tracePt t="16005" x="2884488" y="2411413"/>
          <p14:tracePt t="16017" x="2857500" y="2366963"/>
          <p14:tracePt t="16036" x="2847975" y="2347913"/>
          <p14:tracePt t="16051" x="2822575" y="2339975"/>
          <p14:tracePt t="16068" x="2813050" y="2322513"/>
          <p14:tracePt t="16085" x="2803525" y="2322513"/>
          <p14:tracePt t="16102" x="2803525" y="2303463"/>
          <p14:tracePt t="16117" x="2795588" y="2295525"/>
          <p14:tracePt t="16135" x="2795588" y="2286000"/>
          <p14:tracePt t="16458" x="2795588" y="2276475"/>
          <p14:tracePt t="16473" x="2795588" y="2268538"/>
          <p14:tracePt t="16481" x="2803525" y="2259013"/>
          <p14:tracePt t="16488" x="2813050" y="2251075"/>
          <p14:tracePt t="16501" x="2847975" y="2214563"/>
          <p14:tracePt t="16518" x="2946400" y="2160588"/>
          <p14:tracePt t="16537" x="3027363" y="2133600"/>
          <p14:tracePt t="16552" x="3108325" y="2125663"/>
          <p14:tracePt t="16569" x="3170238" y="2108200"/>
          <p14:tracePt t="16585" x="3224213" y="2108200"/>
          <p14:tracePt t="16585" x="3251200" y="2108200"/>
          <p14:tracePt t="16605" x="3276600" y="2108200"/>
          <p14:tracePt t="16617" x="3330575" y="2098675"/>
          <p14:tracePt t="16637" x="3367088" y="2098675"/>
          <p14:tracePt t="16651" x="3375025" y="2098675"/>
          <p14:tracePt t="16668" x="3394075" y="2098675"/>
          <p14:tracePt t="16686" x="3402013" y="2098675"/>
          <p14:tracePt t="16704" x="3411538" y="2098675"/>
          <p14:tracePt t="17081" x="3438525" y="2098675"/>
          <p14:tracePt t="17089" x="3455988" y="2089150"/>
          <p14:tracePt t="17101" x="3517900" y="2089150"/>
          <p14:tracePt t="17118" x="3598863" y="2089150"/>
          <p14:tracePt t="17118" x="3652838" y="2089150"/>
          <p14:tracePt t="17136" x="3741738" y="2089150"/>
          <p14:tracePt t="17151" x="3813175" y="2089150"/>
          <p14:tracePt t="17168" x="3875088" y="2089150"/>
          <p14:tracePt t="17186" x="3911600" y="2089150"/>
          <p14:tracePt t="17201" x="3946525" y="2089150"/>
          <p14:tracePt t="17201" x="3965575" y="2089150"/>
          <p14:tracePt t="17222" x="3973513" y="2098675"/>
          <p14:tracePt t="17233" x="3990975" y="2098675"/>
          <p14:tracePt t="17254" x="4010025" y="2098675"/>
          <p14:tracePt t="17267" x="4017963" y="2098675"/>
          <p14:tracePt t="18206" x="4027488" y="2098675"/>
          <p14:tracePt t="18389" x="4037013" y="2098675"/>
          <p14:tracePt t="18397" x="4054475" y="2098675"/>
          <p14:tracePt t="18405" x="4081463" y="2098675"/>
          <p14:tracePt t="18417" x="4143375" y="2098675"/>
          <p14:tracePt t="18417" x="4197350" y="2098675"/>
          <p14:tracePt t="18436" x="4286250" y="2089150"/>
          <p14:tracePt t="18452" x="4438650" y="2089150"/>
          <p14:tracePt t="18470" x="4633913" y="2081213"/>
          <p14:tracePt t="18486" x="4776788" y="2081213"/>
          <p14:tracePt t="18486" x="4875213" y="2081213"/>
          <p14:tracePt t="18504" x="4946650" y="2081213"/>
          <p14:tracePt t="18516" x="5081588" y="2081213"/>
          <p14:tracePt t="18516" x="5153025" y="2081213"/>
          <p14:tracePt t="18536" x="5205413" y="2081213"/>
          <p14:tracePt t="18550" x="5348288" y="2081213"/>
          <p14:tracePt t="18568" x="5411788" y="2081213"/>
          <p14:tracePt t="18584" x="5456238" y="2081213"/>
          <p14:tracePt t="18601" x="5473700" y="2081213"/>
          <p14:tracePt t="18617" x="5483225" y="2081213"/>
          <p14:tracePt t="18633" x="5491163" y="2081213"/>
          <p14:tracePt t="18959" x="5510213" y="2071688"/>
          <p14:tracePt t="18967" x="5518150" y="2062163"/>
          <p14:tracePt t="18974" x="5554663" y="2044700"/>
          <p14:tracePt t="18984" x="5599113" y="2027238"/>
          <p14:tracePt t="19001" x="5661025" y="2000250"/>
          <p14:tracePt t="19017" x="5724525" y="1973263"/>
          <p14:tracePt t="19034" x="5857875" y="1946275"/>
          <p14:tracePt t="19052" x="5919788" y="1946275"/>
          <p14:tracePt t="19068" x="5991225" y="1946275"/>
          <p14:tracePt t="19085" x="6054725" y="1946275"/>
          <p14:tracePt t="19104" x="6126163" y="1946275"/>
          <p14:tracePt t="19117" x="6259513" y="1990725"/>
          <p14:tracePt t="19138" x="6340475" y="2009775"/>
          <p14:tracePt t="19149" x="6456363" y="2062163"/>
          <p14:tracePt t="19168" x="6518275" y="2089150"/>
          <p14:tracePt t="19184" x="6599238" y="2116138"/>
          <p14:tracePt t="19201" x="6661150" y="2133600"/>
          <p14:tracePt t="19218" x="6705600" y="2160588"/>
          <p14:tracePt t="19234" x="6759575" y="2179638"/>
          <p14:tracePt t="19234" x="6777038" y="2179638"/>
          <p14:tracePt t="19253" x="6813550" y="2179638"/>
          <p14:tracePt t="19267" x="6840538" y="2179638"/>
          <p14:tracePt t="19285" x="6875463" y="2179638"/>
          <p14:tracePt t="19301" x="6894513" y="2179638"/>
          <p14:tracePt t="19319" x="6929438" y="2179638"/>
          <p14:tracePt t="19334" x="6956425" y="2179638"/>
          <p14:tracePt t="19334" x="6973888" y="2179638"/>
          <p14:tracePt t="19354" x="7000875" y="2170113"/>
          <p14:tracePt t="19368" x="7018338" y="2160588"/>
          <p14:tracePt t="19386" x="7045325" y="2152650"/>
          <p14:tracePt t="19400" x="7072313" y="2143125"/>
          <p14:tracePt t="19417" x="7099300" y="2133600"/>
          <p14:tracePt t="19434" x="7116763" y="2125663"/>
          <p14:tracePt t="19434" x="7116763" y="2108200"/>
          <p14:tracePt t="19452" x="7134225" y="2108200"/>
          <p14:tracePt t="19469" x="7143750" y="2098675"/>
          <p14:tracePt t="19484" x="7153275" y="2089150"/>
          <p14:tracePt t="19501" x="7170738" y="2089150"/>
          <p14:tracePt t="19520" x="7170738" y="2081213"/>
          <p14:tracePt t="19533" x="7180263" y="2081213"/>
          <p14:tracePt t="19550" x="7180263" y="2071688"/>
          <p14:tracePt t="19567" x="7180263" y="2062163"/>
          <p14:tracePt t="19590" x="7188200" y="2062163"/>
          <p14:tracePt t="19601" x="7188200" y="2054225"/>
          <p14:tracePt t="19620" x="7188200" y="2044700"/>
          <p14:tracePt t="19644" x="7188200" y="2027238"/>
          <p14:tracePt t="19659" x="7188200" y="2017713"/>
          <p14:tracePt t="19667" x="7188200" y="2000250"/>
          <p14:tracePt t="19684" x="7188200" y="1955800"/>
          <p14:tracePt t="19701" x="7180263" y="1911350"/>
          <p14:tracePt t="19718" x="7161213" y="1874838"/>
          <p14:tracePt t="19734" x="7143750" y="1839913"/>
          <p14:tracePt t="19734" x="7126288" y="1822450"/>
          <p14:tracePt t="19754" x="7099300" y="1795463"/>
          <p14:tracePt t="19767" x="7072313" y="1776413"/>
          <p14:tracePt t="19785" x="7054850" y="1758950"/>
          <p14:tracePt t="19801" x="7018338" y="1731963"/>
          <p14:tracePt t="19801" x="7000875" y="1731963"/>
          <p14:tracePt t="19821" x="6991350" y="1724025"/>
          <p14:tracePt t="19833" x="6946900" y="1704975"/>
          <p14:tracePt t="19854" x="6902450" y="1687513"/>
          <p14:tracePt t="19868" x="6884988" y="1687513"/>
          <p14:tracePt t="19884" x="6840538" y="1687513"/>
          <p14:tracePt t="19901" x="6813550" y="1687513"/>
          <p14:tracePt t="19917" x="6796088" y="1687513"/>
          <p14:tracePt t="19934" x="6777038" y="1687513"/>
          <p14:tracePt t="19950" x="6751638" y="1687513"/>
          <p14:tracePt t="19969" x="6742113" y="1697038"/>
          <p14:tracePt t="19984" x="6732588" y="1724025"/>
          <p14:tracePt t="20002" x="6724650" y="1768475"/>
          <p14:tracePt t="20017" x="6705600" y="1822450"/>
          <p14:tracePt t="20017" x="6697663" y="1857375"/>
          <p14:tracePt t="20037" x="6697663" y="1866900"/>
          <p14:tracePt t="20049" x="6697663" y="1928813"/>
          <p14:tracePt t="20049" x="6697663" y="1938338"/>
          <p14:tracePt t="20069" x="6697663" y="1982788"/>
          <p14:tracePt t="20084" x="6697663" y="2009775"/>
          <p14:tracePt t="20101" x="6705600" y="2044700"/>
          <p14:tracePt t="20117" x="6732588" y="2081213"/>
          <p14:tracePt t="20117" x="6742113" y="2089150"/>
          <p14:tracePt t="20136" x="6742113" y="2098675"/>
          <p14:tracePt t="20150" x="6786563" y="2143125"/>
          <p14:tracePt t="20168" x="6804025" y="2160588"/>
          <p14:tracePt t="20184" x="6840538" y="2187575"/>
          <p14:tracePt t="20200" x="6867525" y="2197100"/>
          <p14:tracePt t="20218" x="6902450" y="2205038"/>
          <p14:tracePt t="20234" x="6938963" y="2205038"/>
          <p14:tracePt t="20234" x="6956425" y="2205038"/>
          <p14:tracePt t="20253" x="6983413" y="2205038"/>
          <p14:tracePt t="20266" x="7018338" y="2205038"/>
          <p14:tracePt t="20286" x="7054850" y="2205038"/>
          <p14:tracePt t="20301" x="7072313" y="2187575"/>
          <p14:tracePt t="20319" x="7108825" y="2160588"/>
          <p14:tracePt t="20333" x="7116763" y="2133600"/>
          <p14:tracePt t="20350" x="7161213" y="2071688"/>
          <p14:tracePt t="20368" x="7180263" y="2027238"/>
          <p14:tracePt t="20384" x="7188200" y="1990725"/>
          <p14:tracePt t="20400" x="7197725" y="1946275"/>
          <p14:tracePt t="20417" x="7197725" y="1901825"/>
          <p14:tracePt t="20434" x="7197725" y="1857375"/>
          <p14:tracePt t="20450" x="7197725" y="1785938"/>
          <p14:tracePt t="20469" x="7188200" y="1731963"/>
          <p14:tracePt t="20484" x="7161213" y="1714500"/>
          <p14:tracePt t="20501" x="7143750" y="1697038"/>
          <p14:tracePt t="20517" x="7089775" y="1660525"/>
          <p14:tracePt t="20537" x="7062788" y="1652588"/>
          <p14:tracePt t="20550" x="7027863" y="1643063"/>
          <p14:tracePt t="20569" x="6973888" y="1633538"/>
          <p14:tracePt t="20584" x="6956425" y="1633538"/>
          <p14:tracePt t="20600" x="6938963" y="1633538"/>
          <p14:tracePt t="20617" x="6919913" y="1633538"/>
          <p14:tracePt t="20634" x="6894513" y="1633538"/>
          <p14:tracePt t="20650" x="6867525" y="1652588"/>
          <p14:tracePt t="20668" x="6840538" y="1697038"/>
          <p14:tracePt t="20684" x="6823075" y="1731963"/>
          <p14:tracePt t="20700" x="6796088" y="1795463"/>
          <p14:tracePt t="20718" x="6769100" y="1839913"/>
          <p14:tracePt t="20734" x="6759575" y="1893888"/>
          <p14:tracePt t="20734" x="6759575" y="1901825"/>
          <p14:tracePt t="20753" x="6751638" y="1938338"/>
          <p14:tracePt t="20768" x="6742113" y="1955800"/>
          <p14:tracePt t="20784" x="6742113" y="1973263"/>
          <p14:tracePt t="20800" x="6742113" y="1990725"/>
          <p14:tracePt t="20817" x="6742113" y="2017713"/>
          <p14:tracePt t="20834" x="6751638" y="2017713"/>
          <p14:tracePt t="21452" x="6759575" y="2017713"/>
          <p14:tracePt t="21460" x="6769100" y="2027238"/>
          <p14:tracePt t="21468" x="6804025" y="2027238"/>
          <p14:tracePt t="21484" x="6831013" y="2027238"/>
          <p14:tracePt t="21501" x="6848475" y="2027238"/>
          <p14:tracePt t="21516" x="6875463" y="2027238"/>
          <p14:tracePt t="21516" x="6884988" y="2027238"/>
          <p14:tracePt t="21537" x="6894513" y="2027238"/>
          <p14:tracePt t="21549" x="6911975" y="2027238"/>
          <p14:tracePt t="21569" x="6919913" y="2027238"/>
          <p14:tracePt t="21584" x="6946900" y="2027238"/>
          <p14:tracePt t="21601" x="6956425" y="2027238"/>
          <p14:tracePt t="21616" x="6973888" y="2017713"/>
          <p14:tracePt t="21634" x="6983413" y="2000250"/>
          <p14:tracePt t="21650" x="7010400" y="1982788"/>
          <p14:tracePt t="21650" x="7018338" y="1973263"/>
          <p14:tracePt t="21668" x="7027863" y="1938338"/>
          <p14:tracePt t="21684" x="7037388" y="1919288"/>
          <p14:tracePt t="21700" x="7037388" y="1884363"/>
          <p14:tracePt t="21718" x="7045325" y="1857375"/>
          <p14:tracePt t="21733" x="7045325" y="1847850"/>
          <p14:tracePt t="21749" x="7045325" y="1822450"/>
          <p14:tracePt t="21767" x="7045325" y="1812925"/>
          <p14:tracePt t="21785" x="7045325" y="1803400"/>
          <p14:tracePt t="21816" x="7045325" y="1795463"/>
          <p14:tracePt t="21883" x="7045325" y="1785938"/>
          <p14:tracePt t="22214" x="7045325" y="1776413"/>
          <p14:tracePt t="22229" x="7045325" y="1768475"/>
          <p14:tracePt t="22245" x="7037388" y="1751013"/>
          <p14:tracePt t="22252" x="7027863" y="1751013"/>
          <p14:tracePt t="22266" x="6983413" y="1724025"/>
          <p14:tracePt t="22285" x="6938963" y="1697038"/>
          <p14:tracePt t="22300" x="6875463" y="1687513"/>
          <p14:tracePt t="22316" x="6831013" y="1687513"/>
          <p14:tracePt t="22333" x="6769100" y="1687513"/>
          <p14:tracePt t="22350" x="6724650" y="1687513"/>
          <p14:tracePt t="22367" x="6661150" y="1687513"/>
          <p14:tracePt t="22384" x="6634163" y="1697038"/>
          <p14:tracePt t="22401" x="6616700" y="1724025"/>
          <p14:tracePt t="22418" x="6589713" y="1731963"/>
          <p14:tracePt t="22435" x="6572250" y="1751013"/>
          <p14:tracePt t="22450" x="6562725" y="1758950"/>
          <p14:tracePt t="22466" x="6545263" y="1768475"/>
          <p14:tracePt t="22484" x="6545263" y="1776413"/>
          <p14:tracePt t="22499" x="6527800" y="1776413"/>
          <p14:tracePt t="22861" x="6527800" y="1785938"/>
          <p14:tracePt t="22876" x="6518275" y="1785938"/>
          <p14:tracePt t="22883" x="6510338" y="1803400"/>
          <p14:tracePt t="22900" x="6491288" y="1812925"/>
          <p14:tracePt t="22917" x="6483350" y="1830388"/>
          <p14:tracePt t="22933" x="6446838" y="1847850"/>
          <p14:tracePt t="22951" x="6419850" y="1901825"/>
          <p14:tracePt t="22951" x="6411913" y="1911350"/>
          <p14:tracePt t="22969" x="6402388" y="1928813"/>
          <p14:tracePt t="22982" x="6367463" y="2017713"/>
          <p14:tracePt t="23001" x="6340475" y="2081213"/>
          <p14:tracePt t="23016" x="6330950" y="2133600"/>
          <p14:tracePt t="23034" x="6313488" y="2179638"/>
          <p14:tracePt t="23050" x="6303963" y="2224088"/>
          <p14:tracePt t="23050" x="6296025" y="2251075"/>
          <p14:tracePt t="23069" x="6296025" y="2259013"/>
          <p14:tracePt t="23082" x="6269038" y="2303463"/>
          <p14:tracePt t="23102" x="6259513" y="2322513"/>
          <p14:tracePt t="23117" x="6242050" y="2339975"/>
          <p14:tracePt t="23136" x="6232525" y="2357438"/>
          <p14:tracePt t="23148" x="6232525" y="2374900"/>
          <p14:tracePt t="23167" x="6215063" y="2384425"/>
          <p14:tracePt t="23183" x="6215063" y="2393950"/>
          <p14:tracePt t="24095" x="6205538" y="2393950"/>
          <p14:tracePt t="24277" x="6197600" y="2393950"/>
          <p14:tracePt t="24299" x="6188075" y="2393950"/>
          <p14:tracePt t="24307" x="6180138" y="2393950"/>
          <p14:tracePt t="24315" x="6161088" y="2393950"/>
          <p14:tracePt t="24334" x="6126163" y="2384425"/>
          <p14:tracePt t="24350" x="6089650" y="2384425"/>
          <p14:tracePt t="24367" x="6045200" y="2366963"/>
          <p14:tracePt t="24383" x="5983288" y="2366963"/>
          <p14:tracePt t="24383" x="5946775" y="2366963"/>
          <p14:tracePt t="24402" x="5902325" y="2366963"/>
          <p14:tracePt t="24417" x="5840413" y="2357438"/>
          <p14:tracePt t="24433" x="5795963" y="2357438"/>
          <p14:tracePt t="24449" x="5751513" y="2357438"/>
          <p14:tracePt t="24466" x="5715000" y="2347913"/>
          <p14:tracePt t="24466" x="5705475" y="2347913"/>
          <p14:tracePt t="24486" x="5688013" y="2339975"/>
          <p14:tracePt t="24500" x="5661025" y="2339975"/>
          <p14:tracePt t="24517" x="5653088" y="2339975"/>
          <p14:tracePt t="24532" x="5634038" y="2322513"/>
          <p14:tracePt t="24550" x="5616575" y="2312988"/>
          <p14:tracePt t="24566" x="5589588" y="2303463"/>
          <p14:tracePt t="24585" x="5581650" y="2303463"/>
          <p14:tracePt t="24598" x="5562600" y="2295525"/>
          <p14:tracePt t="24616" x="5545138" y="2286000"/>
          <p14:tracePt t="24632" x="5510213" y="2276475"/>
          <p14:tracePt t="24650" x="5491163" y="2276475"/>
          <p14:tracePt t="24665" x="5465763" y="2268538"/>
          <p14:tracePt t="24683" x="5446713" y="2251075"/>
          <p14:tracePt t="24699" x="5402263" y="2241550"/>
          <p14:tracePt t="24716" x="5384800" y="2241550"/>
          <p14:tracePt t="24734" x="5357813" y="2232025"/>
          <p14:tracePt t="24749" x="5340350" y="2224088"/>
          <p14:tracePt t="24767" x="5322888" y="2224088"/>
          <p14:tracePt t="24783" x="5286375" y="2214563"/>
          <p14:tracePt t="24802" x="5276850" y="2214563"/>
          <p14:tracePt t="24816" x="5259388" y="2197100"/>
          <p14:tracePt t="24834" x="5251450" y="2187575"/>
          <p14:tracePt t="24849" x="5241925" y="2187575"/>
          <p14:tracePt t="24865" x="5214938" y="2187575"/>
          <p14:tracePt t="24883" x="5205413" y="2187575"/>
          <p14:tracePt t="24883" x="5197475" y="2187575"/>
          <p14:tracePt t="24900" x="5187950" y="2187575"/>
          <p14:tracePt t="24916" x="5180013" y="2187575"/>
          <p14:tracePt t="24931" x="5160963" y="2187575"/>
          <p14:tracePt t="24948" x="5143500" y="2187575"/>
          <p14:tracePt t="24964" x="5133975" y="2187575"/>
          <p14:tracePt t="24981" x="5126038" y="2187575"/>
          <p14:tracePt t="24998" x="5116513" y="2187575"/>
          <p14:tracePt t="25014" x="5108575" y="2187575"/>
          <p14:tracePt t="25031" x="5099050" y="2187575"/>
          <p14:tracePt t="25048" x="5099050" y="2179638"/>
          <p14:tracePt t="25161" x="5099050" y="2205038"/>
          <p14:tracePt t="25270" x="5099050" y="2224088"/>
          <p14:tracePt t="25277" x="5099050" y="2268538"/>
          <p14:tracePt t="25284" x="5099050" y="2286000"/>
          <p14:tracePt t="25298" x="5099050" y="2357438"/>
          <p14:tracePt t="25316" x="5099050" y="2374900"/>
          <p14:tracePt t="25333" x="5099050" y="2401888"/>
          <p14:tracePt t="25349" x="5108575" y="2411413"/>
          <p14:tracePt t="25366" x="5116513" y="2411413"/>
          <p14:tracePt t="25393" x="5126038" y="2411413"/>
          <p14:tracePt t="25415" x="5133975" y="2411413"/>
          <p14:tracePt t="25431" x="5153025" y="2411413"/>
          <p14:tracePt t="25438" x="5160963" y="2401888"/>
          <p14:tracePt t="25448" x="5180013" y="2347913"/>
          <p14:tracePt t="25466" x="5197475" y="2303463"/>
          <p14:tracePt t="25466" x="5197475" y="2286000"/>
          <p14:tracePt t="25486" x="5205413" y="2259013"/>
          <p14:tracePt t="25498" x="5214938" y="2224088"/>
          <p14:tracePt t="25517" x="5214938" y="2214563"/>
          <p14:tracePt t="25539" x="5214938" y="2205038"/>
          <p14:tracePt t="25592" x="5224463" y="2205038"/>
          <p14:tracePt t="25641" x="5232400" y="2205038"/>
          <p14:tracePt t="25654" x="5251450" y="2205038"/>
          <p14:tracePt t="25671" x="5259388" y="2205038"/>
          <p14:tracePt t="25677" x="5268913" y="2205038"/>
          <p14:tracePt t="25684" x="5276850" y="2205038"/>
          <p14:tracePt t="25698" x="5313363" y="2205038"/>
          <p14:tracePt t="25698" x="5322888" y="2197100"/>
          <p14:tracePt t="25717" x="5348288" y="2187575"/>
          <p14:tracePt t="25734" x="5375275" y="2160588"/>
          <p14:tracePt t="25750" x="5394325" y="2143125"/>
          <p14:tracePt t="25767" x="5411788" y="2133600"/>
          <p14:tracePt t="25782" x="5419725" y="2125663"/>
          <p14:tracePt t="25798" x="5429250" y="2116138"/>
          <p14:tracePt t="25815" x="5446713" y="2116138"/>
          <p14:tracePt t="25832" x="5446713" y="2108200"/>
          <p14:tracePt t="25854" x="5456238" y="2108200"/>
          <p14:tracePt t="25865" x="5465763" y="2108200"/>
          <p14:tracePt t="25885" x="5473700" y="2108200"/>
          <p14:tracePt t="25908" x="5483225" y="2108200"/>
          <p14:tracePt t="25916" x="5491163" y="2108200"/>
          <p14:tracePt t="25932" x="5527675" y="2108200"/>
          <p14:tracePt t="25949" x="5545138" y="2116138"/>
          <p14:tracePt t="25966" x="5581650" y="2116138"/>
          <p14:tracePt t="25966" x="5599113" y="2116138"/>
          <p14:tracePt t="25986" x="5626100" y="2116138"/>
          <p14:tracePt t="25998" x="5653088" y="2116138"/>
          <p14:tracePt t="26017" x="5670550" y="2116138"/>
          <p14:tracePt t="26031" x="5680075" y="2116138"/>
          <p14:tracePt t="26047" x="5697538" y="2116138"/>
          <p14:tracePt t="26069" x="5705475" y="2116138"/>
          <p14:tracePt t="26116" x="5715000" y="2116138"/>
          <p14:tracePt t="26156" x="5715000" y="2125663"/>
          <p14:tracePt t="26161" x="5724525" y="2125663"/>
          <p14:tracePt t="26177" x="5724525" y="2133600"/>
          <p14:tracePt t="26185" x="5732463" y="2133600"/>
          <p14:tracePt t="26208" x="5732463" y="2143125"/>
          <p14:tracePt t="26216" x="5732463" y="2152650"/>
          <p14:tracePt t="26285" x="5732463" y="2170113"/>
          <p14:tracePt t="26354" x="5732463" y="2179638"/>
          <p14:tracePt t="26547" x="5732463" y="2187575"/>
          <p14:tracePt t="26593" x="5724525" y="2187575"/>
          <p14:tracePt t="26618" x="5715000" y="2187575"/>
          <p14:tracePt t="26623" x="5705475" y="2187575"/>
          <p14:tracePt t="26639" x="5688013" y="2187575"/>
          <p14:tracePt t="26648" x="5680075" y="2187575"/>
          <p14:tracePt t="26665" x="5661025" y="2197100"/>
          <p14:tracePt t="26682" x="5653088" y="2197100"/>
          <p14:tracePt t="26698" x="5634038" y="2197100"/>
          <p14:tracePt t="26715" x="5608638" y="2205038"/>
          <p14:tracePt t="26733" x="5599113" y="2205038"/>
          <p14:tracePt t="26748" x="5589588" y="2205038"/>
          <p14:tracePt t="26765" x="5581650" y="2214563"/>
          <p14:tracePt t="26781" x="5572125" y="2214563"/>
          <p14:tracePt t="26803" x="5562600" y="2214563"/>
          <p14:tracePt t="26831" x="5545138" y="2214563"/>
          <p14:tracePt t="26864" x="5537200" y="2214563"/>
          <p14:tracePt t="26885" x="5527675" y="2214563"/>
          <p14:tracePt t="26909" x="5518150" y="2214563"/>
          <p14:tracePt t="26931" x="5510213" y="2214563"/>
          <p14:tracePt t="26947" x="5500688" y="2214563"/>
          <p14:tracePt t="26971" x="5491163" y="2214563"/>
          <p14:tracePt t="26988" x="5483225" y="2214563"/>
          <p14:tracePt t="27001" x="5465763" y="2214563"/>
          <p14:tracePt t="27017" x="5456238" y="2214563"/>
          <p14:tracePt t="27032" x="5446713" y="2214563"/>
          <p14:tracePt t="27046" x="5438775" y="2214563"/>
          <p14:tracePt t="27064" x="5429250" y="2214563"/>
          <p14:tracePt t="27070" x="5419725" y="2214563"/>
          <p14:tracePt t="27085" x="5411788" y="2214563"/>
          <p14:tracePt t="27097" x="5394325" y="2214563"/>
          <p14:tracePt t="27116" x="5384800" y="2214563"/>
          <p14:tracePt t="27132" x="5375275" y="2214563"/>
          <p14:tracePt t="27156" x="5367338" y="2214563"/>
          <p14:tracePt t="27172" x="5357813" y="2205038"/>
          <p14:tracePt t="27203" x="5348288" y="2205038"/>
          <p14:tracePt t="27224" x="5340350" y="2205038"/>
          <p14:tracePt t="27247" x="5322888" y="2205038"/>
          <p14:tracePt t="27779" x="5313363" y="2205038"/>
          <p14:tracePt t="27786" x="5303838" y="2205038"/>
          <p14:tracePt t="27798" x="5286375" y="2197100"/>
          <p14:tracePt t="27815" x="5232400" y="2187575"/>
          <p14:tracePt t="27834" x="5187950" y="2170113"/>
          <p14:tracePt t="27849" x="5133975" y="2160588"/>
          <p14:tracePt t="27866" x="5108575" y="2160588"/>
          <p14:tracePt t="27882" x="5089525" y="2160588"/>
          <p14:tracePt t="27882" x="5072063" y="2160588"/>
          <p14:tracePt t="27901" x="5062538" y="2160588"/>
          <p14:tracePt t="27914" x="5045075" y="2160588"/>
          <p14:tracePt t="27933" x="5037138" y="2152650"/>
          <p14:tracePt t="27948" x="5027613" y="2152650"/>
          <p14:tracePt t="27964" x="5018088" y="2152650"/>
          <p14:tracePt t="27981" x="5000625" y="2152650"/>
          <p14:tracePt t="27998" x="4991100" y="2152650"/>
          <p14:tracePt t="28017" x="4983163" y="2152650"/>
          <p14:tracePt t="28031" x="4973638" y="2152650"/>
          <p14:tracePt t="28063" x="4965700" y="2152650"/>
          <p14:tracePt t="28078" x="4956175" y="2152650"/>
          <p14:tracePt t="28109" x="4946650" y="2152650"/>
          <p14:tracePt t="28140" x="4946650" y="2143125"/>
          <p14:tracePt t="28432" x="4946650" y="2133600"/>
          <p14:tracePt t="28447" x="4946650" y="2116138"/>
          <p14:tracePt t="28455" x="4946650" y="2108200"/>
          <p14:tracePt t="28464" x="4956175" y="2098675"/>
          <p14:tracePt t="28481" x="4956175" y="2089150"/>
          <p14:tracePt t="28497" x="4965700" y="2081213"/>
          <p14:tracePt t="28516" x="4973638" y="2081213"/>
          <p14:tracePt t="28531" x="4973638" y="2071688"/>
          <p14:tracePt t="28547" x="4983163" y="2071688"/>
          <p14:tracePt t="28609" x="4991100" y="2071688"/>
          <p14:tracePt t="28649" x="5010150" y="2071688"/>
          <p14:tracePt t="28681" x="5018088" y="2071688"/>
          <p14:tracePt t="28686" x="5027613" y="2071688"/>
          <p14:tracePt t="28701" x="5037138" y="2071688"/>
          <p14:tracePt t="28717" x="5045075" y="2071688"/>
          <p14:tracePt t="28731" x="5062538" y="2062163"/>
          <p14:tracePt t="28748" x="5089525" y="2062163"/>
          <p14:tracePt t="28766" x="5089525" y="2044700"/>
          <p14:tracePt t="28781" x="5099050" y="2044700"/>
          <p14:tracePt t="28798" x="5108575" y="2044700"/>
          <p14:tracePt t="28856" x="5116513" y="2044700"/>
          <p14:tracePt t="28894" x="5126038" y="2044700"/>
          <p14:tracePt t="28917" x="5133975" y="2044700"/>
          <p14:tracePt t="28932" x="5143500" y="2044700"/>
          <p14:tracePt t="28948" x="5160963" y="2044700"/>
          <p14:tracePt t="28955" x="5170488" y="2044700"/>
          <p14:tracePt t="28971" x="5180013" y="2044700"/>
          <p14:tracePt t="28986" x="5187950" y="2036763"/>
          <p14:tracePt t="28997" x="5197475" y="2036763"/>
          <p14:tracePt t="29014" x="5205413" y="2036763"/>
          <p14:tracePt t="29040" x="5205413" y="2027238"/>
          <p14:tracePt t="29048" x="5214938" y="2027238"/>
          <p14:tracePt t="29070" x="5232400" y="2027238"/>
          <p14:tracePt t="29109" x="5232400" y="2036763"/>
          <p14:tracePt t="29140" x="5241925" y="2054225"/>
          <p14:tracePt t="29148" x="5241925" y="2062163"/>
          <p14:tracePt t="29171" x="5241925" y="2071688"/>
          <p14:tracePt t="29194" x="5251450" y="2071688"/>
          <p14:tracePt t="29211" x="5259388" y="2071688"/>
          <p14:tracePt t="29241" x="5259388" y="2081213"/>
          <p14:tracePt t="29340" x="5268913" y="2089150"/>
          <p14:tracePt t="29364" x="5268913" y="2098675"/>
          <p14:tracePt t="29379" x="5276850" y="2098675"/>
          <p14:tracePt t="29387" x="5276850" y="2108200"/>
          <p14:tracePt t="29397" x="5276850" y="2125663"/>
          <p14:tracePt t="29417" x="5286375" y="2125663"/>
          <p14:tracePt t="29432" x="5303838" y="2125663"/>
          <p14:tracePt t="29489" x="5313363" y="2125663"/>
          <p14:tracePt t="29671" x="5322888" y="2125663"/>
          <p14:tracePt t="29710" x="5330825" y="2125663"/>
          <p14:tracePt t="29725" x="5340350" y="2125663"/>
          <p14:tracePt t="29734" x="5348288" y="2125663"/>
          <p14:tracePt t="29748" x="5375275" y="2116138"/>
          <p14:tracePt t="29766" x="5384800" y="2116138"/>
          <p14:tracePt t="29781" x="5402263" y="2108200"/>
          <p14:tracePt t="29801" x="5411788" y="2098675"/>
          <p14:tracePt t="29825" x="5402263" y="2098675"/>
          <p14:tracePt t="29995" x="5394325" y="2098675"/>
          <p14:tracePt t="30002" x="5384800" y="2089150"/>
          <p14:tracePt t="30018" x="5367338" y="2089150"/>
          <p14:tracePt t="30031" x="5357813" y="2089150"/>
          <p14:tracePt t="30031" x="5357813" y="2081213"/>
          <p14:tracePt t="30050" x="5348288" y="2081213"/>
          <p14:tracePt t="30064" x="5340350" y="2071688"/>
          <p14:tracePt t="30082" x="5330825" y="2071688"/>
          <p14:tracePt t="30097" x="5330825" y="2062163"/>
          <p14:tracePt t="30115" x="5322888" y="2062163"/>
          <p14:tracePt t="30130" x="5313363" y="2062163"/>
          <p14:tracePt t="30147" x="5295900" y="2044700"/>
          <p14:tracePt t="30165" x="5286375" y="2036763"/>
          <p14:tracePt t="30180" x="5276850" y="2036763"/>
          <p14:tracePt t="30210" x="5268913" y="2027238"/>
          <p14:tracePt t="30225" x="5259388" y="2027238"/>
          <p14:tracePt t="30248" x="5259388" y="2017713"/>
          <p14:tracePt t="30265" x="5251450" y="2017713"/>
          <p14:tracePt t="30287" x="5241925" y="2017713"/>
          <p14:tracePt t="30318" x="5224463" y="2017713"/>
          <p14:tracePt t="30372" x="5214938" y="2017713"/>
          <p14:tracePt t="30410" x="5205413" y="2017713"/>
          <p14:tracePt t="30435" x="5197475" y="2027238"/>
          <p14:tracePt t="30466" x="5197475" y="2054225"/>
          <p14:tracePt t="30471" x="5197475" y="2062163"/>
          <p14:tracePt t="30480" x="5187950" y="2081213"/>
          <p14:tracePt t="30498" x="5187950" y="2098675"/>
          <p14:tracePt t="30516" x="5187950" y="2116138"/>
          <p14:tracePt t="30530" x="5187950" y="2125663"/>
          <p14:tracePt t="30547" x="5187950" y="2133600"/>
          <p14:tracePt t="30564" x="5180013" y="2133600"/>
          <p14:tracePt t="30618" x="5170488" y="2133600"/>
          <p14:tracePt t="30671" x="5153025" y="2133600"/>
          <p14:tracePt t="30703" x="5143500" y="2133600"/>
          <p14:tracePt t="30726" x="5133975" y="2133600"/>
          <p14:tracePt t="30764" x="5133975" y="2125663"/>
          <p14:tracePt t="30957" x="5133975" y="2108200"/>
          <p14:tracePt t="30979" x="5133975" y="2098675"/>
          <p14:tracePt t="30995" x="5133975" y="2089150"/>
          <p14:tracePt t="31002" x="5133975" y="2081213"/>
          <p14:tracePt t="31019" x="5133975" y="2071688"/>
          <p14:tracePt t="31030" x="5133975" y="2062163"/>
          <p14:tracePt t="31050" x="5133975" y="2054225"/>
          <p14:tracePt t="31110" x="5143500" y="2062163"/>
          <p14:tracePt t="31187" x="5143500" y="2071688"/>
          <p14:tracePt t="31195" x="5160963" y="2071688"/>
          <p14:tracePt t="31203" x="5170488" y="2081213"/>
          <p14:tracePt t="31213" x="5180013" y="2098675"/>
          <p14:tracePt t="31231" x="5187950" y="2116138"/>
          <p14:tracePt t="31247" x="5197475" y="2125663"/>
          <p14:tracePt t="31266" x="5205413" y="2125663"/>
          <p14:tracePt t="31280" x="5214938" y="2125663"/>
          <p14:tracePt t="31303" x="5232400" y="2125663"/>
          <p14:tracePt t="31341" x="5241925" y="2125663"/>
          <p14:tracePt t="31380" x="5251450" y="2125663"/>
          <p14:tracePt t="31457" x="5259388" y="2125663"/>
          <p14:tracePt t="31495" x="5268913" y="2125663"/>
          <p14:tracePt t="31503" x="5276850" y="2125663"/>
          <p14:tracePt t="31519" x="5286375" y="2125663"/>
          <p14:tracePt t="31529" x="5303838" y="2125663"/>
          <p14:tracePt t="31548" x="5313363" y="2125663"/>
          <p14:tracePt t="31563" x="5322888" y="2125663"/>
          <p14:tracePt t="31580" x="5330825" y="2125663"/>
          <p14:tracePt t="31596" x="5340350" y="2125663"/>
          <p14:tracePt t="31634" x="5348288" y="2125663"/>
          <p14:tracePt t="31687" x="5357813" y="2133600"/>
          <p14:tracePt t="31718" x="5375275" y="2133600"/>
          <p14:tracePt t="31734" x="5375275" y="2143125"/>
          <p14:tracePt t="31741" x="5384800" y="2143125"/>
          <p14:tracePt t="31749" x="5394325" y="2152650"/>
          <p14:tracePt t="31766" x="5402263" y="2160588"/>
          <p14:tracePt t="31781" x="5419725" y="2170113"/>
          <p14:tracePt t="31799" x="5429250" y="2187575"/>
          <p14:tracePt t="31814" x="5438775" y="2205038"/>
          <p14:tracePt t="31832" x="5456238" y="2214563"/>
          <p14:tracePt t="31847" x="5473700" y="2224088"/>
          <p14:tracePt t="31847" x="5473700" y="2232025"/>
          <p14:tracePt t="31867" x="5483225" y="2259013"/>
          <p14:tracePt t="31880" x="5491163" y="2268538"/>
          <p14:tracePt t="31911" x="5491163" y="2276475"/>
          <p14:tracePt t="31949" x="5500688" y="2276475"/>
          <p14:tracePt t="36555" x="5500688" y="2286000"/>
          <p14:tracePt t="36938" x="5491163" y="2286000"/>
          <p14:tracePt t="37060" x="5483225" y="2286000"/>
          <p14:tracePt t="37067" x="5473700" y="2286000"/>
          <p14:tracePt t="37079" x="5465763" y="2286000"/>
          <p14:tracePt t="37095" x="5438775" y="2286000"/>
          <p14:tracePt t="37113" x="5419725" y="2286000"/>
          <p14:tracePt t="37132" x="5411788" y="2286000"/>
          <p14:tracePt t="37145" x="5402263" y="2286000"/>
          <p14:tracePt t="37162" x="5394325" y="2276475"/>
          <p14:tracePt t="37179" x="5384800" y="2276475"/>
          <p14:tracePt t="37506" x="5367338" y="2276475"/>
          <p14:tracePt t="37530" x="5357813" y="2268538"/>
          <p14:tracePt t="37544" x="5348288" y="2268538"/>
          <p14:tracePt t="37552" x="5340350" y="2251075"/>
          <p14:tracePt t="37563" x="5322888" y="2232025"/>
          <p14:tracePt t="37579" x="5286375" y="2214563"/>
          <p14:tracePt t="37596" x="5251450" y="2179638"/>
          <p14:tracePt t="37596" x="5232400" y="2170113"/>
          <p14:tracePt t="37615" x="5197475" y="2143125"/>
          <p14:tracePt t="37631" x="5180013" y="2125663"/>
          <p14:tracePt t="37646" x="5143500" y="2108200"/>
          <p14:tracePt t="37664" x="5126038" y="2108200"/>
          <p14:tracePt t="37679" x="5089525" y="2108200"/>
          <p14:tracePt t="37697" x="5072063" y="2108200"/>
          <p14:tracePt t="37713" x="5054600" y="2108200"/>
          <p14:tracePt t="37732" x="5045075" y="2108200"/>
          <p14:tracePt t="37745" x="5027613" y="2108200"/>
          <p14:tracePt t="37763" x="5027613" y="2116138"/>
          <p14:tracePt t="37778" x="5027613" y="2108200"/>
          <p14:tracePt t="37867" x="5027613" y="2098675"/>
          <p14:tracePt t="37875" x="5027613" y="2089150"/>
          <p14:tracePt t="37883" x="5027613" y="2071688"/>
          <p14:tracePt t="37895" x="5027613" y="2054225"/>
          <p14:tracePt t="37895" x="5027613" y="2036763"/>
          <p14:tracePt t="37915" x="5027613" y="2027238"/>
          <p14:tracePt t="37928" x="5027613" y="2017713"/>
          <p14:tracePt t="37945" x="5037138" y="2017713"/>
          <p14:tracePt t="37983" x="5037138" y="2036763"/>
          <p14:tracePt t="37991" x="5037138" y="2044700"/>
          <p14:tracePt t="37998" x="5045075" y="2062163"/>
          <p14:tracePt t="38012" x="5072063" y="2152650"/>
          <p14:tracePt t="38031" x="5081588" y="2197100"/>
          <p14:tracePt t="38046" x="5099050" y="2232025"/>
          <p14:tracePt t="38064" x="5099050" y="2241550"/>
          <p14:tracePt t="38078" x="5116513" y="2251075"/>
          <p14:tracePt t="38095" x="5126038" y="2251075"/>
          <p14:tracePt t="38112" x="5133975" y="2251075"/>
          <p14:tracePt t="38130" x="5143500" y="2251075"/>
          <p14:tracePt t="38145" x="5170488" y="2214563"/>
          <p14:tracePt t="38163" x="5187950" y="2170113"/>
          <p14:tracePt t="38179" x="5214938" y="2098675"/>
          <p14:tracePt t="38179" x="5224463" y="2089150"/>
          <p14:tracePt t="38199" x="5224463" y="2071688"/>
          <p14:tracePt t="38211" x="5232400" y="2054225"/>
          <p14:tracePt t="38229" x="5232400" y="2044700"/>
          <p14:tracePt t="38245" x="5251450" y="2044700"/>
          <p14:tracePt t="38262" x="5259388" y="2044700"/>
          <p14:tracePt t="38360" x="5268913" y="2044700"/>
          <p14:tracePt t="38491" x="5268913" y="2054225"/>
          <p14:tracePt t="38506" x="5276850" y="2062163"/>
          <p14:tracePt t="38522" x="5286375" y="2071688"/>
          <p14:tracePt t="38545" x="5295900" y="2071688"/>
          <p14:tracePt t="38583" x="5303838" y="2071688"/>
          <p14:tracePt t="38606" x="5322888" y="2071688"/>
          <p14:tracePt t="38637" x="5330825" y="2071688"/>
          <p14:tracePt t="38660" x="5340350" y="2071688"/>
          <p14:tracePt t="38683" x="5348288" y="2071688"/>
          <p14:tracePt t="38699" x="5357813" y="2071688"/>
          <p14:tracePt t="38729" x="5367338" y="2071688"/>
          <p14:tracePt t="38737" x="5367338" y="2081213"/>
          <p14:tracePt t="38746" x="5375275" y="2108200"/>
          <p14:tracePt t="38763" x="5402263" y="2125663"/>
          <p14:tracePt t="38779" x="5411788" y="2143125"/>
          <p14:tracePt t="38797" x="5419725" y="2160588"/>
          <p14:tracePt t="38812" x="5429250" y="2160588"/>
          <p14:tracePt t="38828" x="5438775" y="2179638"/>
          <p14:tracePt t="38846" x="5456238" y="2179638"/>
          <p14:tracePt t="38864" x="5483225" y="2179638"/>
          <p14:tracePt t="38879" x="5500688" y="2179638"/>
          <p14:tracePt t="38896" x="5518150" y="2160588"/>
          <p14:tracePt t="38912" x="5545138" y="2143125"/>
          <p14:tracePt t="38912" x="5554663" y="2133600"/>
          <p14:tracePt t="38930" x="5554663" y="2125663"/>
          <p14:tracePt t="38945" x="5562600" y="2108200"/>
          <p14:tracePt t="38962" x="5572125" y="2108200"/>
          <p14:tracePt t="38983" x="5581650" y="2108200"/>
          <p14:tracePt t="39014" x="5589588" y="2116138"/>
          <p14:tracePt t="39045" x="5589588" y="2125663"/>
          <p14:tracePt t="39053" x="5589588" y="2133600"/>
          <p14:tracePt t="39061" x="5608638" y="2143125"/>
          <p14:tracePt t="39080" x="5608638" y="2152650"/>
          <p14:tracePt t="39099" x="5599113" y="2152650"/>
          <p14:tracePt t="39291" x="5589588" y="2152650"/>
          <p14:tracePt t="39299" x="5581650" y="2152650"/>
          <p14:tracePt t="39311" x="5537200" y="2160588"/>
          <p14:tracePt t="39331" x="5518150" y="2170113"/>
          <p14:tracePt t="39346" x="5500688" y="2170113"/>
          <p14:tracePt t="39362" x="5491163" y="2187575"/>
          <p14:tracePt t="39379" x="5465763" y="2187575"/>
          <p14:tracePt t="39395" x="5456238" y="2197100"/>
          <p14:tracePt t="39412" x="5446713" y="2197100"/>
          <p14:tracePt t="39428" x="5419725" y="2205038"/>
          <p14:tracePt t="39446" x="5411788" y="2205038"/>
          <p14:tracePt t="39461" x="5384800" y="2205038"/>
          <p14:tracePt t="39479" x="5375275" y="2205038"/>
          <p14:tracePt t="39495" x="5348288" y="2205038"/>
          <p14:tracePt t="39515" x="5340350" y="2205038"/>
          <p14:tracePt t="39529" x="5313363" y="2205038"/>
          <p14:tracePt t="39548" x="5286375" y="2205038"/>
          <p14:tracePt t="39562" x="5259388" y="2205038"/>
          <p14:tracePt t="39580" x="5241925" y="2205038"/>
          <p14:tracePt t="39595" x="5232400" y="2205038"/>
          <p14:tracePt t="39611" x="5214938" y="2205038"/>
          <p14:tracePt t="39628" x="5197475" y="2197100"/>
          <p14:tracePt t="39647" x="5170488" y="2197100"/>
          <p14:tracePt t="39662" x="5160963" y="2197100"/>
          <p14:tracePt t="39678" x="5153025" y="2197100"/>
          <p14:tracePt t="39694" x="5143500" y="2197100"/>
          <p14:tracePt t="39716" x="5133975" y="2197100"/>
          <p14:tracePt t="39730" x="5126038" y="2197100"/>
          <p14:tracePt t="39746" x="5108575" y="2197100"/>
          <p14:tracePt t="39762" x="5099050" y="2197100"/>
          <p14:tracePt t="39778" x="5089525" y="2197100"/>
          <p14:tracePt t="39795" x="5072063" y="2197100"/>
          <p14:tracePt t="39812" x="5062538" y="2197100"/>
          <p14:tracePt t="39828" x="5054600" y="2197100"/>
          <p14:tracePt t="39861" x="5037138" y="2197100"/>
          <p14:tracePt t="39884" x="5027613" y="2197100"/>
          <p14:tracePt t="39907" x="5027613" y="2179638"/>
          <p14:tracePt t="39932" x="5027613" y="2170113"/>
          <p14:tracePt t="39953" x="5027613" y="2160588"/>
          <p14:tracePt t="39984" x="5027613" y="2152650"/>
          <p14:tracePt t="40038" x="5045075" y="2152650"/>
          <p14:tracePt t="40301" x="5054600" y="2143125"/>
          <p14:tracePt t="40315" x="5054600" y="2133600"/>
          <p14:tracePt t="40322" x="5062538" y="2125663"/>
          <p14:tracePt t="40332" x="5062538" y="2108200"/>
          <p14:tracePt t="40347" x="5072063" y="2108200"/>
          <p14:tracePt t="40363" x="5081588" y="2098675"/>
          <p14:tracePt t="40379" x="5089525" y="2098675"/>
          <p14:tracePt t="40553" x="5099050" y="2098675"/>
          <p14:tracePt t="40753" x="5116513" y="2098675"/>
          <p14:tracePt t="40807" x="5116513" y="2089150"/>
          <p14:tracePt t="40831" x="5126038" y="2089150"/>
          <p14:tracePt t="40838" x="5126038" y="2081213"/>
          <p14:tracePt t="40846" x="5126038" y="2071688"/>
          <p14:tracePt t="40863" x="5126038" y="2062163"/>
          <p14:tracePt t="40884" x="5133975" y="2062163"/>
          <p14:tracePt t="40900" x="5143500" y="2062163"/>
          <p14:tracePt t="41007" x="5143500" y="2071688"/>
          <p14:tracePt t="41030" x="5153025" y="2071688"/>
          <p14:tracePt t="41047" x="5153025" y="2081213"/>
          <p14:tracePt t="41053" x="5160963" y="2081213"/>
          <p14:tracePt t="41146" x="5170488" y="2081213"/>
          <p14:tracePt t="41278" x="5170488" y="2089150"/>
          <p14:tracePt t="41292" x="5187950" y="2098675"/>
          <p14:tracePt t="41307" x="5197475" y="2116138"/>
          <p14:tracePt t="41339" x="5205413" y="2116138"/>
          <p14:tracePt t="41408" x="5214938" y="2116138"/>
          <p14:tracePt t="41454" x="5224463" y="2116138"/>
          <p14:tracePt t="41485" x="5232400" y="2116138"/>
          <p14:tracePt t="41601" x="5241925" y="2116138"/>
          <p14:tracePt t="41677" x="5251450" y="2116138"/>
          <p14:tracePt t="42377" x="5251450" y="2125663"/>
          <p14:tracePt t="42385" x="5251450" y="2133600"/>
          <p14:tracePt t="42408" x="5268913" y="2133600"/>
          <p14:tracePt t="42416" x="5268913" y="2143125"/>
          <p14:tracePt t="42427" x="5286375" y="2160588"/>
          <p14:tracePt t="42444" x="5295900" y="2187575"/>
          <p14:tracePt t="42444" x="5303838" y="2197100"/>
          <p14:tracePt t="42462" x="5313363" y="2205038"/>
          <p14:tracePt t="42478" x="5322888" y="2224088"/>
          <p14:tracePt t="42495" x="5322888" y="2232025"/>
          <p14:tracePt t="42511" x="5340350" y="2241550"/>
          <p14:tracePt t="42527" x="5340350" y="2259013"/>
          <p14:tracePt t="42545" x="5348288" y="2259013"/>
          <p14:tracePt t="42561" x="5357813" y="2268538"/>
          <p14:tracePt t="42578" x="5357813" y="2276475"/>
          <p14:tracePt t="42654" x="5330825" y="2276475"/>
          <p14:tracePt t="43516" x="5322888" y="2276475"/>
          <p14:tracePt t="43524" x="5303838" y="2276475"/>
          <p14:tracePt t="43532" x="5295900" y="2276475"/>
          <p14:tracePt t="43544" x="5259388" y="2276475"/>
          <p14:tracePt t="43544" x="5241925" y="2276475"/>
          <p14:tracePt t="43565" x="5205413" y="2276475"/>
          <p14:tracePt t="43579" x="5187950" y="2259013"/>
          <p14:tracePt t="43596" x="5153025" y="2251075"/>
          <p14:tracePt t="43610" x="5143500" y="2251075"/>
          <p14:tracePt t="43627" x="5133975" y="2241550"/>
          <p14:tracePt t="43645" x="5126038" y="2241550"/>
          <p14:tracePt t="43663" x="5108575" y="2232025"/>
          <p14:tracePt t="43678" x="5099050" y="2224088"/>
          <p14:tracePt t="43701" x="5089525" y="2214563"/>
          <p14:tracePt t="43724" x="5081588" y="2214563"/>
          <p14:tracePt t="43739" x="5081588" y="2205038"/>
          <p14:tracePt t="43747" x="5072063" y="2187575"/>
          <p14:tracePt t="43770" x="5072063" y="2179638"/>
          <p14:tracePt t="43794" x="5062538" y="2179638"/>
          <p14:tracePt t="43801" x="5062538" y="2170113"/>
          <p14:tracePt t="43816" x="5054600" y="2170113"/>
          <p14:tracePt t="43832" x="5054600" y="2160588"/>
          <p14:tracePt t="43846" x="5054600" y="2152650"/>
          <p14:tracePt t="43870" x="5054600" y="2143125"/>
          <p14:tracePt t="43909" x="5054600" y="2133600"/>
          <p14:tracePt t="44086" x="5054600" y="2125663"/>
          <p14:tracePt t="44509" x="5054600" y="2108200"/>
          <p14:tracePt t="44525" x="5054600" y="2098675"/>
          <p14:tracePt t="44532" x="5054600" y="2089150"/>
          <p14:tracePt t="44547" x="5062538" y="2081213"/>
          <p14:tracePt t="44560" x="5081588" y="2062163"/>
          <p14:tracePt t="44560" x="5089525" y="2054225"/>
          <p14:tracePt t="44578" x="5099050" y="2036763"/>
          <p14:tracePt t="44596" x="5116513" y="2027238"/>
          <p14:tracePt t="44610" x="5126038" y="2017713"/>
          <p14:tracePt t="44632" x="5133975" y="2017713"/>
          <p14:tracePt t="44655" x="5143500" y="2017713"/>
          <p14:tracePt t="44679" x="5153025" y="2017713"/>
          <p14:tracePt t="44694" x="5160963" y="2017713"/>
          <p14:tracePt t="44701" x="5170488" y="2017713"/>
          <p14:tracePt t="44717" x="5187950" y="2027238"/>
          <p14:tracePt t="44727" x="5205413" y="2054225"/>
          <p14:tracePt t="44746" x="5224463" y="2071688"/>
          <p14:tracePt t="44761" x="5241925" y="2098675"/>
          <p14:tracePt t="44780" x="5268913" y="2116138"/>
          <p14:tracePt t="44794" x="5276850" y="2133600"/>
          <p14:tracePt t="44812" x="5295900" y="2143125"/>
          <p14:tracePt t="44828" x="5313363" y="2143125"/>
          <p14:tracePt t="44845" x="5340350" y="2152650"/>
          <p14:tracePt t="44861" x="5357813" y="2160588"/>
          <p14:tracePt t="44877" x="5375275" y="2170113"/>
          <p14:tracePt t="44895" x="5402263" y="2170113"/>
          <p14:tracePt t="44912" x="5411788" y="2187575"/>
          <p14:tracePt t="44927" x="5419725" y="2187575"/>
          <p14:tracePt t="44943" x="5429250" y="2187575"/>
          <p14:tracePt t="44964" x="5438775" y="2187575"/>
          <p14:tracePt t="44986" x="5446713" y="2187575"/>
          <p14:tracePt t="45010" x="5446713" y="2197100"/>
          <p14:tracePt t="45040" x="5465763" y="2197100"/>
          <p14:tracePt t="45056" x="5465763" y="2205038"/>
          <p14:tracePt t="45064" x="5473700" y="2214563"/>
          <p14:tracePt t="45078" x="5483225" y="2232025"/>
          <p14:tracePt t="45096" x="5491163" y="2259013"/>
          <p14:tracePt t="45111" x="5510213" y="2276475"/>
          <p14:tracePt t="45128" x="5510213" y="2295525"/>
          <p14:tracePt t="45144" x="5518150" y="2312988"/>
          <p14:tracePt t="45162" x="5518150" y="2330450"/>
          <p14:tracePt t="45177" x="5518150" y="2339975"/>
          <p14:tracePt t="45195" x="5527675" y="2339975"/>
          <p14:tracePt t="45210" x="5527675" y="2347913"/>
          <p14:tracePt t="45227" x="5527675" y="2357438"/>
          <p14:tracePt t="45379" x="5545138" y="2366963"/>
          <p14:tracePt t="45634" x="5554663" y="2366963"/>
          <p14:tracePt t="45640" x="5554663" y="2374900"/>
          <p14:tracePt t="45648" x="5562600" y="2374900"/>
          <p14:tracePt t="45659" x="5581650" y="2384425"/>
          <p14:tracePt t="45677" x="5589588" y="2393950"/>
          <p14:tracePt t="45696" x="5599113" y="2411413"/>
          <p14:tracePt t="45709" x="5599113" y="2419350"/>
          <p14:tracePt t="45728" x="5616575" y="2419350"/>
          <p14:tracePt t="45743" x="5634038" y="2419350"/>
          <p14:tracePt t="46164" x="5643563" y="2419350"/>
          <p14:tracePt t="46171" x="5653088" y="2419350"/>
          <p14:tracePt t="46179" x="5697538" y="2419350"/>
          <p14:tracePt t="46195" x="5741988" y="2419350"/>
          <p14:tracePt t="46211" x="5786438" y="2419350"/>
          <p14:tracePt t="46228" x="5848350" y="2428875"/>
          <p14:tracePt t="46244" x="5929313" y="2446338"/>
          <p14:tracePt t="46261" x="5991225" y="2473325"/>
          <p14:tracePt t="46277" x="6037263" y="2482850"/>
          <p14:tracePt t="46277" x="6062663" y="2490788"/>
          <p14:tracePt t="46295" x="6108700" y="2509838"/>
          <p14:tracePt t="46312" x="6143625" y="2517775"/>
          <p14:tracePt t="46327" x="6180138" y="2517775"/>
          <p14:tracePt t="46346" x="6205538" y="2517775"/>
          <p14:tracePt t="46361" x="6242050" y="2517775"/>
          <p14:tracePt t="46361" x="6259513" y="2517775"/>
          <p14:tracePt t="46380" x="6286500" y="2517775"/>
          <p14:tracePt t="46392" x="6340475" y="2517775"/>
          <p14:tracePt t="46412" x="6384925" y="2517775"/>
          <p14:tracePt t="46427" x="6419850" y="2490788"/>
          <p14:tracePt t="46443" x="6456363" y="2490788"/>
          <p14:tracePt t="46460" x="6473825" y="2482850"/>
          <p14:tracePt t="46477" x="6491288" y="2455863"/>
          <p14:tracePt t="46494" x="6518275" y="2446338"/>
          <p14:tracePt t="46511" x="6537325" y="2428875"/>
          <p14:tracePt t="46527" x="6545263" y="2411413"/>
          <p14:tracePt t="46543" x="6572250" y="2384425"/>
          <p14:tracePt t="46561" x="6572250" y="2357438"/>
          <p14:tracePt t="46577" x="6581775" y="2286000"/>
          <p14:tracePt t="46596" x="6589713" y="2259013"/>
          <p14:tracePt t="46609" x="6589713" y="2205038"/>
          <p14:tracePt t="46629" x="6599238" y="2179638"/>
          <p14:tracePt t="46644" x="6599238" y="2125663"/>
          <p14:tracePt t="46661" x="6599238" y="2098675"/>
          <p14:tracePt t="46677" x="6599238" y="2062163"/>
          <p14:tracePt t="46693" x="6599238" y="2036763"/>
          <p14:tracePt t="46711" x="6599238" y="2017713"/>
          <p14:tracePt t="46727" x="6599238" y="2000250"/>
          <p14:tracePt t="46743" x="6599238" y="1990725"/>
          <p14:tracePt t="46759" x="6599238" y="1982788"/>
          <p14:tracePt t="46780" x="6589713" y="1982788"/>
          <p14:tracePt t="46812" x="6581775" y="1973263"/>
          <p14:tracePt t="46817" x="6572250" y="1973263"/>
          <p14:tracePt t="46833" x="6562725" y="1973263"/>
          <p14:tracePt t="46843" x="6537325" y="1973263"/>
          <p14:tracePt t="46860" x="6510338" y="1973263"/>
          <p14:tracePt t="46876" x="6491288" y="1973263"/>
          <p14:tracePt t="46893" x="6446838" y="1973263"/>
          <p14:tracePt t="46912" x="6411913" y="1982788"/>
          <p14:tracePt t="46927" x="6394450" y="2000250"/>
          <p14:tracePt t="46945" x="6375400" y="2017713"/>
          <p14:tracePt t="46960" x="6367463" y="2044700"/>
          <p14:tracePt t="46978" x="6348413" y="2098675"/>
          <p14:tracePt t="46993" x="6348413" y="2224088"/>
          <p14:tracePt t="47013" x="6348413" y="2303463"/>
          <p14:tracePt t="47027" x="6348413" y="2393950"/>
          <p14:tracePt t="47043" x="6384925" y="2473325"/>
          <p14:tracePt t="47060" x="6411913" y="2536825"/>
          <p14:tracePt t="47077" x="6429375" y="2581275"/>
          <p14:tracePt t="47077" x="6456363" y="2608263"/>
          <p14:tracePt t="47096" x="6483350" y="2643188"/>
          <p14:tracePt t="47111" x="6510338" y="2660650"/>
          <p14:tracePt t="47128" x="6537325" y="2687638"/>
          <p14:tracePt t="47143" x="6554788" y="2697163"/>
          <p14:tracePt t="47162" x="6589713" y="2697163"/>
          <p14:tracePt t="47177" x="6608763" y="2705100"/>
          <p14:tracePt t="47193" x="6634163" y="2705100"/>
          <p14:tracePt t="47193" x="6661150" y="2705100"/>
          <p14:tracePt t="47211" x="6705600" y="2705100"/>
          <p14:tracePt t="47228" x="6751638" y="2705100"/>
          <p14:tracePt t="47243" x="6786563" y="2705100"/>
          <p14:tracePt t="47262" x="6823075" y="2679700"/>
          <p14:tracePt t="47278" x="6848475" y="2660650"/>
          <p14:tracePt t="47293" x="6884988" y="2625725"/>
          <p14:tracePt t="47293" x="6884988" y="2616200"/>
          <p14:tracePt t="47313" x="6911975" y="2581275"/>
          <p14:tracePt t="47327" x="6929438" y="2544763"/>
          <p14:tracePt t="47345" x="6929438" y="2517775"/>
          <p14:tracePt t="47360" x="6938963" y="2482850"/>
          <p14:tracePt t="47378" x="6938963" y="2465388"/>
          <p14:tracePt t="47393" x="6938963" y="2428875"/>
          <p14:tracePt t="47393" x="6938963" y="2411413"/>
          <p14:tracePt t="47413" x="6938963" y="2374900"/>
          <p14:tracePt t="47427" x="6938963" y="2330450"/>
          <p14:tracePt t="47444" x="6938963" y="2303463"/>
          <p14:tracePt t="47460" x="6938963" y="2251075"/>
          <p14:tracePt t="47479" x="6938963" y="2224088"/>
          <p14:tracePt t="47493" x="6938963" y="2187575"/>
          <p14:tracePt t="47512" x="6929438" y="2170113"/>
          <p14:tracePt t="47527" x="6929438" y="2152650"/>
          <p14:tracePt t="47543" x="6919913" y="2133600"/>
          <p14:tracePt t="47561" x="6911975" y="2116138"/>
          <p14:tracePt t="47577" x="6894513" y="2116138"/>
          <p14:tracePt t="47593" x="6884988" y="2108200"/>
          <p14:tracePt t="47593" x="6884988" y="2098675"/>
          <p14:tracePt t="47611" x="6867525" y="2089150"/>
          <p14:tracePt t="47628" x="6858000" y="2089150"/>
          <p14:tracePt t="47649" x="6858000" y="2081213"/>
          <p14:tracePt t="47659" x="6840538" y="2081213"/>
          <p14:tracePt t="47677" x="6823075" y="2062163"/>
          <p14:tracePt t="47677" x="6813550" y="2054225"/>
          <p14:tracePt t="47696" x="6796088" y="2054225"/>
          <p14:tracePt t="47711" x="6777038" y="2044700"/>
          <p14:tracePt t="47728" x="6742113" y="2044700"/>
          <p14:tracePt t="47743" x="6705600" y="2044700"/>
          <p14:tracePt t="47762" x="6688138" y="2036763"/>
          <p14:tracePt t="47776" x="6670675" y="2036763"/>
          <p14:tracePt t="47792" x="6643688" y="2036763"/>
          <p14:tracePt t="47809" x="6626225" y="2036763"/>
          <p14:tracePt t="47827" x="6608763" y="2036763"/>
          <p14:tracePt t="47845" x="6599238" y="2036763"/>
          <p14:tracePt t="47860" x="6581775" y="2036763"/>
          <p14:tracePt t="47877" x="6562725" y="2036763"/>
          <p14:tracePt t="47894" x="6554788" y="2036763"/>
          <p14:tracePt t="47910" x="6537325" y="2054225"/>
          <p14:tracePt t="47928" x="6510338" y="2071688"/>
          <p14:tracePt t="47945" x="6500813" y="2089150"/>
          <p14:tracePt t="47961" x="6491288" y="2098675"/>
          <p14:tracePt t="47961" x="6483350" y="2116138"/>
          <p14:tracePt t="47981" x="6483350" y="2133600"/>
          <p14:tracePt t="47993" x="6465888" y="2170113"/>
          <p14:tracePt t="48013" x="6465888" y="2205038"/>
          <p14:tracePt t="48028" x="6446838" y="2241550"/>
          <p14:tracePt t="48044" x="6438900" y="2268538"/>
          <p14:tracePt t="48062" x="6438900" y="2303463"/>
          <p14:tracePt t="48077" x="6438900" y="2322513"/>
          <p14:tracePt t="48077" x="6438900" y="2330450"/>
          <p14:tracePt t="48097" x="6438900" y="2339975"/>
          <p14:tracePt t="48110" x="6438900" y="2374900"/>
          <p14:tracePt t="48129" x="6438900" y="2384425"/>
          <p14:tracePt t="48143" x="6438900" y="2393950"/>
          <p14:tracePt t="48161" x="6438900" y="2411413"/>
          <p14:tracePt t="48178" x="6438900" y="2419350"/>
          <p14:tracePt t="48194" x="6438900" y="2438400"/>
          <p14:tracePt t="48212" x="6438900" y="2446338"/>
          <p14:tracePt t="48227" x="6438900" y="2455863"/>
          <p14:tracePt t="48245" x="6438900" y="2465388"/>
          <p14:tracePt t="48261" x="6438900" y="2473325"/>
          <p14:tracePt t="48281" x="6438900" y="2482850"/>
          <p14:tracePt t="48312" x="6438900" y="2490788"/>
          <p14:tracePt t="48350" x="6438900" y="2509838"/>
          <p14:tracePt t="48381" x="6438900" y="2517775"/>
          <p14:tracePt t="48396" x="6438900" y="2527300"/>
          <p14:tracePt t="48404" x="6438900" y="2536825"/>
          <p14:tracePt t="48420" x="6438900" y="2544763"/>
          <p14:tracePt t="48428" x="6438900" y="2562225"/>
          <p14:tracePt t="48446" x="6438900" y="2598738"/>
          <p14:tracePt t="48460" x="6438900" y="2616200"/>
          <p14:tracePt t="48460" x="6438900" y="2625725"/>
          <p14:tracePt t="48482" x="6438900" y="2643188"/>
          <p14:tracePt t="48496" x="6446838" y="2652713"/>
          <p14:tracePt t="48510" x="6446838" y="2660650"/>
          <p14:tracePt t="48527" x="6446838" y="2670175"/>
          <p14:tracePt t="48544" x="6446838" y="2679700"/>
          <p14:tracePt t="48573" x="6446838" y="2687638"/>
          <p14:tracePt t="48681" x="6438900" y="2670175"/>
          <p14:tracePt t="49166" x="6411913" y="2643188"/>
          <p14:tracePt t="49173" x="6402388" y="2633663"/>
          <p14:tracePt t="49181" x="6375400" y="2608263"/>
          <p14:tracePt t="49192" x="6330950" y="2554288"/>
          <p14:tracePt t="49211" x="6251575" y="2482850"/>
          <p14:tracePt t="49228" x="6205538" y="2428875"/>
          <p14:tracePt t="49244" x="6153150" y="2393950"/>
          <p14:tracePt t="49261" x="6116638" y="2366963"/>
          <p14:tracePt t="49277" x="6099175" y="2339975"/>
          <p14:tracePt t="49293" x="6081713" y="2322513"/>
          <p14:tracePt t="49313" x="6062663" y="2303463"/>
          <p14:tracePt t="49327" x="6037263" y="2276475"/>
          <p14:tracePt t="49345" x="6018213" y="2259013"/>
          <p14:tracePt t="49361" x="5983288" y="2241550"/>
          <p14:tracePt t="49377" x="5956300" y="2224088"/>
          <p14:tracePt t="49393" x="5919788" y="2224088"/>
          <p14:tracePt t="49410" x="5902325" y="2214563"/>
          <p14:tracePt t="49410" x="5875338" y="2214563"/>
          <p14:tracePt t="49428" x="5867400" y="2214563"/>
          <p14:tracePt t="49444" x="5848350" y="2205038"/>
          <p14:tracePt t="49460" x="5840413" y="2205038"/>
          <p14:tracePt t="49481" x="5830888" y="2205038"/>
          <p14:tracePt t="49505" x="5813425" y="2205038"/>
          <p14:tracePt t="50043" x="5803900" y="2205038"/>
          <p14:tracePt t="50051" x="5795963" y="2205038"/>
          <p14:tracePt t="50060" x="5776913" y="2205038"/>
          <p14:tracePt t="50077" x="5759450" y="2205038"/>
          <p14:tracePt t="50095" x="5732463" y="2214563"/>
          <p14:tracePt t="50110" x="5705475" y="2214563"/>
          <p14:tracePt t="50110" x="5680075" y="2224088"/>
          <p14:tracePt t="50130" x="5661025" y="2232025"/>
          <p14:tracePt t="50144" x="5643563" y="2259013"/>
          <p14:tracePt t="50162" x="5608638" y="2276475"/>
          <p14:tracePt t="50177" x="5589588" y="2303463"/>
          <p14:tracePt t="50177" x="5572125" y="2312988"/>
          <p14:tracePt t="50197" x="5554663" y="2322513"/>
          <p14:tracePt t="50209" x="5537200" y="2339975"/>
          <p14:tracePt t="50209" x="5527675" y="2339975"/>
          <p14:tracePt t="50229" x="5491163" y="2366963"/>
          <p14:tracePt t="50244" x="5473700" y="2384425"/>
          <p14:tracePt t="50260" x="5456238" y="2393950"/>
          <p14:tracePt t="50277" x="5438775" y="2401888"/>
          <p14:tracePt t="50293" x="5429250" y="2411413"/>
          <p14:tracePt t="50293" x="5419725" y="2419350"/>
          <p14:tracePt t="50313" x="5411788" y="2419350"/>
          <p14:tracePt t="50326" x="5402263" y="2438400"/>
          <p14:tracePt t="50343" x="5375275" y="2446338"/>
          <p14:tracePt t="50360" x="5367338" y="2465388"/>
          <p14:tracePt t="50378" x="5348288" y="2473325"/>
          <p14:tracePt t="50394" x="5340350" y="2490788"/>
          <p14:tracePt t="50394" x="5330825" y="2490788"/>
          <p14:tracePt t="50414" x="5322888" y="2509838"/>
          <p14:tracePt t="50426" x="5286375" y="2527300"/>
          <p14:tracePt t="50446" x="5276850" y="2536825"/>
          <p14:tracePt t="50459" x="5259388" y="2544763"/>
          <p14:tracePt t="50478" x="5232400" y="2554288"/>
          <p14:tracePt t="50494" x="5224463" y="2562225"/>
          <p14:tracePt t="50509" x="5205413" y="2571750"/>
          <p14:tracePt t="50527" x="5187950" y="2589213"/>
          <p14:tracePt t="50544" x="5180013" y="2589213"/>
          <p14:tracePt t="50567" x="5180013" y="2598738"/>
          <p14:tracePt t="50576" x="5180013" y="2608263"/>
          <p14:tracePt t="50860" x="5160963" y="2608263"/>
          <p14:tracePt t="50867" x="5153025" y="2616200"/>
          <p14:tracePt t="50882" x="5143500" y="2616200"/>
          <p14:tracePt t="50893" x="5126038" y="2625725"/>
          <p14:tracePt t="50911" x="5108575" y="2633663"/>
          <p14:tracePt t="50927" x="5081588" y="2660650"/>
          <p14:tracePt t="50927" x="5072063" y="2670175"/>
          <p14:tracePt t="50944" x="5054600" y="2679700"/>
          <p14:tracePt t="50960" x="5037138" y="2697163"/>
          <p14:tracePt t="50976" x="5010150" y="2705100"/>
          <p14:tracePt t="50993" x="5000625" y="2714625"/>
          <p14:tracePt t="51011" x="4983163" y="2741613"/>
          <p14:tracePt t="51027" x="4973638" y="2751138"/>
          <p14:tracePt t="51046" x="4965700" y="2759075"/>
          <p14:tracePt t="51061" x="4956175" y="2768600"/>
          <p14:tracePt t="51076" x="4938713" y="2768600"/>
          <p14:tracePt t="51130" x="4938713" y="2776538"/>
          <p14:tracePt t="51136" x="4929188" y="2776538"/>
          <p14:tracePt t="51167" x="4919663" y="2776538"/>
          <p14:tracePt t="51244" x="4911725" y="2776538"/>
          <p14:tracePt t="51274" x="4902200" y="2776538"/>
          <p14:tracePt t="51306" x="4894263" y="2776538"/>
          <p14:tracePt t="51336" x="4884738" y="2776538"/>
          <p14:tracePt t="51374" x="4867275" y="2776538"/>
          <p14:tracePt t="51436" x="4867275" y="2768600"/>
          <p14:tracePt t="51529" x="4867275" y="2759075"/>
          <p14:tracePt t="51567" x="4867275" y="2751138"/>
          <p14:tracePt t="51598" x="4867275" y="2741613"/>
          <p14:tracePt t="51629" x="4867275" y="2724150"/>
          <p14:tracePt t="51661" x="4867275" y="2714625"/>
          <p14:tracePt t="51683" x="4867275" y="2705100"/>
          <p14:tracePt t="51713" x="4867275" y="2697163"/>
          <p14:tracePt t="51775" x="4867275" y="2687638"/>
          <p14:tracePt t="51814" x="4867275" y="2679700"/>
          <p14:tracePt t="51844" x="4867275" y="2670175"/>
          <p14:tracePt t="51867" x="4867275" y="2652713"/>
          <p14:tracePt t="51890" x="4867275" y="2643188"/>
          <p14:tracePt t="51906" x="4867275" y="2633663"/>
          <p14:tracePt t="51921" x="4867275" y="2625725"/>
          <p14:tracePt t="51937" x="4867275" y="2616200"/>
          <p14:tracePt t="51952" x="4867275" y="2608263"/>
          <p14:tracePt t="51960" x="4875213" y="2598738"/>
          <p14:tracePt t="51977" x="4875213" y="2571750"/>
          <p14:tracePt t="51993" x="4884738" y="2554288"/>
          <p14:tracePt t="52010" x="4884738" y="2544763"/>
          <p14:tracePt t="52026" x="4894263" y="2544763"/>
          <p14:tracePt t="52043" x="4894263" y="2527300"/>
          <p14:tracePt t="52062" x="4902200" y="2517775"/>
          <p14:tracePt t="52076" x="4902200" y="2500313"/>
          <p14:tracePt t="52098" x="4911725" y="2500313"/>
          <p14:tracePt t="52137" x="4911725" y="2490788"/>
          <p14:tracePt t="52146" x="4911725" y="2482850"/>
          <p14:tracePt t="52192" x="4919663" y="2482850"/>
          <p14:tracePt t="52229" x="4929188" y="2482850"/>
          <p14:tracePt t="52329" x="4946650" y="2482850"/>
          <p14:tracePt t="52377" x="4956175" y="2482850"/>
          <p14:tracePt t="52398" x="4965700" y="2482850"/>
          <p14:tracePt t="52429" x="4965700" y="2490788"/>
          <p14:tracePt t="52444" x="4965700" y="2509838"/>
          <p14:tracePt t="52452" x="4973638" y="2517775"/>
          <p14:tracePt t="52460" x="4983163" y="2527300"/>
          <p14:tracePt t="52476" x="4991100" y="2536825"/>
          <p14:tracePt t="52492" x="5000625" y="2544763"/>
          <p14:tracePt t="52509" x="5018088" y="2554288"/>
          <p14:tracePt t="52526" x="5027613" y="2554288"/>
          <p14:tracePt t="52542" x="5045075" y="2554288"/>
          <p14:tracePt t="52562" x="5054600" y="2554288"/>
          <p14:tracePt t="52575" x="5062538" y="2554288"/>
          <p14:tracePt t="52592" x="5072063" y="2554288"/>
          <p14:tracePt t="52609" x="5089525" y="2554288"/>
          <p14:tracePt t="52626" x="5099050" y="2554288"/>
          <p14:tracePt t="52644" x="5108575" y="2554288"/>
          <p14:tracePt t="52676" x="5116513" y="2554288"/>
          <p14:tracePt t="52776" x="5126038" y="2554288"/>
          <p14:tracePt t="52814" x="5126038" y="2562225"/>
          <p14:tracePt t="52821" x="5133975" y="2562225"/>
          <p14:tracePt t="52844" x="5133975" y="2571750"/>
          <p14:tracePt t="52860" x="5143500" y="2571750"/>
          <p14:tracePt t="52883" x="5143500" y="2589213"/>
          <p14:tracePt t="52891" x="5153025" y="2589213"/>
          <p14:tracePt t="52907" x="5153025" y="2598738"/>
          <p14:tracePt t="52914" x="5170488" y="2598738"/>
          <p14:tracePt t="52925" x="5170488" y="2608263"/>
          <p14:tracePt t="52942" x="5180013" y="2616200"/>
          <p14:tracePt t="52942" x="5180013" y="2625725"/>
          <p14:tracePt t="52960" x="5187950" y="2633663"/>
          <p14:tracePt t="52975" x="5197475" y="2643188"/>
          <p14:tracePt t="52993" x="5197475" y="2660650"/>
          <p14:tracePt t="53009" x="5197475" y="2670175"/>
          <p14:tracePt t="53026" x="5205413" y="2679700"/>
          <p14:tracePt t="53044" x="5205413" y="2687638"/>
          <p14:tracePt t="53068" x="5205413" y="2697163"/>
          <p14:tracePt t="53092" x="5205413" y="2705100"/>
          <p14:tracePt t="53107" x="5214938" y="2705100"/>
          <p14:tracePt t="53122" x="5214938" y="2714625"/>
          <p14:tracePt t="53129" x="5214938" y="2732088"/>
          <p14:tracePt t="53152" x="5214938" y="2741613"/>
          <p14:tracePt t="53183" x="5214938" y="2751138"/>
          <p14:tracePt t="53230" x="5214938" y="2759075"/>
          <p14:tracePt t="53252" x="5214938" y="2768600"/>
          <p14:tracePt t="53307" x="5205413" y="2768600"/>
          <p14:tracePt t="53606" x="5197475" y="2768600"/>
          <p14:tracePt t="53630" x="5187950" y="2768600"/>
          <p14:tracePt t="53645" x="5187950" y="2759075"/>
          <p14:tracePt t="53653" x="5180013" y="2759075"/>
          <p14:tracePt t="53661" x="5160963" y="2751138"/>
          <p14:tracePt t="53684" x="5160963" y="2741613"/>
          <p14:tracePt t="53707" x="5153025" y="2741613"/>
          <p14:tracePt t="53722" x="5153025" y="2724150"/>
          <p14:tracePt t="53730" x="5143500" y="2724150"/>
          <p14:tracePt t="53745" x="5143500" y="2714625"/>
          <p14:tracePt t="53759" x="5133975" y="2705100"/>
          <p14:tracePt t="53777" x="5133975" y="2697163"/>
          <p14:tracePt t="53799" x="5133975" y="2687638"/>
          <p14:tracePt t="53822" x="5126038" y="2687638"/>
          <p14:tracePt t="53829" x="5126038" y="2679700"/>
          <p14:tracePt t="53853" x="5126038" y="2670175"/>
          <p14:tracePt t="53922" x="5126038" y="2652713"/>
          <p14:tracePt t="54053" x="5116513" y="2652713"/>
          <p14:tracePt t="54061" x="5116513" y="2643188"/>
          <p14:tracePt t="54075" x="5116513" y="2625725"/>
          <p14:tracePt t="54094" x="5108575" y="2616200"/>
          <p14:tracePt t="54109" x="5108575" y="2608263"/>
          <p14:tracePt t="54125" x="5108575" y="2598738"/>
          <p14:tracePt t="54147" x="5108575" y="2581275"/>
          <p14:tracePt t="54168" x="5108575" y="2571750"/>
          <p14:tracePt t="54224" x="5108575" y="2562225"/>
          <p14:tracePt t="54317" x="5108575" y="2554288"/>
          <p14:tracePt t="54378" x="5108575" y="2544763"/>
          <p14:tracePt t="54445" x="5108575" y="2536825"/>
          <p14:tracePt t="54522" x="5116513" y="2536825"/>
          <p14:tracePt t="54807" x="5116513" y="2544763"/>
          <p14:tracePt t="54815" x="5126038" y="2544763"/>
          <p14:tracePt t="54825" x="5133975" y="2554288"/>
          <p14:tracePt t="54844" x="5133975" y="2562225"/>
          <p14:tracePt t="54858" x="5143500" y="2571750"/>
          <p14:tracePt t="54875" x="5153025" y="2571750"/>
          <p14:tracePt t="54892" x="5170488" y="2571750"/>
          <p14:tracePt t="54930" x="5180013" y="2571750"/>
          <p14:tracePt t="54961" x="5187950" y="2571750"/>
          <p14:tracePt t="54984" x="5197475" y="2571750"/>
          <p14:tracePt t="55014" x="5205413" y="2571750"/>
          <p14:tracePt t="55047" x="5205413" y="2562225"/>
          <p14:tracePt t="55061" x="5205413" y="2554288"/>
          <p14:tracePt t="55069" x="5205413" y="2544763"/>
          <p14:tracePt t="55076" x="5214938" y="2536825"/>
          <p14:tracePt t="55094" x="5214938" y="2527300"/>
          <p14:tracePt t="55108" x="5214938" y="2517775"/>
          <p14:tracePt t="55125" x="5214938" y="2500313"/>
          <p14:tracePt t="55142" x="5214938" y="2490788"/>
          <p14:tracePt t="55416" x="5214938" y="2482850"/>
          <p14:tracePt t="55423" x="5224463" y="2482850"/>
          <p14:tracePt t="55430" x="5224463" y="2473325"/>
          <p14:tracePt t="55441" x="5224463" y="2455863"/>
          <p14:tracePt t="55459" x="5224463" y="2428875"/>
          <p14:tracePt t="55459" x="5224463" y="2419350"/>
          <p14:tracePt t="55479" x="5224463" y="2411413"/>
          <p14:tracePt t="55492" x="5241925" y="2401888"/>
          <p14:tracePt t="55510" x="5251450" y="2401888"/>
          <p14:tracePt t="55607" x="5251450" y="2411413"/>
          <p14:tracePt t="55654" x="5259388" y="2419350"/>
          <p14:tracePt t="55861" x="5259388" y="2438400"/>
          <p14:tracePt t="55877" x="5268913" y="2438400"/>
          <p14:tracePt t="55884" x="5268913" y="2446338"/>
          <p14:tracePt t="55893" x="5268913" y="2455863"/>
          <p14:tracePt t="55908" x="5276850" y="2465388"/>
          <p14:tracePt t="55925" x="5276850" y="2473325"/>
          <p14:tracePt t="55947" x="5276850" y="2482850"/>
          <p14:tracePt t="55992" x="5276850" y="2490788"/>
          <p14:tracePt t="56116" x="5276850" y="2509838"/>
          <p14:tracePt t="56177" x="5276850" y="2517775"/>
          <p14:tracePt t="56207" x="5276850" y="2527300"/>
          <p14:tracePt t="56231" x="5276850" y="2536825"/>
          <p14:tracePt t="56246" x="5276850" y="2544763"/>
          <p14:tracePt t="56269" x="5276850" y="2554288"/>
          <p14:tracePt t="56285" x="5268913" y="2562225"/>
          <p14:tracePt t="56308" x="5268913" y="2571750"/>
          <p14:tracePt t="56323" x="5268913" y="2589213"/>
          <p14:tracePt t="56331" x="5259388" y="2589213"/>
          <p14:tracePt t="56342" x="5259388" y="2608263"/>
          <p14:tracePt t="56361" x="5251450" y="2616200"/>
          <p14:tracePt t="56375" x="5251450" y="2625725"/>
          <p14:tracePt t="58166" x="5232400" y="2625725"/>
          <p14:tracePt t="58248" x="5224463" y="2625725"/>
          <p14:tracePt t="58262" x="5214938" y="2625725"/>
          <p14:tracePt t="58278" x="5205413" y="2625725"/>
          <p14:tracePt t="58285" x="5187950" y="2625725"/>
          <p14:tracePt t="58293" x="5160963" y="2625725"/>
          <p14:tracePt t="58308" x="5153025" y="2625725"/>
          <p14:tracePt t="58325" x="5116513" y="2625725"/>
          <p14:tracePt t="58341" x="5108575" y="2633663"/>
          <p14:tracePt t="58359" x="5089525" y="2633663"/>
          <p14:tracePt t="58374" x="5072063" y="2633663"/>
          <p14:tracePt t="58392" x="5054600" y="2643188"/>
          <p14:tracePt t="58407" x="5037138" y="2643188"/>
          <p14:tracePt t="58426" x="5027613" y="2643188"/>
          <p14:tracePt t="58441" x="5018088" y="2643188"/>
          <p14:tracePt t="58462" x="5010150" y="2643188"/>
          <p14:tracePt t="58478" x="5000625" y="2643188"/>
          <p14:tracePt t="58494" x="4983163" y="2643188"/>
          <p14:tracePt t="58516" x="4973638" y="2643188"/>
          <p14:tracePt t="58532" x="4965700" y="2643188"/>
          <p14:tracePt t="58547" x="4956175" y="2643188"/>
          <p14:tracePt t="58570" x="4946650" y="2643188"/>
          <p14:tracePt t="58587" x="4938713" y="2643188"/>
          <p14:tracePt t="58617" x="4929188" y="2643188"/>
          <p14:tracePt t="58650" x="4911725" y="2643188"/>
          <p14:tracePt t="58679" x="4911725" y="2633663"/>
          <p14:tracePt t="58763" x="4911725" y="2625725"/>
          <p14:tracePt t="58803" x="4911725" y="2616200"/>
          <p14:tracePt t="58825" x="4911725" y="2608263"/>
          <p14:tracePt t="58848" x="4911725" y="2598738"/>
          <p14:tracePt t="58864" x="4911725" y="2581275"/>
          <p14:tracePt t="58879" x="4911725" y="2571750"/>
          <p14:tracePt t="58895" x="4911725" y="2562225"/>
          <p14:tracePt t="58910" x="4911725" y="2554288"/>
          <p14:tracePt t="58916" x="4911725" y="2544763"/>
          <p14:tracePt t="58932" x="4911725" y="2536825"/>
          <p14:tracePt t="58947" x="4911725" y="2527300"/>
          <p14:tracePt t="58972" x="4919663" y="2517775"/>
          <p14:tracePt t="58993" x="4929188" y="2517775"/>
          <p14:tracePt t="59024" x="4938713" y="2517775"/>
          <p14:tracePt t="59080" x="4946650" y="2517775"/>
          <p14:tracePt t="59110" x="4956175" y="2517775"/>
          <p14:tracePt t="59125" x="4956175" y="2527300"/>
          <p14:tracePt t="59132" x="4965700" y="2544763"/>
          <p14:tracePt t="59144" x="4983163" y="2571750"/>
          <p14:tracePt t="59158" x="4991100" y="2581275"/>
          <p14:tracePt t="59175" x="5000625" y="2598738"/>
          <p14:tracePt t="59191" x="5010150" y="2608263"/>
          <p14:tracePt t="59208" x="5027613" y="2616200"/>
          <p14:tracePt t="59225" x="5054600" y="2616200"/>
          <p14:tracePt t="59240" x="5072063" y="2616200"/>
          <p14:tracePt t="59258" x="5089525" y="2616200"/>
          <p14:tracePt t="59274" x="5099050" y="2616200"/>
          <p14:tracePt t="59291" x="5108575" y="2616200"/>
          <p14:tracePt t="59307" x="5116513" y="2616200"/>
          <p14:tracePt t="59323" x="5133975" y="2616200"/>
          <p14:tracePt t="59341" x="5143500" y="2616200"/>
          <p14:tracePt t="59363" x="5153025" y="2616200"/>
          <p14:tracePt t="59440" x="5160963" y="2616200"/>
          <p14:tracePt t="59465" x="5170488" y="2625725"/>
          <p14:tracePt t="59470" x="5170488" y="2643188"/>
          <p14:tracePt t="59479" x="5180013" y="2643188"/>
          <p14:tracePt t="59490" x="5205413" y="2660650"/>
          <p14:tracePt t="59507" x="5224463" y="2679700"/>
          <p14:tracePt t="59527" x="5232400" y="2687638"/>
          <p14:tracePt t="59542" x="5241925" y="2697163"/>
          <p14:tracePt t="59558" x="5251450" y="2697163"/>
          <p14:tracePt t="59574" x="5259388" y="2714625"/>
          <p14:tracePt t="59592" x="5276850" y="2714625"/>
          <p14:tracePt t="59618" x="5286375" y="2714625"/>
          <p14:tracePt t="59650" x="5295900" y="2714625"/>
          <p14:tracePt t="59671" x="5303838" y="2714625"/>
          <p14:tracePt t="59702" x="5313363" y="2714625"/>
          <p14:tracePt t="59732" x="5322888" y="2714625"/>
          <p14:tracePt t="59756" x="5322888" y="2705100"/>
          <p14:tracePt t="59763" x="5322888" y="2697163"/>
          <p14:tracePt t="59774" x="5322888" y="2670175"/>
          <p14:tracePt t="59791" x="5330825" y="2643188"/>
          <p14:tracePt t="59807" x="5330825" y="2625725"/>
          <p14:tracePt t="59807" x="5330825" y="2616200"/>
          <p14:tracePt t="59825" x="5330825" y="2598738"/>
          <p14:tracePt t="59841" x="5330825" y="2589213"/>
          <p14:tracePt t="59857" x="5330825" y="2571750"/>
          <p14:tracePt t="59874" x="5330825" y="2562225"/>
          <p14:tracePt t="59902" x="5330825" y="2554288"/>
          <p14:tracePt t="60032" x="5348288" y="2544763"/>
          <p14:tracePt t="60086" x="5348288" y="2536825"/>
          <p14:tracePt t="60125" x="5357813" y="2536825"/>
          <p14:tracePt t="60171" x="5367338" y="2536825"/>
          <p14:tracePt t="60211" x="5367338" y="2527300"/>
          <p14:tracePt t="60217" x="5375275" y="2527300"/>
          <p14:tracePt t="60232" x="5384800" y="2527300"/>
          <p14:tracePt t="60256" x="5394325" y="2527300"/>
          <p14:tracePt t="60263" x="5419725" y="2527300"/>
          <p14:tracePt t="60279" x="5438775" y="2527300"/>
          <p14:tracePt t="60294" x="5446713" y="2527300"/>
          <p14:tracePt t="60307" x="5483225" y="2536825"/>
          <p14:tracePt t="60307" x="5491163" y="2536825"/>
          <p14:tracePt t="60325" x="5527675" y="2562225"/>
          <p14:tracePt t="60341" x="5554663" y="2581275"/>
          <p14:tracePt t="60359" x="5581650" y="2589213"/>
          <p14:tracePt t="60374" x="5599113" y="2598738"/>
          <p14:tracePt t="60374" x="5608638" y="2608263"/>
          <p14:tracePt t="60394" x="5616575" y="2616200"/>
          <p14:tracePt t="60406" x="5626100" y="2633663"/>
          <p14:tracePt t="60425" x="5634038" y="2643188"/>
          <p14:tracePt t="60442" x="5653088" y="2643188"/>
          <p14:tracePt t="60457" x="5653088" y="2652713"/>
          <p14:tracePt t="60474" x="5661025" y="2652713"/>
          <p14:tracePt t="60494" x="5643563" y="2652713"/>
          <p14:tracePt t="61072" x="5634038" y="2652713"/>
          <p14:tracePt t="61089" x="5626100" y="2652713"/>
          <p14:tracePt t="61094" x="5608638" y="2652713"/>
          <p14:tracePt t="61107" x="5581650" y="2652713"/>
          <p14:tracePt t="61124" x="5545138" y="2633663"/>
          <p14:tracePt t="61144" x="5510213" y="2625725"/>
          <p14:tracePt t="61158" x="5465763" y="2625725"/>
          <p14:tracePt t="61175" x="5438775" y="2625725"/>
          <p14:tracePt t="61191" x="5411788" y="2616200"/>
          <p14:tracePt t="61209" x="5394325" y="2616200"/>
          <p14:tracePt t="61223" x="5357813" y="2616200"/>
          <p14:tracePt t="61243" x="5348288" y="2616200"/>
          <p14:tracePt t="61258" x="5330825" y="2616200"/>
          <p14:tracePt t="61276" x="5322888" y="2616200"/>
          <p14:tracePt t="61290" x="5313363" y="2616200"/>
          <p14:tracePt t="61307" x="5303838" y="2616200"/>
          <p14:tracePt t="61323" x="5276850" y="2616200"/>
          <p14:tracePt t="61341" x="5268913" y="2616200"/>
          <p14:tracePt t="61371" x="5268913" y="2625725"/>
          <p14:tracePt t="61379" x="5259388" y="2625725"/>
          <p14:tracePt t="61390" x="5251450" y="2625725"/>
          <p14:tracePt t="61407" x="5241925" y="2625725"/>
          <p14:tracePt t="61427" x="5232400" y="2625725"/>
          <p14:tracePt t="61448" x="5224463" y="2625725"/>
          <p14:tracePt t="63249" x="5224463" y="2643188"/>
          <p14:tracePt t="63373" x="5224463" y="2652713"/>
          <p14:tracePt t="63427" x="5205413" y="2652713"/>
          <p14:tracePt t="63434" x="5205413" y="2660650"/>
          <p14:tracePt t="63449" x="5197475" y="2660650"/>
          <p14:tracePt t="63457" x="5197475" y="2670175"/>
          <p14:tracePt t="63473" x="5180013" y="2679700"/>
          <p14:tracePt t="63490" x="5180013" y="2687638"/>
          <p14:tracePt t="63506" x="5160963" y="2697163"/>
          <p14:tracePt t="63524" x="5153025" y="2697163"/>
          <p14:tracePt t="63541" x="5133975" y="2705100"/>
          <p14:tracePt t="63556" x="5116513" y="2705100"/>
          <p14:tracePt t="63575" x="5099050" y="2705100"/>
          <p14:tracePt t="63590" x="5089525" y="2705100"/>
          <p14:tracePt t="63606" x="5062538" y="2705100"/>
          <p14:tracePt t="63625" x="5054600" y="2705100"/>
          <p14:tracePt t="63639" x="5045075" y="2705100"/>
          <p14:tracePt t="63656" x="5027613" y="2705100"/>
          <p14:tracePt t="63674" x="5018088" y="2697163"/>
          <p14:tracePt t="63691" x="5010150" y="2687638"/>
          <p14:tracePt t="63711" x="5010150" y="2679700"/>
          <p14:tracePt t="63734" x="4991100" y="2679700"/>
          <p14:tracePt t="63743" x="4983163" y="2670175"/>
          <p14:tracePt t="63765" x="4983163" y="2660650"/>
          <p14:tracePt t="63790" x="4973638" y="2660650"/>
          <p14:tracePt t="63796" x="4965700" y="2652713"/>
          <p14:tracePt t="63827" x="4965700" y="2633663"/>
          <p14:tracePt t="63905" x="4956175" y="2633663"/>
          <p14:tracePt t="63919" x="4956175" y="2625725"/>
          <p14:tracePt t="63950" x="4956175" y="2616200"/>
          <p14:tracePt t="63975" x="4956175" y="2608263"/>
          <p14:tracePt t="63996" x="4956175" y="2598738"/>
          <p14:tracePt t="64019" x="4956175" y="2589213"/>
          <p14:tracePt t="64034" x="4956175" y="2581275"/>
          <p14:tracePt t="64050" x="4956175" y="2562225"/>
          <p14:tracePt t="64065" x="4956175" y="2554288"/>
          <p14:tracePt t="64089" x="4956175" y="2544763"/>
          <p14:tracePt t="64111" x="4956175" y="2536825"/>
          <p14:tracePt t="64134" x="4956175" y="2554288"/>
          <p14:tracePt t="64250" x="4956175" y="2562225"/>
          <p14:tracePt t="64258" x="4983163" y="2589213"/>
          <p14:tracePt t="64274" x="5000625" y="2625725"/>
          <p14:tracePt t="64290" x="5010150" y="2643188"/>
          <p14:tracePt t="64308" x="5018088" y="2660650"/>
          <p14:tracePt t="64323" x="5027613" y="2679700"/>
          <p14:tracePt t="64340" x="5045075" y="2679700"/>
          <p14:tracePt t="64356" x="5072063" y="2679700"/>
          <p14:tracePt t="64375" x="5089525" y="2679700"/>
          <p14:tracePt t="64390" x="5116513" y="2679700"/>
          <p14:tracePt t="64406" x="5133975" y="2670175"/>
          <p14:tracePt t="64424" x="5160963" y="2652713"/>
          <p14:tracePt t="64442" x="5170488" y="2643188"/>
          <p14:tracePt t="64456" x="5180013" y="2643188"/>
          <p14:tracePt t="64473" x="5187950" y="2633663"/>
          <p14:tracePt t="64490" x="5197475" y="2633663"/>
          <p14:tracePt t="64604" x="5205413" y="2633663"/>
          <p14:tracePt t="64628" x="5205413" y="2625725"/>
          <p14:tracePt t="64650" x="5214938" y="2625725"/>
          <p14:tracePt t="64658" x="5214938" y="2608263"/>
          <p14:tracePt t="64673" x="5232400" y="2608263"/>
          <p14:tracePt t="64690" x="5232400" y="2598738"/>
          <p14:tracePt t="64706" x="5241925" y="2589213"/>
          <p14:tracePt t="64722" x="5251450" y="2581275"/>
          <p14:tracePt t="64751" x="5251450" y="2571750"/>
          <p14:tracePt t="64773" x="5259388" y="2562225"/>
          <p14:tracePt t="64781" x="5259388" y="2554288"/>
          <p14:tracePt t="64804" x="5268913" y="2554288"/>
          <p14:tracePt t="64820" x="5268913" y="2536825"/>
          <p14:tracePt t="64827" x="5268913" y="2527300"/>
          <p14:tracePt t="64842" x="5268913" y="2517775"/>
          <p14:tracePt t="64856" x="5276850" y="2509838"/>
          <p14:tracePt t="64873" x="5276850" y="2500313"/>
          <p14:tracePt t="64912" x="5286375" y="2500313"/>
          <p14:tracePt t="65142" x="5303838" y="2500313"/>
          <p14:tracePt t="65173" x="5303838" y="2490788"/>
          <p14:tracePt t="65197" x="5313363" y="2490788"/>
          <p14:tracePt t="65204" x="5322888" y="2490788"/>
          <p14:tracePt t="65212" x="5330825" y="2490788"/>
          <p14:tracePt t="65227" x="5340350" y="2482850"/>
          <p14:tracePt t="65239" x="5348288" y="2482850"/>
          <p14:tracePt t="65256" x="5384800" y="2482850"/>
          <p14:tracePt t="65274" x="5402263" y="2482850"/>
          <p14:tracePt t="65292" x="5419725" y="2482850"/>
          <p14:tracePt t="65305" x="5438775" y="2482850"/>
          <p14:tracePt t="65324" x="5465763" y="2490788"/>
          <p14:tracePt t="65340" x="5500688" y="2527300"/>
          <p14:tracePt t="65356" x="5510213" y="2536825"/>
          <p14:tracePt t="65372" x="5554663" y="2581275"/>
          <p14:tracePt t="65390" x="5572125" y="2598738"/>
          <p14:tracePt t="65407" x="5581650" y="2625725"/>
          <p14:tracePt t="65423" x="5608638" y="2633663"/>
          <p14:tracePt t="65441" x="5616575" y="2652713"/>
          <p14:tracePt t="65456" x="5626100" y="2660650"/>
          <p14:tracePt t="65472" x="5634038" y="2670175"/>
          <p14:tracePt t="65491" x="5643563" y="2670175"/>
          <p14:tracePt t="65507" x="5643563" y="2679700"/>
          <p14:tracePt t="65522" x="5653088" y="2705100"/>
          <p14:tracePt t="65540" x="5661025" y="2724150"/>
          <p14:tracePt t="65555" x="5661025" y="2741613"/>
          <p14:tracePt t="65555" x="5680075" y="2768600"/>
          <p14:tracePt t="65574" x="5680075" y="2795588"/>
          <p14:tracePt t="65590" x="5680075" y="2813050"/>
          <p14:tracePt t="65619" x="5680075" y="2803525"/>
          <p14:tracePt t="65866" x="5661025" y="2795588"/>
          <p14:tracePt t="65882" x="5653088" y="2795588"/>
          <p14:tracePt t="65897" x="5643563" y="2786063"/>
          <p14:tracePt t="65904" x="5626100" y="2786063"/>
          <p14:tracePt t="65912" x="5616575" y="2776538"/>
          <p14:tracePt t="65922" x="5581650" y="2776538"/>
          <p14:tracePt t="65941" x="5518150" y="2751138"/>
          <p14:tracePt t="65956" x="5473700" y="2751138"/>
          <p14:tracePt t="65956" x="5429250" y="2741613"/>
          <p14:tracePt t="65975" x="5384800" y="2724150"/>
          <p14:tracePt t="65990" x="5340350" y="2724150"/>
          <p14:tracePt t="66007" x="5303838" y="2714625"/>
          <p14:tracePt t="66023" x="5259388" y="2714625"/>
          <p14:tracePt t="66041" x="5241925" y="2705100"/>
          <p14:tracePt t="66055" x="5224463" y="2697163"/>
          <p14:tracePt t="66055" x="5214938" y="2697163"/>
          <p14:tracePt t="66075" x="5205413" y="2687638"/>
          <p14:tracePt t="66075" x="5187950" y="2687638"/>
          <p14:tracePt t="66090" x="5170488" y="2679700"/>
          <p14:tracePt t="66106" x="5153025" y="2670175"/>
          <p14:tracePt t="66123" x="5143500" y="2652713"/>
          <p14:tracePt t="66139" x="5133975" y="2643188"/>
          <p14:tracePt t="66158" x="5116513" y="2643188"/>
          <p14:tracePt t="66172" x="5108575" y="2633663"/>
          <p14:tracePt t="66191" x="5108575" y="2625725"/>
          <p14:tracePt t="66235" x="5108575" y="2616200"/>
          <p14:tracePt t="66266" x="5108575" y="2608263"/>
          <p14:tracePt t="66289" x="5108575" y="2598738"/>
          <p14:tracePt t="66320" x="5108575" y="2581275"/>
          <p14:tracePt t="66343" x="5108575" y="2571750"/>
          <p14:tracePt t="66351" x="5108575" y="2562225"/>
          <p14:tracePt t="66366" x="5108575" y="2554288"/>
          <p14:tracePt t="66375" x="5108575" y="2517775"/>
          <p14:tracePt t="66390" x="5108575" y="2490788"/>
          <p14:tracePt t="66407" x="5108575" y="2473325"/>
          <p14:tracePt t="66422" x="5126038" y="2446338"/>
          <p14:tracePt t="66440" x="5126038" y="2438400"/>
          <p14:tracePt t="66455" x="5133975" y="2438400"/>
          <p14:tracePt t="66472" x="5143500" y="2428875"/>
          <p14:tracePt t="66489" x="5143500" y="2419350"/>
          <p14:tracePt t="66520" x="5153025" y="2419350"/>
          <p14:tracePt t="66536" x="5160963" y="2419350"/>
          <p14:tracePt t="66551" x="5170488" y="2419350"/>
          <p14:tracePt t="66566" x="5180013" y="2419350"/>
          <p14:tracePt t="66582" x="5197475" y="2419350"/>
          <p14:tracePt t="66590" x="5205413" y="2419350"/>
          <p14:tracePt t="66605" x="5224463" y="2419350"/>
          <p14:tracePt t="66624" x="5232400" y="2428875"/>
          <p14:tracePt t="66639" x="5251450" y="2455863"/>
          <p14:tracePt t="66657" x="5259388" y="2473325"/>
          <p14:tracePt t="66673" x="5286375" y="2490788"/>
          <p14:tracePt t="66691" x="5303838" y="2500313"/>
          <p14:tracePt t="66706" x="5313363" y="2517775"/>
          <p14:tracePt t="66725" x="5322888" y="2536825"/>
          <p14:tracePt t="66738" x="5330825" y="2554288"/>
          <p14:tracePt t="66738" x="5348288" y="2562225"/>
          <p14:tracePt t="66759" x="5357813" y="2571750"/>
          <p14:tracePt t="66771" x="5375275" y="2616200"/>
          <p14:tracePt t="66791" x="5394325" y="2660650"/>
          <p14:tracePt t="66806" x="5411788" y="2724150"/>
          <p14:tracePt t="66822" x="5419725" y="2768600"/>
          <p14:tracePt t="66839" x="5438775" y="2830513"/>
          <p14:tracePt t="66856" x="5446713" y="2867025"/>
          <p14:tracePt t="66856" x="5446713" y="2884488"/>
          <p14:tracePt t="66876" x="5446713" y="2894013"/>
          <p14:tracePt t="66889" x="5456238" y="2928938"/>
          <p14:tracePt t="66907" x="5456238" y="2938463"/>
          <p14:tracePt t="66922" x="5456238" y="2946400"/>
          <p14:tracePt t="66939" x="5446713" y="2938463"/>
          <p14:tracePt t="67221" x="5438775" y="2928938"/>
          <p14:tracePt t="67228" x="5438775" y="2919413"/>
          <p14:tracePt t="67238" x="5411788" y="2884488"/>
          <p14:tracePt t="67255" x="5402263" y="2847975"/>
          <p14:tracePt t="67272" x="5384800" y="2822575"/>
          <p14:tracePt t="67272" x="5384800" y="2795588"/>
          <p14:tracePt t="67290" x="5367338" y="2768600"/>
          <p14:tracePt t="67306" x="5357813" y="2732088"/>
          <p14:tracePt t="67322" x="5357813" y="2697163"/>
          <p14:tracePt t="67339" x="5357813" y="2670175"/>
          <p14:tracePt t="67355" x="5357813" y="2643188"/>
          <p14:tracePt t="67372" x="5357813" y="2625725"/>
          <p14:tracePt t="67388" x="5357813" y="2608263"/>
          <p14:tracePt t="67408" x="5357813" y="2598738"/>
          <p14:tracePt t="67421" x="5367338" y="2589213"/>
          <p14:tracePt t="67443" x="5375275" y="2589213"/>
          <p14:tracePt t="67455" x="5402263" y="2589213"/>
          <p14:tracePt t="67472" x="5419725" y="2589213"/>
          <p14:tracePt t="67472" x="5438775" y="2589213"/>
          <p14:tracePt t="67490" x="5473700" y="2589213"/>
          <p14:tracePt t="67507" x="5510213" y="2589213"/>
          <p14:tracePt t="67522" x="5537200" y="2589213"/>
          <p14:tracePt t="67540" x="5581650" y="2589213"/>
          <p14:tracePt t="67556" x="5634038" y="2616200"/>
          <p14:tracePt t="67556" x="5670550" y="2643188"/>
          <p14:tracePt t="67576" x="5715000" y="2652713"/>
          <p14:tracePt t="67588" x="5822950" y="2751138"/>
          <p14:tracePt t="67608" x="5884863" y="2813050"/>
          <p14:tracePt t="67623" x="5938838" y="2867025"/>
          <p14:tracePt t="67639" x="5991225" y="2928938"/>
          <p14:tracePt t="67657" x="6018213" y="2946400"/>
          <p14:tracePt t="67673" x="6037263" y="2982913"/>
          <p14:tracePt t="67673" x="6045200" y="2982913"/>
          <p14:tracePt t="67692" x="6054725" y="2990850"/>
          <p14:tracePt t="67705" x="6062663" y="2990850"/>
          <p14:tracePt t="67977" x="6089650" y="2990850"/>
          <p14:tracePt t="67989" x="6099175" y="2982913"/>
          <p14:tracePt t="67998" x="6116638" y="2982913"/>
          <p14:tracePt t="68006" x="6197600" y="2938463"/>
          <p14:tracePt t="68023" x="6276975" y="2884488"/>
          <p14:tracePt t="68041" x="6357938" y="2847975"/>
          <p14:tracePt t="68055" x="6419850" y="2813050"/>
          <p14:tracePt t="68073" x="6491288" y="2759075"/>
          <p14:tracePt t="68073" x="6518275" y="2741613"/>
          <p14:tracePt t="68090" x="6581775" y="2705100"/>
          <p14:tracePt t="68106" x="6626225" y="2679700"/>
          <p14:tracePt t="68123" x="6661150" y="2643188"/>
          <p14:tracePt t="68139" x="6697663" y="2608263"/>
          <p14:tracePt t="68157" x="6724650" y="2544763"/>
          <p14:tracePt t="68172" x="6751638" y="2465388"/>
          <p14:tracePt t="68172" x="6751638" y="2428875"/>
          <p14:tracePt t="68191" x="6751638" y="2339975"/>
          <p14:tracePt t="68206" x="6751638" y="2259013"/>
          <p14:tracePt t="68225" x="6751638" y="2197100"/>
          <p14:tracePt t="68238" x="6742113" y="2179638"/>
          <p14:tracePt t="68257" x="6697663" y="2152650"/>
          <p14:tracePt t="68272" x="6643688" y="2143125"/>
          <p14:tracePt t="68272" x="6626225" y="2143125"/>
          <p14:tracePt t="68292" x="6562725" y="2143125"/>
          <p14:tracePt t="68306" x="6518275" y="2143125"/>
          <p14:tracePt t="68322" x="6465888" y="2170113"/>
          <p14:tracePt t="68339" x="6429375" y="2224088"/>
          <p14:tracePt t="68355" x="6419850" y="2286000"/>
          <p14:tracePt t="68372" x="6394450" y="2330450"/>
          <p14:tracePt t="68389" x="6394450" y="2428875"/>
          <p14:tracePt t="68407" x="6394450" y="2490788"/>
          <p14:tracePt t="68423" x="6402388" y="2536825"/>
          <p14:tracePt t="68440" x="6456363" y="2581275"/>
          <p14:tracePt t="68455" x="6500813" y="2598738"/>
          <p14:tracePt t="68455" x="6527800" y="2616200"/>
          <p14:tracePt t="68476" x="6572250" y="2625725"/>
          <p14:tracePt t="68488" x="6626225" y="2625725"/>
          <p14:tracePt t="68507" x="6643688" y="2625725"/>
          <p14:tracePt t="68522" x="6661150" y="2625725"/>
          <p14:tracePt t="68539" x="6670675" y="2625725"/>
          <p14:tracePt t="68559" x="6670675" y="2616200"/>
          <p14:tracePt t="68590" x="6670675" y="2608263"/>
          <p14:tracePt t="68598" x="6670675" y="2598738"/>
          <p14:tracePt t="68613" x="6670675" y="2581275"/>
          <p14:tracePt t="68622" x="6653213" y="2571750"/>
          <p14:tracePt t="68638" x="6626225" y="2571750"/>
          <p14:tracePt t="68657" x="6599238" y="2571750"/>
          <p14:tracePt t="68671" x="6572250" y="2571750"/>
          <p14:tracePt t="68671" x="6562725" y="2571750"/>
          <p14:tracePt t="68692" x="6545263" y="2571750"/>
          <p14:tracePt t="68704" x="6527800" y="2571750"/>
          <p14:tracePt t="68725" x="6518275" y="2598738"/>
          <p14:tracePt t="68738" x="6510338" y="2608263"/>
          <p14:tracePt t="68756" x="6510338" y="2625725"/>
          <p14:tracePt t="68772" x="6510338" y="2643188"/>
          <p14:tracePt t="68788" x="6510338" y="2670175"/>
          <p14:tracePt t="68788" x="6510338" y="2679700"/>
          <p14:tracePt t="68807" x="6510338" y="2687638"/>
          <p14:tracePt t="68822" x="6510338" y="2697163"/>
          <p14:tracePt t="68838" x="6510338" y="2714625"/>
          <p14:tracePt t="68854" x="6518275" y="2724150"/>
          <p14:tracePt t="68877" x="6518275" y="2741613"/>
          <p14:tracePt t="68913" x="6518275" y="2751138"/>
          <p14:tracePt t="69000" x="6518275" y="2759075"/>
          <p14:tracePt t="69037" x="6518275" y="2768600"/>
          <p14:tracePt t="69044" x="6518275" y="2786063"/>
          <p14:tracePt t="69062" x="6537325" y="2830513"/>
          <p14:tracePt t="69071" x="6537325" y="2894013"/>
          <p14:tracePt t="69089" x="6545263" y="3017838"/>
          <p14:tracePt t="69089" x="6545263" y="3071813"/>
          <p14:tracePt t="69107" x="6562725" y="3160713"/>
          <p14:tracePt t="69124" x="6572250" y="3241675"/>
          <p14:tracePt t="69140" x="6572250" y="3286125"/>
          <p14:tracePt t="69157" x="6572250" y="3322638"/>
          <p14:tracePt t="69172" x="6572250" y="3340100"/>
          <p14:tracePt t="69190" x="6572250" y="3348038"/>
          <p14:tracePt t="69205" x="6572250" y="3367088"/>
          <p14:tracePt t="69221" x="6572250" y="3375025"/>
          <p14:tracePt t="69237" x="6572250" y="3384550"/>
          <p14:tracePt t="69255" x="6572250" y="3375025"/>
          <p14:tracePt t="69660" x="6572250" y="3348038"/>
          <p14:tracePt t="69675" x="6572250" y="3330575"/>
          <p14:tracePt t="69683" x="6572250" y="3286125"/>
          <p14:tracePt t="69691" x="6572250" y="3251200"/>
          <p14:tracePt t="69704" x="6572250" y="3152775"/>
          <p14:tracePt t="69724" x="6572250" y="3071813"/>
          <p14:tracePt t="69738" x="6572250" y="3000375"/>
          <p14:tracePt t="69758" x="6572250" y="2919413"/>
          <p14:tracePt t="69771" x="6572250" y="2840038"/>
          <p14:tracePt t="69792" x="6572250" y="2813050"/>
          <p14:tracePt t="69804" x="6572250" y="2751138"/>
          <p14:tracePt t="69823" x="6572250" y="2724150"/>
          <p14:tracePt t="69838" x="6572250" y="2687638"/>
          <p14:tracePt t="69856" x="6572250" y="2652713"/>
          <p14:tracePt t="69872" x="6562725" y="2633663"/>
          <p14:tracePt t="69889" x="6562725" y="2598738"/>
          <p14:tracePt t="69889" x="6562725" y="2589213"/>
          <p14:tracePt t="69908" x="6554788" y="2571750"/>
          <p14:tracePt t="69922" x="6554788" y="2562225"/>
          <p14:tracePt t="69938" x="6554788" y="2544763"/>
          <p14:tracePt t="69955" x="6537325" y="2544763"/>
          <p14:tracePt t="69971" x="6527800" y="2536825"/>
          <p14:tracePt t="69988" x="6510338" y="2527300"/>
          <p14:tracePt t="70008" x="6500813" y="2527300"/>
          <p14:tracePt t="70022" x="6483350" y="2527300"/>
          <p14:tracePt t="70040" x="6456363" y="2527300"/>
          <p14:tracePt t="70055" x="6438900" y="2527300"/>
          <p14:tracePt t="70073" x="6429375" y="2527300"/>
          <p14:tracePt t="70088" x="6411913" y="2527300"/>
          <p14:tracePt t="70105" x="6384925" y="2527300"/>
          <p14:tracePt t="70124" x="6375400" y="2527300"/>
          <p14:tracePt t="70146" x="6367463" y="2527300"/>
          <p14:tracePt t="70154" x="6357938" y="2527300"/>
          <p14:tracePt t="70176" x="6348413" y="2536825"/>
          <p14:tracePt t="70207" x="6348413" y="2554288"/>
          <p14:tracePt t="70224" x="6340475" y="2554288"/>
          <p14:tracePt t="70238" x="6340475" y="2562225"/>
          <p14:tracePt t="70245" x="6340475" y="2571750"/>
          <p14:tracePt t="70255" x="6340475" y="2581275"/>
          <p14:tracePt t="70271" x="6330950" y="2598738"/>
          <p14:tracePt t="70290" x="6313488" y="2625725"/>
          <p14:tracePt t="70304" x="6313488" y="2643188"/>
          <p14:tracePt t="70304" x="6313488" y="2660650"/>
          <p14:tracePt t="70323" x="6313488" y="2687638"/>
          <p14:tracePt t="70338" x="6313488" y="2714625"/>
          <p14:tracePt t="70356" x="6313488" y="2732088"/>
          <p14:tracePt t="70371" x="6313488" y="2741613"/>
          <p14:tracePt t="70388" x="6313488" y="2768600"/>
          <p14:tracePt t="70407" x="6313488" y="2776538"/>
          <p14:tracePt t="70423" x="6313488" y="2786063"/>
          <p14:tracePt t="70445" x="6313488" y="2795588"/>
          <p14:tracePt t="70476" x="6313488" y="2803525"/>
          <p14:tracePt t="70501" x="6313488" y="2813050"/>
          <p14:tracePt t="70515" x="6313488" y="2830513"/>
          <p14:tracePt t="70522" x="6323013" y="2840038"/>
          <p14:tracePt t="70538" x="6348413" y="2874963"/>
          <p14:tracePt t="70555" x="6384925" y="2894013"/>
          <p14:tracePt t="70571" x="6438900" y="2919413"/>
          <p14:tracePt t="70588" x="6483350" y="2938463"/>
          <p14:tracePt t="70605" x="6518275" y="2965450"/>
          <p14:tracePt t="70605" x="6527800" y="2965450"/>
          <p14:tracePt t="70625" x="6554788" y="2982913"/>
          <p14:tracePt t="70638" x="6581775" y="2990850"/>
          <p14:tracePt t="70657" x="6608763" y="3000375"/>
          <p14:tracePt t="70671" x="6634163" y="3000375"/>
          <p14:tracePt t="70689" x="6643688" y="3017838"/>
          <p14:tracePt t="70704" x="6661150" y="3027363"/>
          <p14:tracePt t="70723" x="6670675" y="3027363"/>
          <p14:tracePt t="70738" x="6680200" y="3027363"/>
          <p14:tracePt t="70754" x="6688138" y="3027363"/>
          <p14:tracePt t="71361" x="6715125" y="3027363"/>
          <p14:tracePt t="71369" x="6732588" y="3027363"/>
          <p14:tracePt t="71376" x="6777038" y="3027363"/>
          <p14:tracePt t="71387" x="6848475" y="3027363"/>
          <p14:tracePt t="71387" x="6902450" y="3027363"/>
          <p14:tracePt t="71408" x="6991350" y="3027363"/>
          <p14:tracePt t="71420" x="7269163" y="3054350"/>
          <p14:tracePt t="71440" x="7446963" y="3089275"/>
          <p14:tracePt t="71455" x="7608888" y="3133725"/>
          <p14:tracePt t="71472" x="7715250" y="3152775"/>
          <p14:tracePt t="71488" x="7796213" y="3160713"/>
          <p14:tracePt t="71488" x="7848600" y="3160713"/>
          <p14:tracePt t="71508" x="7875588" y="3179763"/>
          <p14:tracePt t="71520" x="7929563" y="3179763"/>
          <p14:tracePt t="71541" x="7966075" y="3179763"/>
          <p14:tracePt t="71554" x="7974013" y="3179763"/>
          <p14:tracePt t="71571" x="7983538" y="3179763"/>
          <p14:tracePt t="71587" x="7991475" y="3179763"/>
          <p14:tracePt t="71884" x="8001000" y="3179763"/>
          <p14:tracePt t="71891" x="8018463" y="3179763"/>
          <p14:tracePt t="71904" x="8089900" y="3152775"/>
          <p14:tracePt t="71921" x="8232775" y="3125788"/>
          <p14:tracePt t="71941" x="8331200" y="3125788"/>
          <p14:tracePt t="71955" x="8439150" y="3108325"/>
          <p14:tracePt t="71972" x="8528050" y="3108325"/>
          <p14:tracePt t="71988" x="8609013" y="3108325"/>
          <p14:tracePt t="72005" x="8653463" y="3116263"/>
          <p14:tracePt t="72022" x="8705850" y="3125788"/>
          <p14:tracePt t="72039" x="8724900" y="3125788"/>
          <p14:tracePt t="72055" x="8751888" y="3133725"/>
          <p14:tracePt t="72070" x="8769350" y="3133725"/>
          <p14:tracePt t="72088" x="8786813" y="3143250"/>
          <p14:tracePt t="72105" x="8796338" y="3152775"/>
          <p14:tracePt t="72121" x="8831263" y="3152775"/>
          <p14:tracePt t="72139" x="8840788" y="3170238"/>
          <p14:tracePt t="72158" x="8858250" y="3170238"/>
          <p14:tracePt t="72171" x="8875713" y="3187700"/>
          <p14:tracePt t="72188" x="8894763" y="3197225"/>
          <p14:tracePt t="72205" x="8912225" y="3205163"/>
          <p14:tracePt t="72222" x="8920163" y="3214688"/>
          <p14:tracePt t="72238" x="8929688" y="3214688"/>
          <p14:tracePt t="72655" x="8929688" y="3205163"/>
          <p14:tracePt t="72661" x="8939213" y="3197225"/>
          <p14:tracePt t="72670" x="8966200" y="3170238"/>
          <p14:tracePt t="72689" x="8974138" y="3143250"/>
          <p14:tracePt t="72704" x="8991600" y="3108325"/>
          <p14:tracePt t="72704" x="9001125" y="3081338"/>
          <p14:tracePt t="72724" x="9018588" y="3071813"/>
          <p14:tracePt t="72737" x="9045575" y="3017838"/>
          <p14:tracePt t="72757" x="9063038" y="2982913"/>
          <p14:tracePt t="72772" x="9082088" y="2955925"/>
          <p14:tracePt t="72789" x="9117013" y="2919413"/>
          <p14:tracePt t="72805" x="9153525" y="2884488"/>
          <p14:tracePt t="72822" x="9180513" y="2847975"/>
          <p14:tracePt t="72822" x="9197975" y="2830513"/>
          <p14:tracePt t="72839" x="9224963" y="2795588"/>
          <p14:tracePt t="72854" x="9251950" y="2759075"/>
          <p14:tracePt t="72871" x="9269413" y="2741613"/>
          <p14:tracePt t="72887" x="9304338" y="2705100"/>
          <p14:tracePt t="72906" x="9323388" y="2679700"/>
          <p14:tracePt t="72921" x="9358313" y="2652713"/>
          <p14:tracePt t="72921" x="9375775" y="2633663"/>
          <p14:tracePt t="72941" x="9402763" y="2608263"/>
          <p14:tracePt t="72954" x="9429750" y="2571750"/>
          <p14:tracePt t="72972" x="9474200" y="2536825"/>
          <p14:tracePt t="72988" x="9491663" y="2509838"/>
          <p14:tracePt t="72988" x="9518650" y="2482850"/>
          <p14:tracePt t="73008" x="9545638" y="2455863"/>
          <p14:tracePt t="73019" x="9582150" y="2411413"/>
          <p14:tracePt t="73019" x="9590088" y="2393950"/>
          <p14:tracePt t="73039" x="9617075" y="2374900"/>
          <p14:tracePt t="73054" x="9626600" y="2357438"/>
          <p14:tracePt t="73071" x="9634538" y="2347913"/>
          <p14:tracePt t="73087" x="9644063" y="2347913"/>
          <p14:tracePt t="73104" x="9644063" y="2322513"/>
          <p14:tracePt t="73370" x="9644063" y="2312988"/>
          <p14:tracePt t="73378" x="9644063" y="2295525"/>
          <p14:tracePt t="73386" x="9644063" y="2251075"/>
          <p14:tracePt t="73406" x="9644063" y="2187575"/>
          <p14:tracePt t="73421" x="9644063" y="2071688"/>
          <p14:tracePt t="73441" x="9626600" y="1955800"/>
          <p14:tracePt t="73455" x="9626600" y="1866900"/>
          <p14:tracePt t="73472" x="9617075" y="1776413"/>
          <p14:tracePt t="73487" x="9599613" y="1697038"/>
          <p14:tracePt t="73505" x="9590088" y="1608138"/>
          <p14:tracePt t="73520" x="9590088" y="1517650"/>
          <p14:tracePt t="73537" x="9563100" y="1347788"/>
          <p14:tracePt t="73555" x="9545638" y="1268413"/>
          <p14:tracePt t="73571" x="9537700" y="1204913"/>
          <p14:tracePt t="73587" x="9537700" y="1160463"/>
          <p14:tracePt t="73604" x="9518650" y="1125538"/>
          <p14:tracePt t="73621" x="9510713" y="1108075"/>
          <p14:tracePt t="73638" x="9501188" y="1071563"/>
          <p14:tracePt t="73657" x="9491663" y="1054100"/>
          <p14:tracePt t="73670" x="9491663" y="1036638"/>
          <p14:tracePt t="73689" x="9483725" y="1027113"/>
          <p14:tracePt t="73703" x="9474200" y="1017588"/>
          <p14:tracePt t="73720" x="9466263" y="1000125"/>
          <p14:tracePt t="73738" x="9447213" y="1000125"/>
          <p14:tracePt t="73756" x="9447213" y="990600"/>
          <p14:tracePt t="73846" x="9466263" y="990600"/>
          <p14:tracePt t="73862" x="9474200" y="990600"/>
          <p14:tracePt t="73870" x="9501188" y="982663"/>
          <p14:tracePt t="73878" x="9537700" y="982663"/>
          <p14:tracePt t="73887" x="9599613" y="982663"/>
          <p14:tracePt t="73906" x="9671050" y="982663"/>
          <p14:tracePt t="73921" x="9769475" y="965200"/>
          <p14:tracePt t="73921" x="9804400" y="965200"/>
          <p14:tracePt t="73940" x="9875838" y="965200"/>
          <p14:tracePt t="73955" x="9929813" y="965200"/>
          <p14:tracePt t="73972" x="9974263" y="965200"/>
          <p14:tracePt t="73988" x="10028238" y="965200"/>
          <p14:tracePt t="74005" x="10072688" y="965200"/>
          <p14:tracePt t="74021" x="10134600" y="973138"/>
          <p14:tracePt t="74021" x="10161588" y="1000125"/>
          <p14:tracePt t="74040" x="10215563" y="1027113"/>
          <p14:tracePt t="74055" x="10277475" y="1071563"/>
          <p14:tracePt t="74072" x="10323513" y="1152525"/>
          <p14:tracePt t="74087" x="10367963" y="1223963"/>
          <p14:tracePt t="74106" x="10412413" y="1330325"/>
          <p14:tracePt t="74121" x="10439400" y="1428750"/>
          <p14:tracePt t="74138" x="10466388" y="1527175"/>
          <p14:tracePt t="74157" x="10474325" y="1581150"/>
          <p14:tracePt t="74171" x="10474325" y="1598613"/>
          <p14:tracePt t="74188" x="10474325" y="1625600"/>
          <p14:tracePt t="74204" x="10474325" y="1643063"/>
          <p14:tracePt t="74224" x="10474325" y="1652588"/>
          <p14:tracePt t="74239" x="10474325" y="1660525"/>
          <p14:tracePt t="74285" x="10466388" y="1670050"/>
          <p14:tracePt t="74762" x="10456863" y="1679575"/>
          <p14:tracePt t="74771" x="10429875" y="1679575"/>
          <p14:tracePt t="74777" x="10420350" y="1687513"/>
          <p14:tracePt t="74787" x="10385425" y="1724025"/>
          <p14:tracePt t="74803" x="10340975" y="1751013"/>
          <p14:tracePt t="74821" x="10287000" y="1785938"/>
          <p14:tracePt t="74837" x="10269538" y="1822450"/>
          <p14:tracePt t="74837" x="10242550" y="1830388"/>
          <p14:tracePt t="74855" x="10198100" y="1874838"/>
          <p14:tracePt t="74871" x="10161588" y="1911350"/>
          <p14:tracePt t="74887" x="10109200" y="1928813"/>
          <p14:tracePt t="74904" x="10045700" y="1973263"/>
          <p14:tracePt t="74920" x="9983788" y="2009775"/>
          <p14:tracePt t="74920" x="9939338" y="2036763"/>
          <p14:tracePt t="74941" x="9902825" y="2044700"/>
          <p14:tracePt t="74952" x="9813925" y="2116138"/>
          <p14:tracePt t="74973" x="9752013" y="2143125"/>
          <p14:tracePt t="74987" x="9715500" y="2179638"/>
          <p14:tracePt t="75005" x="9680575" y="2205038"/>
          <p14:tracePt t="75021" x="9644063" y="2232025"/>
          <p14:tracePt t="75038" x="9609138" y="2251075"/>
          <p14:tracePt t="75038" x="9599613" y="2268538"/>
          <p14:tracePt t="75055" x="9555163" y="2286000"/>
          <p14:tracePt t="75071" x="9518650" y="2312988"/>
          <p14:tracePt t="75087" x="9491663" y="2330450"/>
          <p14:tracePt t="75104" x="9456738" y="2347913"/>
          <p14:tracePt t="75120" x="9420225" y="2347913"/>
          <p14:tracePt t="75137" x="9402763" y="2366963"/>
          <p14:tracePt t="75137" x="9394825" y="2374900"/>
          <p14:tracePt t="75155" x="9385300" y="2384425"/>
          <p14:tracePt t="75171" x="9375775" y="2384425"/>
          <p14:tracePt t="75189" x="9358313" y="2384425"/>
          <p14:tracePt t="75203" x="9348788" y="2384425"/>
          <p14:tracePt t="77001" x="9348788" y="2374900"/>
          <p14:tracePt t="77548" x="9348788" y="2357438"/>
          <p14:tracePt t="77594" x="9348788" y="2347913"/>
          <p14:tracePt t="80279" x="9340850" y="2366963"/>
          <p14:tracePt t="80803" x="9331325" y="2374900"/>
          <p14:tracePt t="80811" x="9323388" y="2384425"/>
          <p14:tracePt t="80819" x="9286875" y="2419350"/>
          <p14:tracePt t="80837" x="9232900" y="2455863"/>
          <p14:tracePt t="80853" x="9205913" y="2490788"/>
          <p14:tracePt t="80871" x="9161463" y="2536825"/>
          <p14:tracePt t="80886" x="9099550" y="2625725"/>
          <p14:tracePt t="80905" x="9055100" y="2679700"/>
          <p14:tracePt t="80921" x="9001125" y="2759075"/>
          <p14:tracePt t="80936" x="8939213" y="2857500"/>
          <p14:tracePt t="80954" x="8885238" y="2938463"/>
          <p14:tracePt t="80969" x="8848725" y="3036888"/>
          <p14:tracePt t="80986" x="8813800" y="3081338"/>
          <p14:tracePt t="81002" x="8769350" y="3143250"/>
          <p14:tracePt t="81002" x="8759825" y="3170238"/>
          <p14:tracePt t="81020" x="8742363" y="3187700"/>
          <p14:tracePt t="81036" x="8742363" y="3224213"/>
          <p14:tracePt t="81054" x="8724900" y="3241675"/>
          <p14:tracePt t="81069" x="8715375" y="3251200"/>
          <p14:tracePt t="81069" x="8705850" y="3268663"/>
          <p14:tracePt t="81089" x="8705850" y="3276600"/>
          <p14:tracePt t="81101" x="8715375" y="3276600"/>
          <p14:tracePt t="81473" x="8742363" y="3268663"/>
          <p14:tracePt t="81489" x="8751888" y="3268663"/>
          <p14:tracePt t="81496" x="8759825" y="3259138"/>
          <p14:tracePt t="81504" x="8786813" y="3251200"/>
          <p14:tracePt t="81521" x="8804275" y="3232150"/>
          <p14:tracePt t="81536" x="8823325" y="3214688"/>
          <p14:tracePt t="81553" x="8840788" y="3205163"/>
          <p14:tracePt t="81569" x="8867775" y="3179763"/>
          <p14:tracePt t="81585" x="8885238" y="3170238"/>
          <p14:tracePt t="81602" x="8894763" y="3152775"/>
          <p14:tracePt t="81602" x="8920163" y="3143250"/>
          <p14:tracePt t="81620" x="8939213" y="3108325"/>
          <p14:tracePt t="81636" x="8974138" y="3071813"/>
          <p14:tracePt t="81651" x="8991600" y="3044825"/>
          <p14:tracePt t="81669" x="9045575" y="2990850"/>
          <p14:tracePt t="81686" x="9090025" y="2928938"/>
          <p14:tracePt t="81705" x="9117013" y="2911475"/>
          <p14:tracePt t="81718" x="9161463" y="2867025"/>
          <p14:tracePt t="81737" x="9180513" y="2830513"/>
          <p14:tracePt t="81752" x="9205913" y="2795588"/>
          <p14:tracePt t="81769" x="9224963" y="2759075"/>
          <p14:tracePt t="81786" x="9251950" y="2714625"/>
          <p14:tracePt t="81802" x="9269413" y="2679700"/>
          <p14:tracePt t="81802" x="9296400" y="2670175"/>
          <p14:tracePt t="81820" x="9323388" y="2616200"/>
          <p14:tracePt t="81835" x="9348788" y="2571750"/>
          <p14:tracePt t="81852" x="9367838" y="2517775"/>
          <p14:tracePt t="81870" x="9394825" y="2473325"/>
          <p14:tracePt t="81885" x="9420225" y="2438400"/>
          <p14:tracePt t="81885" x="9429750" y="2419350"/>
          <p14:tracePt t="81905" x="9456738" y="2401888"/>
          <p14:tracePt t="81917" x="9483725" y="2357438"/>
          <p14:tracePt t="81938" x="9510713" y="2312988"/>
          <p14:tracePt t="81951" x="9528175" y="2276475"/>
          <p14:tracePt t="81970" x="9563100" y="2251075"/>
          <p14:tracePt t="81985" x="9582150" y="2214563"/>
          <p14:tracePt t="81985" x="9599613" y="2187575"/>
          <p14:tracePt t="82005" x="9609138" y="2179638"/>
          <p14:tracePt t="82018" x="9644063" y="2125663"/>
          <p14:tracePt t="82037" x="9653588" y="2089150"/>
          <p14:tracePt t="82052" x="9671050" y="2062163"/>
          <p14:tracePt t="82070" x="9680575" y="2036763"/>
          <p14:tracePt t="82085" x="9688513" y="2017713"/>
          <p14:tracePt t="82085" x="9688513" y="2009775"/>
          <p14:tracePt t="82105" x="9705975" y="2000250"/>
          <p14:tracePt t="82117" x="9715500" y="1990725"/>
          <p14:tracePt t="82137" x="9725025" y="1973263"/>
          <p14:tracePt t="82152" x="9725025" y="1965325"/>
          <p14:tracePt t="82168" x="9732963" y="1955800"/>
          <p14:tracePt t="82187" x="9742488" y="1955800"/>
          <p14:tracePt t="82201" x="9742488" y="1946275"/>
          <p14:tracePt t="82218" x="9752013" y="1938338"/>
          <p14:tracePt t="82235" x="9752013" y="1928813"/>
          <p14:tracePt t="82251" x="9752013" y="1919288"/>
          <p14:tracePt t="82268" x="9752013" y="1901825"/>
          <p14:tracePt t="82284" x="9752013" y="1893888"/>
          <p14:tracePt t="82304" x="9759950" y="1893888"/>
          <p14:tracePt t="82318" x="9759950" y="1874838"/>
          <p14:tracePt t="82337" x="9777413" y="1874838"/>
          <p14:tracePt t="82354" x="9777413" y="1866900"/>
          <p14:tracePt t="82368" x="9777413" y="1857375"/>
          <p14:tracePt t="82384" x="9777413" y="1847850"/>
          <p14:tracePt t="82414" x="9777413" y="1830388"/>
          <p14:tracePt t="82476" x="9769475" y="1839913"/>
          <p14:tracePt t="82589" x="9769475" y="1847850"/>
          <p14:tracePt t="82597" x="9759950" y="1857375"/>
          <p14:tracePt t="82604" x="9742488" y="1866900"/>
          <p14:tracePt t="82618" x="9705975" y="1938338"/>
          <p14:tracePt t="82636" x="9661525" y="2017713"/>
          <p14:tracePt t="82652" x="9617075" y="2071688"/>
          <p14:tracePt t="82668" x="9572625" y="2125663"/>
          <p14:tracePt t="82687" x="9537700" y="2170113"/>
          <p14:tracePt t="82701" x="9518650" y="2232025"/>
          <p14:tracePt t="82701" x="9501188" y="2259013"/>
          <p14:tracePt t="82721" x="9466263" y="2322513"/>
          <p14:tracePt t="82736" x="9439275" y="2384425"/>
          <p14:tracePt t="82754" x="9402763" y="2428875"/>
          <p14:tracePt t="82768" x="9358313" y="2509838"/>
          <p14:tracePt t="82787" x="9331325" y="2571750"/>
          <p14:tracePt t="82802" x="9313863" y="2643188"/>
          <p14:tracePt t="82802" x="9296400" y="2652713"/>
          <p14:tracePt t="82821" x="9259888" y="2705100"/>
          <p14:tracePt t="82836" x="9242425" y="2741613"/>
          <p14:tracePt t="82853" x="9232900" y="2759075"/>
          <p14:tracePt t="82868" x="9197975" y="2813050"/>
          <p14:tracePt t="82886" x="9170988" y="2857500"/>
          <p14:tracePt t="82902" x="9134475" y="2911475"/>
          <p14:tracePt t="82919" x="9090025" y="3009900"/>
          <p14:tracePt t="82937" x="9055100" y="3071813"/>
          <p14:tracePt t="82952" x="9018588" y="3125788"/>
          <p14:tracePt t="82970" x="9001125" y="3170238"/>
          <p14:tracePt t="82985" x="8966200" y="3205163"/>
          <p14:tracePt t="83004" x="8947150" y="3259138"/>
          <p14:tracePt t="83017" x="8912225" y="3313113"/>
          <p14:tracePt t="83037" x="8902700" y="3348038"/>
          <p14:tracePt t="83052" x="8875713" y="3367088"/>
          <p14:tracePt t="83069" x="8867775" y="3402013"/>
          <p14:tracePt t="83085" x="8858250" y="3411538"/>
          <p14:tracePt t="83100" x="8858250" y="3419475"/>
          <p14:tracePt t="83117" x="8848725" y="3429000"/>
          <p14:tracePt t="83134" x="8848725" y="3438525"/>
          <p14:tracePt t="83151" x="8848725" y="3446463"/>
          <p14:tracePt t="83168" x="8848725" y="3438525"/>
          <p14:tracePt t="83459" x="8848725" y="3429000"/>
          <p14:tracePt t="83466" x="8848725" y="3402013"/>
          <p14:tracePt t="83474" x="8867775" y="3367088"/>
          <p14:tracePt t="83484" x="8894763" y="3303588"/>
          <p14:tracePt t="83503" x="8947150" y="3224213"/>
          <p14:tracePt t="83518" x="9001125" y="3143250"/>
          <p14:tracePt t="83518" x="9045575" y="3081338"/>
          <p14:tracePt t="83537" x="9090025" y="3017838"/>
          <p14:tracePt t="83552" x="9161463" y="2919413"/>
          <p14:tracePt t="83569" x="9232900" y="2822575"/>
          <p14:tracePt t="83585" x="9313863" y="2679700"/>
          <p14:tracePt t="83603" x="9394825" y="2554288"/>
          <p14:tracePt t="83618" x="9447213" y="2438400"/>
          <p14:tracePt t="83618" x="9483725" y="2374900"/>
          <p14:tracePt t="83637" x="9555163" y="2276475"/>
          <p14:tracePt t="83652" x="9599613" y="2214563"/>
          <p14:tracePt t="83669" x="9653588" y="2133600"/>
          <p14:tracePt t="83687" x="9725025" y="2062163"/>
          <p14:tracePt t="83702" x="9759950" y="2000250"/>
          <p14:tracePt t="83702" x="9804400" y="1973263"/>
          <p14:tracePt t="83721" x="9813925" y="1946275"/>
          <p14:tracePt t="83734" x="9875838" y="1874838"/>
          <p14:tracePt t="83753" x="9912350" y="1830388"/>
          <p14:tracePt t="83768" x="9929813" y="1795463"/>
          <p14:tracePt t="83786" x="9939338" y="1776413"/>
          <p14:tracePt t="83801" x="9956800" y="1758950"/>
          <p14:tracePt t="83818" x="9966325" y="1741488"/>
          <p14:tracePt t="83836" x="9966325" y="1731963"/>
          <p14:tracePt t="83852" x="9974263" y="1724025"/>
          <p14:tracePt t="83867" x="9966325" y="1724025"/>
          <p14:tracePt t="84205" x="9947275" y="1724025"/>
          <p14:tracePt t="84212" x="9939338" y="1724025"/>
          <p14:tracePt t="84221" x="9912350" y="1724025"/>
          <p14:tracePt t="84236" x="9858375" y="1741488"/>
          <p14:tracePt t="84254" x="9796463" y="1776413"/>
          <p14:tracePt t="84267" x="9732963" y="1822450"/>
          <p14:tracePt t="84285" x="9680575" y="1857375"/>
          <p14:tracePt t="84301" x="9644063" y="1893888"/>
          <p14:tracePt t="84318" x="9599613" y="1946275"/>
          <p14:tracePt t="84335" x="9537700" y="2027238"/>
          <p14:tracePt t="84352" x="9491663" y="2125663"/>
          <p14:tracePt t="84368" x="9439275" y="2205038"/>
          <p14:tracePt t="84384" x="9394825" y="2303463"/>
          <p14:tracePt t="84401" x="9358313" y="2374900"/>
          <p14:tracePt t="84418" x="9304338" y="2446338"/>
          <p14:tracePt t="84418" x="9296400" y="2482850"/>
          <p14:tracePt t="84438" x="9251950" y="2527300"/>
          <p14:tracePt t="84450" x="9188450" y="2633663"/>
          <p14:tracePt t="84470" x="9134475" y="2697163"/>
          <p14:tracePt t="84485" x="9099550" y="2741613"/>
          <p14:tracePt t="84502" x="9072563" y="2795588"/>
          <p14:tracePt t="84518" x="9055100" y="2830513"/>
          <p14:tracePt t="84518" x="9037638" y="2840038"/>
          <p14:tracePt t="84537" x="9018588" y="2884488"/>
          <p14:tracePt t="84552" x="9010650" y="2901950"/>
          <p14:tracePt t="84569" x="9010650" y="2938463"/>
          <p14:tracePt t="84585" x="9001125" y="2955925"/>
          <p14:tracePt t="84603" x="8983663" y="2965450"/>
          <p14:tracePt t="84617" x="8974138" y="2965450"/>
          <p14:tracePt t="85044" x="8956675" y="2973388"/>
          <p14:tracePt t="85051" x="8929688" y="3000375"/>
          <p14:tracePt t="85059" x="8902700" y="3027363"/>
          <p14:tracePt t="85067" x="8848725" y="3081338"/>
          <p14:tracePt t="85085" x="8804275" y="3143250"/>
          <p14:tracePt t="85103" x="8732838" y="3214688"/>
          <p14:tracePt t="85118" x="8697913" y="3276600"/>
          <p14:tracePt t="85135" x="8670925" y="3322638"/>
          <p14:tracePt t="85135" x="8643938" y="3340100"/>
          <p14:tracePt t="85152" x="8634413" y="3375025"/>
          <p14:tracePt t="85168" x="8616950" y="3394075"/>
          <p14:tracePt t="85185" x="8599488" y="3411538"/>
          <p14:tracePt t="85201" x="8589963" y="3419475"/>
          <p14:tracePt t="85219" x="8589963" y="3438525"/>
          <p14:tracePt t="85234" x="8582025" y="3438525"/>
          <p14:tracePt t="85250" x="8582025" y="3446463"/>
          <p14:tracePt t="85267" x="8589963" y="3446463"/>
          <p14:tracePt t="85989" x="8609013" y="3429000"/>
          <p14:tracePt t="85997" x="8616950" y="3419475"/>
          <p14:tracePt t="86005" x="8634413" y="3411538"/>
          <p14:tracePt t="86016" x="8688388" y="3375025"/>
          <p14:tracePt t="86034" x="8742363" y="3322638"/>
          <p14:tracePt t="86049" x="8804275" y="3268663"/>
          <p14:tracePt t="86049" x="8831263" y="3259138"/>
          <p14:tracePt t="86069" x="8867775" y="3205163"/>
          <p14:tracePt t="86084" x="8902700" y="3187700"/>
          <p14:tracePt t="86102" x="8920163" y="3152775"/>
          <p14:tracePt t="86117" x="8956675" y="3133725"/>
          <p14:tracePt t="86117" x="8974138" y="3108325"/>
          <p14:tracePt t="86138" x="8983663" y="3098800"/>
          <p14:tracePt t="86149" x="9028113" y="3054350"/>
          <p14:tracePt t="86170" x="9055100" y="3017838"/>
          <p14:tracePt t="86184" x="9090025" y="2982913"/>
          <p14:tracePt t="86202" x="9126538" y="2946400"/>
          <p14:tracePt t="86219" x="9144000" y="2911475"/>
          <p14:tracePt t="86234" x="9170988" y="2884488"/>
          <p14:tracePt t="86234" x="9188450" y="2874963"/>
          <p14:tracePt t="86254" x="9205913" y="2847975"/>
          <p14:tracePt t="86266" x="9242425" y="2776538"/>
          <p14:tracePt t="86285" x="9277350" y="2705100"/>
          <p14:tracePt t="86301" x="9286875" y="2679700"/>
          <p14:tracePt t="86318" x="9313863" y="2625725"/>
          <p14:tracePt t="86334" x="9323388" y="2598738"/>
          <p14:tracePt t="86334" x="9323388" y="2589213"/>
          <p14:tracePt t="86354" x="9331325" y="2589213"/>
          <p14:tracePt t="86366" x="9331325" y="2562225"/>
          <p14:tracePt t="86387" x="9340850" y="2562225"/>
          <p14:tracePt t="86400" x="9340850" y="2554288"/>
          <p14:tracePt t="86421" x="9331325" y="2554288"/>
          <p14:tracePt t="86683" x="9313863" y="2554288"/>
          <p14:tracePt t="86691" x="9286875" y="2554288"/>
          <p14:tracePt t="86700" x="9224963" y="2554288"/>
          <p14:tracePt t="86718" x="9144000" y="2527300"/>
          <p14:tracePt t="86734" x="9082088" y="2517775"/>
          <p14:tracePt t="86734" x="9045575" y="2500313"/>
          <p14:tracePt t="86753" x="9028113" y="2500313"/>
          <p14:tracePt t="86766" x="8920163" y="2465388"/>
          <p14:tracePt t="86786" x="8858250" y="2455863"/>
          <p14:tracePt t="86802" x="8796338" y="2438400"/>
          <p14:tracePt t="86820" x="8732838" y="2428875"/>
          <p14:tracePt t="86834" x="8688388" y="2401888"/>
          <p14:tracePt t="86834" x="8661400" y="2393950"/>
          <p14:tracePt t="86853" x="8634413" y="2393950"/>
          <p14:tracePt t="86867" x="8555038" y="2357438"/>
          <p14:tracePt t="86884" x="8518525" y="2347913"/>
          <p14:tracePt t="86901" x="8474075" y="2330450"/>
          <p14:tracePt t="86917" x="8429625" y="2322513"/>
          <p14:tracePt t="86934" x="8375650" y="2312988"/>
          <p14:tracePt t="86951" x="8331200" y="2312988"/>
          <p14:tracePt t="86951" x="8313738" y="2312988"/>
          <p14:tracePt t="86970" x="8269288" y="2312988"/>
          <p14:tracePt t="86984" x="8205788" y="2312988"/>
          <p14:tracePt t="87001" x="8153400" y="2322513"/>
          <p14:tracePt t="87016" x="8108950" y="2366963"/>
          <p14:tracePt t="87034" x="8072438" y="2401888"/>
          <p14:tracePt t="87049" x="8018463" y="2455863"/>
          <p14:tracePt t="87069" x="7991475" y="2500313"/>
          <p14:tracePt t="87084" x="7966075" y="2562225"/>
          <p14:tracePt t="87101" x="7956550" y="2616200"/>
          <p14:tracePt t="87117" x="7939088" y="2679700"/>
          <p14:tracePt t="87134" x="7939088" y="2724150"/>
          <p14:tracePt t="87150" x="7939088" y="2751138"/>
          <p14:tracePt t="87150" x="7939088" y="2768600"/>
          <p14:tracePt t="87168" x="7939088" y="2786063"/>
          <p14:tracePt t="87184" x="7939088" y="2795588"/>
          <p14:tracePt t="87200" x="7939088" y="2813050"/>
          <p14:tracePt t="87218" x="7939088" y="2840038"/>
          <p14:tracePt t="87233" x="7939088" y="2857500"/>
          <p14:tracePt t="87249" x="7939088" y="2901950"/>
          <p14:tracePt t="87269" x="7991475" y="2938463"/>
          <p14:tracePt t="87287" x="8037513" y="2965450"/>
          <p14:tracePt t="87301" x="8099425" y="2973388"/>
          <p14:tracePt t="87318" x="8143875" y="2973388"/>
          <p14:tracePt t="87334" x="8180388" y="2973388"/>
          <p14:tracePt t="87350" x="8215313" y="2973388"/>
          <p14:tracePt t="87350" x="8224838" y="2973388"/>
          <p14:tracePt t="87368" x="8242300" y="2965450"/>
          <p14:tracePt t="87384" x="8259763" y="2928938"/>
          <p14:tracePt t="87400" x="8277225" y="2884488"/>
          <p14:tracePt t="87417" x="8286750" y="2803525"/>
          <p14:tracePt t="87434" x="8286750" y="2741613"/>
          <p14:tracePt t="87451" x="8286750" y="2670175"/>
          <p14:tracePt t="87451" x="8286750" y="2625725"/>
          <p14:tracePt t="87470" x="8304213" y="2562225"/>
          <p14:tracePt t="87485" x="8304213" y="2509838"/>
          <p14:tracePt t="87502" x="8304213" y="2465388"/>
          <p14:tracePt t="87517" x="8304213" y="2411413"/>
          <p14:tracePt t="87535" x="8304213" y="2384425"/>
          <p14:tracePt t="87550" x="8296275" y="2357438"/>
          <p14:tracePt t="87550" x="8296275" y="2347913"/>
          <p14:tracePt t="87568" x="8286750" y="2347913"/>
          <p14:tracePt t="87584" x="8259763" y="2339975"/>
          <p14:tracePt t="87601" x="8232775" y="2339975"/>
          <p14:tracePt t="87617" x="8188325" y="2339975"/>
          <p14:tracePt t="87635" x="8161338" y="2339975"/>
          <p14:tracePt t="87650" x="8126413" y="2366963"/>
          <p14:tracePt t="87650" x="8099425" y="2393950"/>
          <p14:tracePt t="87670" x="8072438" y="2428875"/>
          <p14:tracePt t="87670" x="8062913" y="2473325"/>
          <p14:tracePt t="87685" x="8037513" y="2562225"/>
          <p14:tracePt t="87700" x="8018463" y="2697163"/>
          <p14:tracePt t="87718" x="8018463" y="2803525"/>
          <p14:tracePt t="87734" x="8018463" y="2911475"/>
          <p14:tracePt t="87751" x="8027988" y="2982913"/>
          <p14:tracePt t="87751" x="8037513" y="3027363"/>
          <p14:tracePt t="87768" x="8072438" y="3062288"/>
          <p14:tracePt t="87786" x="8108950" y="3081338"/>
          <p14:tracePt t="87800" x="8153400" y="3089275"/>
          <p14:tracePt t="87818" x="8180388" y="3089275"/>
          <p14:tracePt t="87834" x="8224838" y="3089275"/>
          <p14:tracePt t="87834" x="8242300" y="3089275"/>
          <p14:tracePt t="87854" x="8259763" y="3089275"/>
          <p14:tracePt t="87866" x="8286750" y="3054350"/>
          <p14:tracePt t="87866" x="8304213" y="3017838"/>
          <p14:tracePt t="87886" x="8331200" y="2955925"/>
          <p14:tracePt t="87900" x="8358188" y="2847975"/>
          <p14:tracePt t="87918" x="8375650" y="2751138"/>
          <p14:tracePt t="87934" x="8375650" y="2643188"/>
          <p14:tracePt t="87950" x="8375650" y="2554288"/>
          <p14:tracePt t="87950" x="8375650" y="2500313"/>
          <p14:tracePt t="87970" x="8358188" y="2419350"/>
          <p14:tracePt t="87984" x="8331200" y="2357438"/>
          <p14:tracePt t="88001" x="8323263" y="2339975"/>
          <p14:tracePt t="88016" x="8277225" y="2312988"/>
          <p14:tracePt t="88033" x="8224838" y="2312988"/>
          <p14:tracePt t="88049" x="8180388" y="2322513"/>
          <p14:tracePt t="88049" x="8143875" y="2330450"/>
          <p14:tracePt t="88069" x="8116888" y="2357438"/>
          <p14:tracePt t="88083" x="8037513" y="2446338"/>
          <p14:tracePt t="88102" x="8010525" y="2527300"/>
          <p14:tracePt t="88117" x="8001000" y="2589213"/>
          <p14:tracePt t="88134" x="8001000" y="2660650"/>
          <p14:tracePt t="88150" x="8001000" y="2697163"/>
          <p14:tracePt t="88167" x="8018463" y="2724150"/>
          <p14:tracePt t="88185" x="8054975" y="2741613"/>
          <p14:tracePt t="88200" x="8072438" y="2741613"/>
          <p14:tracePt t="88218" x="8108950" y="2741613"/>
          <p14:tracePt t="88233" x="8134350" y="2732088"/>
          <p14:tracePt t="88251" x="8170863" y="2697163"/>
          <p14:tracePt t="88267" x="8251825" y="2581275"/>
          <p14:tracePt t="88286" x="8277225" y="2465388"/>
          <p14:tracePt t="88300" x="8313738" y="2312988"/>
          <p14:tracePt t="88318" x="8323263" y="2224088"/>
          <p14:tracePt t="88334" x="8340725" y="2133600"/>
          <p14:tracePt t="88351" x="8340725" y="2081213"/>
          <p14:tracePt t="88367" x="8340725" y="2054225"/>
          <p14:tracePt t="88367" x="8340725" y="2027238"/>
          <p14:tracePt t="88385" x="8340725" y="2009775"/>
          <p14:tracePt t="88400" x="8313738" y="2000250"/>
          <p14:tracePt t="88416" x="8304213" y="1990725"/>
          <p14:tracePt t="88433" x="8286750" y="1990725"/>
          <p14:tracePt t="88450" x="8269288" y="1990725"/>
          <p14:tracePt t="88450" x="8259763" y="1990725"/>
          <p14:tracePt t="88470" x="8242300" y="1990725"/>
          <p14:tracePt t="88483" x="8215313" y="2054225"/>
          <p14:tracePt t="88502" x="8197850" y="2116138"/>
          <p14:tracePt t="88517" x="8188325" y="2205038"/>
          <p14:tracePt t="88535" x="8188325" y="2286000"/>
          <p14:tracePt t="88550" x="8188325" y="2357438"/>
          <p14:tracePt t="88567" x="8205788" y="2411413"/>
          <p14:tracePt t="88567" x="8215313" y="2419350"/>
          <p14:tracePt t="88585" x="8232775" y="2438400"/>
          <p14:tracePt t="88600" x="8251825" y="2455863"/>
          <p14:tracePt t="88617" x="8277225" y="2473325"/>
          <p14:tracePt t="88634" x="8296275" y="2473325"/>
          <p14:tracePt t="88650" x="8304213" y="2473325"/>
          <p14:tracePt t="88666" x="8323263" y="2473325"/>
          <p14:tracePt t="88683" x="8331200" y="2473325"/>
          <p14:tracePt t="88702" x="8331200" y="2482850"/>
          <p14:tracePt t="88755" x="8331200" y="2490788"/>
          <p14:tracePt t="88930" x="8331200" y="2500313"/>
          <p14:tracePt t="89400" x="8340725" y="2500313"/>
          <p14:tracePt t="89408" x="8340725" y="2517775"/>
          <p14:tracePt t="89423" x="8358188" y="2536825"/>
          <p14:tracePt t="89433" x="8385175" y="2571750"/>
          <p14:tracePt t="89450" x="8456613" y="2633663"/>
          <p14:tracePt t="89468" x="8545513" y="2759075"/>
          <p14:tracePt t="89468" x="8599488" y="2822575"/>
          <p14:tracePt t="89485" x="8705850" y="2965450"/>
          <p14:tracePt t="89502" x="8848725" y="3143250"/>
          <p14:tracePt t="89517" x="8983663" y="3313113"/>
          <p14:tracePt t="89534" x="9117013" y="3465513"/>
          <p14:tracePt t="89550" x="9251950" y="3589338"/>
          <p14:tracePt t="89550" x="9313863" y="3643313"/>
          <p14:tracePt t="89570" x="9375775" y="3705225"/>
          <p14:tracePt t="89582" x="9483725" y="3795713"/>
          <p14:tracePt t="89602" x="9545638" y="3840163"/>
          <p14:tracePt t="89616" x="9599613" y="3857625"/>
          <p14:tracePt t="89633" x="9634538" y="3894138"/>
          <p14:tracePt t="89650" x="9653588" y="3911600"/>
          <p14:tracePt t="89666" x="9661525" y="3919538"/>
          <p14:tracePt t="89684" x="9671050" y="3919538"/>
          <p14:tracePt t="90008" x="9688513" y="3919538"/>
          <p14:tracePt t="90015" x="9705975" y="3919538"/>
          <p14:tracePt t="90022" x="9715500" y="3919538"/>
          <p14:tracePt t="90034" x="9759950" y="3919538"/>
          <p14:tracePt t="90049" x="9840913" y="3919538"/>
          <p14:tracePt t="90067" x="9894888" y="3919538"/>
          <p14:tracePt t="90083" x="10001250" y="3902075"/>
          <p14:tracePt t="90101" x="10045700" y="3884613"/>
          <p14:tracePt t="90117" x="10063163" y="3875088"/>
          <p14:tracePt t="90133" x="10090150" y="3867150"/>
          <p14:tracePt t="90150" x="10099675" y="3867150"/>
          <p14:tracePt t="90166" x="10109200" y="3857625"/>
          <p14:tracePt t="90166" x="10109200" y="3848100"/>
          <p14:tracePt t="90185" x="10109200" y="3840163"/>
          <p14:tracePt t="90200" x="10109200" y="3813175"/>
          <p14:tracePt t="90219" x="10109200" y="3786188"/>
          <p14:tracePt t="90234" x="10109200" y="3741738"/>
          <p14:tracePt t="90251" x="10090150" y="3687763"/>
          <p14:tracePt t="90267" x="10055225" y="3652838"/>
          <p14:tracePt t="90283" x="10018713" y="3616325"/>
          <p14:tracePt t="90283" x="9991725" y="3608388"/>
          <p14:tracePt t="90301" x="9966325" y="3589338"/>
          <p14:tracePt t="90316" x="9929813" y="3571875"/>
          <p14:tracePt t="90333" x="9902825" y="3571875"/>
          <p14:tracePt t="90351" x="9875838" y="3571875"/>
          <p14:tracePt t="90366" x="9858375" y="3571875"/>
          <p14:tracePt t="90366" x="9848850" y="3571875"/>
          <p14:tracePt t="90386" x="9840913" y="3571875"/>
          <p14:tracePt t="90400" x="9813925" y="3598863"/>
          <p14:tracePt t="90418" x="9804400" y="3616325"/>
          <p14:tracePt t="90434" x="9786938" y="3652838"/>
          <p14:tracePt t="90451" x="9786938" y="3670300"/>
          <p14:tracePt t="90466" x="9777413" y="3697288"/>
          <p14:tracePt t="90483" x="9777413" y="3705225"/>
          <p14:tracePt t="90499" x="9777413" y="3724275"/>
          <p14:tracePt t="90516" x="9777413" y="3732213"/>
          <p14:tracePt t="90533" x="9777413" y="3741738"/>
          <p14:tracePt t="90647" x="9777413" y="3751263"/>
          <p14:tracePt t="90825" x="9769475" y="3741738"/>
          <p14:tracePt t="91718" x="9752013" y="3724275"/>
          <p14:tracePt t="91723" x="9752013" y="3697288"/>
          <p14:tracePt t="91733" x="9725025" y="3633788"/>
          <p14:tracePt t="91751" x="9715500" y="3536950"/>
          <p14:tracePt t="91766" x="9688513" y="3429000"/>
          <p14:tracePt t="91766" x="9688513" y="3375025"/>
          <p14:tracePt t="91786" x="9671050" y="3322638"/>
          <p14:tracePt t="91799" x="9661525" y="3179763"/>
          <p14:tracePt t="91818" x="9644063" y="3098800"/>
          <p14:tracePt t="91833" x="9634538" y="3017838"/>
          <p14:tracePt t="91851" x="9617075" y="2946400"/>
          <p14:tracePt t="91866" x="9617075" y="2884488"/>
          <p14:tracePt t="91884" x="9609138" y="2840038"/>
          <p14:tracePt t="91898" x="9599613" y="2776538"/>
          <p14:tracePt t="91919" x="9599613" y="2751138"/>
          <p14:tracePt t="91932" x="9599613" y="2714625"/>
          <p14:tracePt t="91950" x="9599613" y="2697163"/>
          <p14:tracePt t="91966" x="9599613" y="2679700"/>
          <p14:tracePt t="91983" x="9599613" y="2670175"/>
          <p14:tracePt t="91999" x="9599613" y="2652713"/>
          <p14:tracePt t="92117" x="9590088" y="2652713"/>
          <p14:tracePt t="92324" x="9582150" y="2652713"/>
          <p14:tracePt t="92370" x="9572625" y="2652713"/>
          <p14:tracePt t="92386" x="9555163" y="2652713"/>
          <p14:tracePt t="92401" x="9545638" y="2652713"/>
          <p14:tracePt t="92416" x="9537700" y="2652713"/>
          <p14:tracePt t="92432" x="9537700" y="2643188"/>
          <p14:tracePt t="92440" x="9528175" y="2643188"/>
          <p14:tracePt t="92448" x="9518650" y="2643188"/>
          <p14:tracePt t="92465" x="9510713" y="2643188"/>
          <p14:tracePt t="92482" x="9501188" y="2633663"/>
          <p14:tracePt t="92499" x="9483725" y="2633663"/>
          <p14:tracePt t="92518" x="9474200" y="2625725"/>
          <p14:tracePt t="92534" x="9466263" y="2625725"/>
          <p14:tracePt t="92564" x="9456738" y="2625725"/>
          <p14:tracePt t="92594" x="9447213" y="2625725"/>
          <p14:tracePt t="92626" x="9439275" y="2625725"/>
          <p14:tracePt t="92678" x="9439275" y="2633663"/>
          <p14:tracePt t="92732" x="9439275" y="2643188"/>
          <p14:tracePt t="92764" x="9439275" y="2660650"/>
          <p14:tracePt t="92786" x="9439275" y="2670175"/>
          <p14:tracePt t="92801" x="9439275" y="2679700"/>
          <p14:tracePt t="92826" x="9439275" y="2687638"/>
          <p14:tracePt t="92841" x="9439275" y="2697163"/>
          <p14:tracePt t="92856" x="9439275" y="2705100"/>
          <p14:tracePt t="92878" x="9439275" y="2714625"/>
          <p14:tracePt t="92887" x="9439275" y="2724150"/>
          <p14:tracePt t="92902" x="9439275" y="2741613"/>
          <p14:tracePt t="92919" x="9439275" y="2751138"/>
          <p14:tracePt t="92932" x="9439275" y="2759075"/>
          <p14:tracePt t="92962" x="9439275" y="2768600"/>
          <p14:tracePt t="93031" x="9447213" y="2768600"/>
          <p14:tracePt t="93054" x="9456738" y="2768600"/>
          <p14:tracePt t="93063" x="9466263" y="2768600"/>
          <p14:tracePt t="93077" x="9474200" y="2768600"/>
          <p14:tracePt t="93085" x="9491663" y="2768600"/>
          <p14:tracePt t="93097" x="9510713" y="2768600"/>
          <p14:tracePt t="93115" x="9528175" y="2768600"/>
          <p14:tracePt t="93132" x="9555163" y="2768600"/>
          <p14:tracePt t="93147" x="9572625" y="2768600"/>
          <p14:tracePt t="93165" x="9590088" y="2768600"/>
          <p14:tracePt t="93181" x="9609138" y="2768600"/>
          <p14:tracePt t="93198" x="9617075" y="2768600"/>
          <p14:tracePt t="93214" x="9644063" y="2768600"/>
          <p14:tracePt t="93231" x="9661525" y="2768600"/>
          <p14:tracePt t="93250" x="9671050" y="2759075"/>
          <p14:tracePt t="93265" x="9680575" y="2759075"/>
          <p14:tracePt t="93282" x="9688513" y="2751138"/>
          <p14:tracePt t="93298" x="9705975" y="2751138"/>
          <p14:tracePt t="93315" x="9715500" y="2732088"/>
          <p14:tracePt t="93332" x="9725025" y="2732088"/>
          <p14:tracePt t="93363" x="9725025" y="2724150"/>
          <p14:tracePt t="93371" x="9725025" y="2714625"/>
          <p14:tracePt t="93394" x="9725025" y="2705100"/>
          <p14:tracePt t="93417" x="9725025" y="2697163"/>
          <p14:tracePt t="93424" x="9725025" y="2687638"/>
          <p14:tracePt t="93441" x="9725025" y="2679700"/>
          <p14:tracePt t="93448" x="9725025" y="2670175"/>
          <p14:tracePt t="93465" x="9725025" y="2643188"/>
          <p14:tracePt t="93482" x="9725025" y="2633663"/>
          <p14:tracePt t="93498" x="9725025" y="2616200"/>
          <p14:tracePt t="93498" x="9725025" y="2608263"/>
          <p14:tracePt t="93517" x="9725025" y="2598738"/>
          <p14:tracePt t="93534" x="9715500" y="2581275"/>
          <p14:tracePt t="93548" x="9698038" y="2571750"/>
          <p14:tracePt t="93567" x="9688513" y="2571750"/>
          <p14:tracePt t="93581" x="9680575" y="2562225"/>
          <p14:tracePt t="93598" x="9671050" y="2562225"/>
          <p14:tracePt t="93615" x="9661525" y="2562225"/>
          <p14:tracePt t="93632" x="9653588" y="2562225"/>
          <p14:tracePt t="93648" x="9644063" y="2562225"/>
          <p14:tracePt t="93671" x="9626600" y="2562225"/>
          <p14:tracePt t="93687" x="9617075" y="2562225"/>
          <p14:tracePt t="93701" x="9609138" y="2562225"/>
          <p14:tracePt t="93718" x="9599613" y="2562225"/>
          <p14:tracePt t="93740" x="9590088" y="2562225"/>
          <p14:tracePt t="93781" x="9582150" y="2562225"/>
          <p14:tracePt t="93801" x="9572625" y="2562225"/>
          <p14:tracePt t="93841" x="9572625" y="2571750"/>
          <p14:tracePt t="93863" x="9563100" y="2571750"/>
          <p14:tracePt t="93872" x="9563100" y="2589213"/>
          <p14:tracePt t="93887" x="9563100" y="2598738"/>
          <p14:tracePt t="93924" x="9545638" y="2598738"/>
          <p14:tracePt t="93971" x="9545638" y="2608263"/>
          <p14:tracePt t="93980" x="9537700" y="2608263"/>
          <p14:tracePt t="94002" x="9537700" y="2616200"/>
          <p14:tracePt t="94010" x="9528175" y="2616200"/>
          <p14:tracePt t="94048" x="9528175" y="2625725"/>
          <p14:tracePt t="94057" x="9518650" y="2625725"/>
          <p14:tracePt t="94094" x="9518650" y="2633663"/>
          <p14:tracePt t="94109" x="9518650" y="2643188"/>
          <p14:tracePt t="94125" x="9510713" y="2660650"/>
          <p14:tracePt t="94132" x="9510713" y="2670175"/>
          <p14:tracePt t="94148" x="9501188" y="2697163"/>
          <p14:tracePt t="94167" x="9501188" y="2724150"/>
          <p14:tracePt t="94182" x="9501188" y="2741613"/>
          <p14:tracePt t="94182" x="9501188" y="2751138"/>
          <p14:tracePt t="94203" x="9501188" y="2759075"/>
          <p14:tracePt t="94217" x="9501188" y="2768600"/>
          <p14:tracePt t="94240" x="9501188" y="2776538"/>
          <p14:tracePt t="94287" x="9501188" y="2795588"/>
          <p14:tracePt t="94302" x="9510713" y="2795588"/>
          <p14:tracePt t="94317" x="9518650" y="2795588"/>
          <p14:tracePt t="94325" x="9537700" y="2795588"/>
          <p14:tracePt t="94333" x="9555163" y="2795588"/>
          <p14:tracePt t="94349" x="9572625" y="2795588"/>
          <p14:tracePt t="94365" x="9590088" y="2795588"/>
          <p14:tracePt t="94384" x="9609138" y="2795588"/>
          <p14:tracePt t="94399" x="9626600" y="2795588"/>
          <p14:tracePt t="94416" x="9634538" y="2795588"/>
          <p14:tracePt t="94431" x="9644063" y="2795588"/>
          <p14:tracePt t="94456" x="9653588" y="2795588"/>
          <p14:tracePt t="94510" x="9653588" y="2786063"/>
          <p14:tracePt t="94594" x="9653588" y="2776538"/>
          <p14:tracePt t="94617" x="9653588" y="2768600"/>
          <p14:tracePt t="94640" x="9653588" y="2759075"/>
          <p14:tracePt t="94665" x="9653588" y="2751138"/>
          <p14:tracePt t="94687" x="9653588" y="2741613"/>
          <p14:tracePt t="94702" x="9653588" y="2732088"/>
          <p14:tracePt t="94726" x="9653588" y="2714625"/>
          <p14:tracePt t="94741" x="9653588" y="2705100"/>
          <p14:tracePt t="94757" x="9653588" y="2697163"/>
          <p14:tracePt t="94772" x="9653588" y="2687638"/>
          <p14:tracePt t="94794" x="9653588" y="2679700"/>
          <p14:tracePt t="94810" x="9653588" y="2670175"/>
          <p14:tracePt t="94833" x="9644063" y="2660650"/>
          <p14:tracePt t="94856" x="9634538" y="2660650"/>
          <p14:tracePt t="94871" x="9634538" y="2643188"/>
          <p14:tracePt t="94887" x="9617075" y="2643188"/>
          <p14:tracePt t="94902" x="9609138" y="2633663"/>
          <p14:tracePt t="94910" x="9599613" y="2633663"/>
          <p14:tracePt t="94925" x="9599613" y="2625725"/>
          <p14:tracePt t="94933" x="9590088" y="2625725"/>
          <p14:tracePt t="94948" x="9582150" y="2616200"/>
          <p14:tracePt t="94964" x="9563100" y="2616200"/>
          <p14:tracePt t="94982" x="9545638" y="2608263"/>
          <p14:tracePt t="95000" x="9537700" y="2608263"/>
          <p14:tracePt t="95025" x="9528175" y="2608263"/>
          <p14:tracePt t="95056" x="9518650" y="2608263"/>
          <p14:tracePt t="95087" x="9510713" y="2608263"/>
          <p14:tracePt t="95133" x="9501188" y="2608263"/>
          <p14:tracePt t="95172" x="9491663" y="2608263"/>
          <p14:tracePt t="95210" x="9491663" y="2616200"/>
          <p14:tracePt t="95233" x="9491663" y="2625725"/>
          <p14:tracePt t="95256" x="9491663" y="2633663"/>
          <p14:tracePt t="95310" x="9491663" y="2652713"/>
          <p14:tracePt t="95426" x="9491663" y="2660650"/>
          <p14:tracePt t="95963" x="9491663" y="2670175"/>
          <p14:tracePt t="95995" x="9491663" y="2679700"/>
          <p14:tracePt t="96034" x="9491663" y="2687638"/>
          <p14:tracePt t="96056" x="9501188" y="2697163"/>
          <p14:tracePt t="96080" x="9510713" y="2705100"/>
          <p14:tracePt t="96110" x="9518650" y="2705100"/>
          <p14:tracePt t="96126" x="9528175" y="2705100"/>
          <p14:tracePt t="96141" x="9537700" y="2705100"/>
          <p14:tracePt t="96149" x="9555163" y="2705100"/>
          <p14:tracePt t="96165" x="9572625" y="2705100"/>
          <p14:tracePt t="96182" x="9582150" y="2705100"/>
          <p14:tracePt t="96198" x="9599613" y="2705100"/>
          <p14:tracePt t="96215" x="9609138" y="2705100"/>
          <p14:tracePt t="96231" x="9634538" y="2705100"/>
          <p14:tracePt t="96251" x="9644063" y="2705100"/>
          <p14:tracePt t="96265" x="9653588" y="2705100"/>
          <p14:tracePt t="96282" x="9661525" y="2705100"/>
          <p14:tracePt t="96297" x="9671050" y="2705100"/>
          <p14:tracePt t="96314" x="9680575" y="2705100"/>
          <p14:tracePt t="96341" x="9688513" y="2705100"/>
          <p14:tracePt t="96357" x="9705975" y="2705100"/>
          <p14:tracePt t="96404" x="9715500" y="2697163"/>
          <p14:tracePt t="96549" x="9725025" y="2697163"/>
          <p14:tracePt t="96564" x="9742488" y="2697163"/>
          <p14:tracePt t="96572" x="9752013" y="2697163"/>
          <p14:tracePt t="96581" x="9813925" y="2687638"/>
          <p14:tracePt t="96599" x="9902825" y="2687638"/>
          <p14:tracePt t="96615" x="10001250" y="2687638"/>
          <p14:tracePt t="96615" x="10055225" y="2687638"/>
          <p14:tracePt t="96635" x="10109200" y="2687638"/>
          <p14:tracePt t="96647" x="10252075" y="2687638"/>
          <p14:tracePt t="96667" x="10331450" y="2687638"/>
          <p14:tracePt t="96681" x="10420350" y="2687638"/>
          <p14:tracePt t="96698" x="10491788" y="2687638"/>
          <p14:tracePt t="96715" x="10555288" y="2687638"/>
          <p14:tracePt t="96731" x="10617200" y="2687638"/>
          <p14:tracePt t="96731" x="10626725" y="2697163"/>
          <p14:tracePt t="96751" x="10671175" y="2697163"/>
          <p14:tracePt t="96765" x="10698163" y="2714625"/>
          <p14:tracePt t="96783" x="10715625" y="2714625"/>
          <p14:tracePt t="96798" x="10733088" y="2724150"/>
          <p14:tracePt t="96816" x="10742613" y="2732088"/>
          <p14:tracePt t="96831" x="10752138" y="2732088"/>
          <p14:tracePt t="96847" x="10777538" y="2741613"/>
          <p14:tracePt t="96866" x="10777538" y="2751138"/>
          <p14:tracePt t="96883" x="10787063" y="2751138"/>
          <p14:tracePt t="96898" x="10796588" y="2751138"/>
          <p14:tracePt t="96918" x="10796588" y="2759075"/>
          <p14:tracePt t="96933" x="10777538" y="2759075"/>
          <p14:tracePt t="97180" x="10742613" y="2759075"/>
          <p14:tracePt t="97188" x="10688638" y="2759075"/>
          <p14:tracePt t="97197" x="10582275" y="2759075"/>
          <p14:tracePt t="97215" x="10385425" y="2759075"/>
          <p14:tracePt t="97231" x="10144125" y="2759075"/>
          <p14:tracePt t="97231" x="10001250" y="2759075"/>
          <p14:tracePt t="97251" x="9644063" y="2759075"/>
          <p14:tracePt t="97265" x="9286875" y="2759075"/>
          <p14:tracePt t="97284" x="8912225" y="2759075"/>
          <p14:tracePt t="97298" x="8528050" y="2803525"/>
          <p14:tracePt t="97316" x="8116888" y="2884488"/>
          <p14:tracePt t="97331" x="7751763" y="2965450"/>
          <p14:tracePt t="97331" x="7554913" y="3044825"/>
          <p14:tracePt t="97351" x="7385050" y="3081338"/>
          <p14:tracePt t="97364" x="6956425" y="3268663"/>
          <p14:tracePt t="97382" x="6796088" y="3330575"/>
          <p14:tracePt t="97398" x="6715125" y="3384550"/>
          <p14:tracePt t="97414" x="6661150" y="3411538"/>
          <p14:tracePt t="97431" x="6653213" y="3411538"/>
          <p14:tracePt t="97734" x="6634163" y="3411538"/>
          <p14:tracePt t="97750" x="6626225" y="3411538"/>
          <p14:tracePt t="97757" x="6616700" y="3411538"/>
          <p14:tracePt t="97765" x="6581775" y="3402013"/>
          <p14:tracePt t="97782" x="6518275" y="3384550"/>
          <p14:tracePt t="97798" x="6473825" y="3357563"/>
          <p14:tracePt t="97815" x="6394450" y="3330575"/>
          <p14:tracePt t="97831" x="6330950" y="3295650"/>
          <p14:tracePt t="97831" x="6269038" y="3268663"/>
          <p14:tracePt t="97850" x="6251575" y="3251200"/>
          <p14:tracePt t="97864" x="6116638" y="3197225"/>
          <p14:tracePt t="97882" x="6018213" y="3170238"/>
          <p14:tracePt t="97898" x="5938838" y="3143250"/>
          <p14:tracePt t="97915" x="5894388" y="3116263"/>
          <p14:tracePt t="97930" x="5848350" y="3108325"/>
          <p14:tracePt t="97948" x="5786438" y="3108325"/>
          <p14:tracePt t="97948" x="5759450" y="3108325"/>
          <p14:tracePt t="97966" x="5724525" y="3108325"/>
          <p14:tracePt t="97981" x="5697538" y="3108325"/>
          <p14:tracePt t="97998" x="5680075" y="3108325"/>
          <p14:tracePt t="98014" x="5670550" y="3108325"/>
          <p14:tracePt t="98035" x="5643563" y="3108325"/>
          <p14:tracePt t="98352" x="5608638" y="3108325"/>
          <p14:tracePt t="98357" x="5572125" y="3108325"/>
          <p14:tracePt t="98365" x="5446713" y="3108325"/>
          <p14:tracePt t="98384" x="5276850" y="3108325"/>
          <p14:tracePt t="98397" x="5037138" y="3108325"/>
          <p14:tracePt t="98416" x="4840288" y="3116263"/>
          <p14:tracePt t="98431" x="4633913" y="3170238"/>
          <p14:tracePt t="98431" x="4527550" y="3197225"/>
          <p14:tracePt t="98451" x="4456113" y="3214688"/>
          <p14:tracePt t="98464" x="4232275" y="3295650"/>
          <p14:tracePt t="98482" x="4160838" y="3322638"/>
          <p14:tracePt t="98499" x="4108450" y="3348038"/>
          <p14:tracePt t="98515" x="4071938" y="3375025"/>
          <p14:tracePt t="98530" x="4054475" y="3384550"/>
          <p14:tracePt t="98796" x="4037013" y="3384550"/>
          <p14:tracePt t="98803" x="4010025" y="3394075"/>
          <p14:tracePt t="98814" x="3983038" y="3402013"/>
          <p14:tracePt t="98831" x="3875088" y="3455988"/>
          <p14:tracePt t="98851" x="3840163" y="3482975"/>
          <p14:tracePt t="98863" x="3714750" y="3536950"/>
          <p14:tracePt t="98883" x="3652838" y="3589338"/>
          <p14:tracePt t="98898" x="3571875" y="3625850"/>
          <p14:tracePt t="98914" x="3517900" y="3652838"/>
          <p14:tracePt t="98931" x="3473450" y="3687763"/>
          <p14:tracePt t="98947" x="3438525" y="3714750"/>
          <p14:tracePt t="98947" x="3429000" y="3724275"/>
          <p14:tracePt t="98966" x="3411538" y="3732213"/>
          <p14:tracePt t="98982" x="3394075" y="3741738"/>
          <p14:tracePt t="98997" x="3384550" y="3751263"/>
          <p14:tracePt t="99014" x="3375025" y="3759200"/>
          <p14:tracePt t="99030" x="3367088" y="3759200"/>
          <p14:tracePt t="99047" x="3367088" y="3776663"/>
          <p14:tracePt t="99066" x="3357563" y="3776663"/>
          <p14:tracePt t="99142" x="3348038" y="3776663"/>
          <p14:tracePt t="99165" x="3340100" y="3776663"/>
          <p14:tracePt t="99196" x="3322638" y="3776663"/>
          <p14:tracePt t="99227" x="3313113" y="3776663"/>
          <p14:tracePt t="99234" x="3303588" y="3776663"/>
          <p14:tracePt t="99251" x="3295650" y="3786188"/>
          <p14:tracePt t="99265" x="3276600" y="3786188"/>
          <p14:tracePt t="99284" x="3259138" y="3786188"/>
          <p14:tracePt t="99298" x="3232150" y="3786188"/>
          <p14:tracePt t="99315" x="3214688" y="3786188"/>
          <p14:tracePt t="99331" x="3205163" y="3786188"/>
          <p14:tracePt t="99347" x="3187700" y="3786188"/>
          <p14:tracePt t="99364" x="3170238" y="3786188"/>
          <p14:tracePt t="99380" x="3160713" y="3786188"/>
          <p14:tracePt t="99397" x="3152775" y="3786188"/>
          <p14:tracePt t="103831" x="3143250" y="3786188"/>
          <p14:tracePt t="104138" x="3133725" y="3786188"/>
          <p14:tracePt t="104145" x="3108325" y="3786188"/>
          <p14:tracePt t="104153" x="3089275" y="3786188"/>
          <p14:tracePt t="104162" x="3027363" y="3822700"/>
          <p14:tracePt t="104179" x="2938463" y="3875088"/>
          <p14:tracePt t="104197" x="2795588" y="3956050"/>
          <p14:tracePt t="104213" x="2625725" y="4081463"/>
          <p14:tracePt t="104213" x="2517775" y="4152900"/>
          <p14:tracePt t="104231" x="2347913" y="4330700"/>
          <p14:tracePt t="104246" x="2214563" y="4473575"/>
          <p14:tracePt t="104263" x="2071688" y="4652963"/>
          <p14:tracePt t="104281" x="1955800" y="4822825"/>
          <p14:tracePt t="104297" x="1866900" y="4938713"/>
          <p14:tracePt t="104297" x="1812925" y="5000625"/>
          <p14:tracePt t="104316" x="1768475" y="5062538"/>
          <p14:tracePt t="104328" x="1652588" y="5205413"/>
          <p14:tracePt t="104348" x="1581150" y="5303838"/>
          <p14:tracePt t="104363" x="1536700" y="5384800"/>
          <p14:tracePt t="104379" x="1482725" y="5456238"/>
          <p14:tracePt t="104396" x="1455738" y="5491163"/>
          <p14:tracePt t="104413" x="1455738" y="5500688"/>
          <p14:tracePt t="104429" x="1446213" y="5500688"/>
          <p14:tracePt t="104701" x="1438275" y="5500688"/>
          <p14:tracePt t="104707" x="1428750" y="5500688"/>
          <p14:tracePt t="104715" x="1419225" y="5500688"/>
          <p14:tracePt t="104729" x="1347788" y="5483225"/>
          <p14:tracePt t="104747" x="1295400" y="5446713"/>
          <p14:tracePt t="104763" x="1268413" y="5419725"/>
          <p14:tracePt t="104780" x="1214438" y="5384800"/>
          <p14:tracePt t="104796" x="1169988" y="5357813"/>
          <p14:tracePt t="104796" x="1133475" y="5330825"/>
          <p14:tracePt t="104816" x="1125538" y="5322888"/>
          <p14:tracePt t="104829" x="1054100" y="5268913"/>
          <p14:tracePt t="104848" x="1017588" y="5251450"/>
          <p14:tracePt t="104862" x="973138" y="5224463"/>
          <p14:tracePt t="104880" x="946150" y="5205413"/>
          <p14:tracePt t="104895" x="919163" y="5187950"/>
          <p14:tracePt t="104895" x="911225" y="5180013"/>
          <p14:tracePt t="104916" x="893763" y="5160963"/>
          <p14:tracePt t="104928" x="857250" y="5143500"/>
          <p14:tracePt t="104949" x="847725" y="5126038"/>
          <p14:tracePt t="104962" x="822325" y="5108575"/>
          <p14:tracePt t="104980" x="812800" y="5081588"/>
          <p14:tracePt t="104996" x="795338" y="5072063"/>
          <p14:tracePt t="105013" x="785813" y="5062538"/>
          <p14:tracePt t="105029" x="758825" y="5045075"/>
          <p14:tracePt t="105046" x="758825" y="5037138"/>
          <p14:tracePt t="105062" x="750888" y="5037138"/>
          <p14:tracePt t="105079" x="741363" y="5018088"/>
          <p14:tracePt t="105097" x="731838" y="5018088"/>
          <p14:tracePt t="105111" x="723900" y="5010150"/>
          <p14:tracePt t="105129" x="714375" y="5000625"/>
          <p14:tracePt t="105145" x="704850" y="5000625"/>
          <p14:tracePt t="105163" x="704850" y="4991100"/>
          <p14:tracePt t="105477" x="704850" y="4983163"/>
          <p14:tracePt t="105484" x="704850" y="4973638"/>
          <p14:tracePt t="105495" x="704850" y="4965700"/>
          <p14:tracePt t="105512" x="704850" y="4938713"/>
          <p14:tracePt t="105512" x="704850" y="4929188"/>
          <p14:tracePt t="105532" x="704850" y="4919663"/>
          <p14:tracePt t="105546" x="704850" y="4911725"/>
          <p14:tracePt t="105562" x="704850" y="4894263"/>
          <p14:tracePt t="105580" x="704850" y="4884738"/>
          <p14:tracePt t="105595" x="714375" y="4884738"/>
          <p14:tracePt t="105612" x="714375" y="4867275"/>
          <p14:tracePt t="105629" x="723900" y="4848225"/>
          <p14:tracePt t="105646" x="731838" y="4848225"/>
          <p14:tracePt t="105662" x="741363" y="4840288"/>
          <p14:tracePt t="105679" x="741363" y="4830763"/>
          <p14:tracePt t="105695" x="750888" y="4822825"/>
          <p14:tracePt t="105713" x="768350" y="4822825"/>
          <p14:tracePt t="105728" x="785813" y="4813300"/>
          <p14:tracePt t="105747" x="795338" y="4795838"/>
          <p14:tracePt t="105762" x="803275" y="4795838"/>
          <p14:tracePt t="105792" x="812800" y="4795838"/>
          <p14:tracePt t="105807" x="822325" y="4795838"/>
          <p14:tracePt t="105823" x="839788" y="4795838"/>
          <p14:tracePt t="105838" x="847725" y="4795838"/>
          <p14:tracePt t="105847" x="857250" y="4795838"/>
          <p14:tracePt t="105862" x="874713" y="4795838"/>
          <p14:tracePt t="105879" x="884238" y="4795838"/>
          <p14:tracePt t="105895" x="911225" y="4803775"/>
          <p14:tracePt t="105913" x="919163" y="4822825"/>
          <p14:tracePt t="105929" x="938213" y="4840288"/>
          <p14:tracePt t="105929" x="938213" y="4848225"/>
          <p14:tracePt t="105947" x="955675" y="4875213"/>
          <p14:tracePt t="105962" x="965200" y="4894263"/>
          <p14:tracePt t="105979" x="990600" y="4902200"/>
          <p14:tracePt t="105996" x="1009650" y="4911725"/>
          <p14:tracePt t="106011" x="1027113" y="4919663"/>
          <p14:tracePt t="106029" x="1044575" y="4919663"/>
          <p14:tracePt t="106029" x="1062038" y="4919663"/>
          <p14:tracePt t="106047" x="1081088" y="4919663"/>
          <p14:tracePt t="106065" x="1089025" y="4919663"/>
          <p14:tracePt t="106078" x="1108075" y="4919663"/>
          <p14:tracePt t="106096" x="1116013" y="4919663"/>
          <p14:tracePt t="106125" x="1133475" y="4919663"/>
          <p14:tracePt t="106146" x="1125538" y="4919663"/>
          <p14:tracePt t="106677" x="1116013" y="4911725"/>
          <p14:tracePt t="106685" x="1108075" y="4911725"/>
          <p14:tracePt t="106695" x="1098550" y="4911725"/>
          <p14:tracePt t="106711" x="1081088" y="4902200"/>
          <p14:tracePt t="106729" x="1044575" y="4894263"/>
          <p14:tracePt t="106729" x="1036638" y="4894263"/>
          <p14:tracePt t="106747" x="1017588" y="4894263"/>
          <p14:tracePt t="106763" x="982663" y="4894263"/>
          <p14:tracePt t="106780" x="965200" y="4894263"/>
          <p14:tracePt t="106796" x="946150" y="4894263"/>
          <p14:tracePt t="106813" x="919163" y="4894263"/>
          <p14:tracePt t="106828" x="901700" y="4894263"/>
          <p14:tracePt t="106828" x="893763" y="4894263"/>
          <p14:tracePt t="106848" x="866775" y="4894263"/>
          <p14:tracePt t="106862" x="857250" y="4894263"/>
          <p14:tracePt t="106880" x="839788" y="4894263"/>
          <p14:tracePt t="106895" x="822325" y="4902200"/>
          <p14:tracePt t="106913" x="795338" y="4911725"/>
          <p14:tracePt t="106929" x="776288" y="4911725"/>
          <p14:tracePt t="106929" x="768350" y="4911725"/>
          <p14:tracePt t="106946" x="758825" y="4919663"/>
          <p14:tracePt t="106963" x="741363" y="4929188"/>
          <p14:tracePt t="106978" x="714375" y="4929188"/>
          <p14:tracePt t="106996" x="704850" y="4929188"/>
          <p14:tracePt t="107064" x="696913" y="4929188"/>
          <p14:tracePt t="107079" x="687388" y="4929188"/>
          <p14:tracePt t="107109" x="679450" y="4929188"/>
          <p14:tracePt t="107131" x="669925" y="4929188"/>
          <p14:tracePt t="107146" x="669925" y="4938713"/>
          <p14:tracePt t="107162" x="660400" y="4938713"/>
          <p14:tracePt t="107188" x="642938" y="4938713"/>
          <p14:tracePt t="107215" x="633413" y="4938713"/>
          <p14:tracePt t="107254" x="652463" y="4929188"/>
          <p14:tracePt t="107847" x="660400" y="4919663"/>
          <p14:tracePt t="107854" x="669925" y="4911725"/>
          <p14:tracePt t="107864" x="679450" y="4894263"/>
          <p14:tracePt t="107879" x="696913" y="4875213"/>
          <p14:tracePt t="107897" x="704850" y="4867275"/>
          <p14:tracePt t="107911" x="723900" y="4857750"/>
          <p14:tracePt t="107928" x="731838" y="4848225"/>
          <p14:tracePt t="107945" x="741363" y="4848225"/>
          <p14:tracePt t="107962" x="741363" y="4840288"/>
          <p14:tracePt t="107978" x="750888" y="4840288"/>
          <p14:tracePt t="107994" x="758825" y="4840288"/>
          <p14:tracePt t="108011" x="768350" y="4840288"/>
          <p14:tracePt t="108028" x="785813" y="4840288"/>
          <p14:tracePt t="108028" x="803275" y="4840288"/>
          <p14:tracePt t="108048" x="812800" y="4840288"/>
          <p14:tracePt t="108061" x="839788" y="4857750"/>
          <p14:tracePt t="108079" x="857250" y="4884738"/>
          <p14:tracePt t="108094" x="911225" y="4894263"/>
          <p14:tracePt t="108113" x="938213" y="4902200"/>
          <p14:tracePt t="108130" x="982663" y="4902200"/>
          <p14:tracePt t="108130" x="1009650" y="4902200"/>
          <p14:tracePt t="108148" x="1017588" y="4902200"/>
          <p14:tracePt t="108160" x="1062038" y="4902200"/>
          <p14:tracePt t="108180" x="1081088" y="4902200"/>
          <p14:tracePt t="108195" x="1089025" y="4902200"/>
          <p14:tracePt t="108211" x="1098550" y="4902200"/>
          <p14:tracePt t="108228" x="1108075" y="4902200"/>
          <p14:tracePt t="108244" x="1125538" y="4902200"/>
          <p14:tracePt t="108262" x="1133475" y="4902200"/>
          <p14:tracePt t="108308" x="1133475" y="4894263"/>
          <p14:tracePt t="108701" x="1133475" y="4884738"/>
          <p14:tracePt t="108708" x="1133475" y="4875213"/>
          <p14:tracePt t="108717" x="1133475" y="4857750"/>
          <p14:tracePt t="108728" x="1143000" y="4830763"/>
          <p14:tracePt t="108728" x="1143000" y="4822825"/>
          <p14:tracePt t="108748" x="1143000" y="4813300"/>
          <p14:tracePt t="108760" x="1160463" y="4776788"/>
          <p14:tracePt t="108781" x="1160463" y="4768850"/>
          <p14:tracePt t="108801" x="1169988" y="4768850"/>
          <p14:tracePt t="108811" x="1179513" y="4768850"/>
          <p14:tracePt t="108872" x="1187450" y="4768850"/>
          <p14:tracePt t="108903" x="1204913" y="4768850"/>
          <p14:tracePt t="108924" x="1214438" y="4776788"/>
          <p14:tracePt t="108939" x="1223963" y="4786313"/>
          <p14:tracePt t="108947" x="1223963" y="4803775"/>
          <p14:tracePt t="108961" x="1241425" y="4830763"/>
          <p14:tracePt t="108979" x="1258888" y="4840288"/>
          <p14:tracePt t="108997" x="1285875" y="4857750"/>
          <p14:tracePt t="109011" x="1312863" y="4884738"/>
          <p14:tracePt t="109029" x="1347788" y="4894263"/>
          <p14:tracePt t="109029" x="1374775" y="4894263"/>
          <p14:tracePt t="109048" x="1384300" y="4902200"/>
          <p14:tracePt t="109061" x="1438275" y="4902200"/>
          <p14:tracePt t="109079" x="1455738" y="4902200"/>
          <p14:tracePt t="109095" x="1473200" y="4902200"/>
          <p14:tracePt t="109113" x="1482725" y="4902200"/>
          <p14:tracePt t="109127" x="1490663" y="4902200"/>
          <p14:tracePt t="109309" x="1509713" y="4902200"/>
          <p14:tracePt t="109332" x="1517650" y="4911725"/>
          <p14:tracePt t="109339" x="1527175" y="4911725"/>
          <p14:tracePt t="109347" x="1536700" y="4911725"/>
          <p14:tracePt t="109361" x="1581150" y="4911725"/>
          <p14:tracePt t="109379" x="1598613" y="4911725"/>
          <p14:tracePt t="109397" x="1633538" y="4911725"/>
          <p14:tracePt t="109411" x="1643063" y="4911725"/>
          <p14:tracePt t="109516" x="1652588" y="4911725"/>
          <p14:tracePt t="109532" x="1660525" y="4911725"/>
          <p14:tracePt t="109547" x="1670050" y="4911725"/>
          <p14:tracePt t="109555" x="1679575" y="4911725"/>
          <p14:tracePt t="109562" x="1687513" y="4911725"/>
          <p14:tracePt t="109577" x="1704975" y="4911725"/>
          <p14:tracePt t="109601" x="1714500" y="4902200"/>
          <p14:tracePt t="109611" x="1731963" y="4894263"/>
          <p14:tracePt t="109628" x="1741488" y="4894263"/>
          <p14:tracePt t="109644" x="1751013" y="4884738"/>
          <p14:tracePt t="109662" x="1768475" y="4875213"/>
          <p14:tracePt t="109680" x="1795463" y="4857750"/>
          <p14:tracePt t="109695" x="1812925" y="4840288"/>
          <p14:tracePt t="109713" x="1830388" y="4830763"/>
          <p14:tracePt t="109728" x="1857375" y="4822825"/>
          <p14:tracePt t="109744" x="1874838" y="4813300"/>
          <p14:tracePt t="109761" x="1893888" y="4803775"/>
          <p14:tracePt t="109778" x="1911350" y="4795838"/>
          <p14:tracePt t="109796" x="1928813" y="4776788"/>
          <p14:tracePt t="109812" x="1946275" y="4776788"/>
          <p14:tracePt t="109829" x="1955800" y="4776788"/>
          <p14:tracePt t="109843" x="1965325" y="4776788"/>
          <p14:tracePt t="109860" x="1982788" y="4776788"/>
          <p14:tracePt t="109879" x="2000250" y="4776788"/>
          <p14:tracePt t="109896" x="2009775" y="4776788"/>
          <p14:tracePt t="109911" x="2017713" y="4776788"/>
          <p14:tracePt t="109927" x="2027238" y="4776788"/>
          <p14:tracePt t="109947" x="2027238" y="4786313"/>
          <p14:tracePt t="109978" x="2036763" y="4786313"/>
          <p14:tracePt t="109988" x="2036763" y="4795838"/>
          <p14:tracePt t="109994" x="2044700" y="4803775"/>
          <p14:tracePt t="110011" x="2044700" y="4813300"/>
          <p14:tracePt t="110027" x="2054225" y="4830763"/>
          <p14:tracePt t="110046" x="2081213" y="4848225"/>
          <p14:tracePt t="110061" x="2098675" y="4894263"/>
          <p14:tracePt t="110081" x="2108200" y="4929188"/>
          <p14:tracePt t="110094" x="2133600" y="4946650"/>
          <p14:tracePt t="110112" x="2143125" y="4965700"/>
          <p14:tracePt t="110128" x="2160588" y="4991100"/>
          <p14:tracePt t="110145" x="2160588" y="5010150"/>
          <p14:tracePt t="110161" x="2170113" y="5018088"/>
          <p14:tracePt t="110178" x="2152650" y="5018088"/>
          <p14:tracePt t="110509" x="2133600" y="5018088"/>
          <p14:tracePt t="110517" x="2116138" y="5018088"/>
          <p14:tracePt t="110527" x="2081213" y="5010150"/>
          <p14:tracePt t="110546" x="2036763" y="4973638"/>
          <p14:tracePt t="110561" x="2000250" y="4946650"/>
          <p14:tracePt t="110561" x="1973263" y="4929188"/>
          <p14:tracePt t="110580" x="1928813" y="4884738"/>
          <p14:tracePt t="110595" x="1866900" y="4848225"/>
          <p14:tracePt t="110612" x="1812925" y="4795838"/>
          <p14:tracePt t="110628" x="1758950" y="4759325"/>
          <p14:tracePt t="110646" x="1714500" y="4724400"/>
          <p14:tracePt t="110661" x="1679575" y="4697413"/>
          <p14:tracePt t="110661" x="1652588" y="4687888"/>
          <p14:tracePt t="110681" x="1625600" y="4670425"/>
          <p14:tracePt t="110695" x="1598613" y="4670425"/>
          <p14:tracePt t="110713" x="1581150" y="4660900"/>
          <p14:tracePt t="110727" x="1562100" y="4660900"/>
          <p14:tracePt t="110745" x="1554163" y="4660900"/>
          <p14:tracePt t="110760" x="1544638" y="4660900"/>
          <p14:tracePt t="110777" x="1509713" y="4660900"/>
          <p14:tracePt t="110796" x="1500188" y="4660900"/>
          <p14:tracePt t="110810" x="1473200" y="4670425"/>
          <p14:tracePt t="110827" x="1465263" y="4679950"/>
          <p14:tracePt t="110844" x="1428750" y="4714875"/>
          <p14:tracePt t="110844" x="1419225" y="4724400"/>
          <p14:tracePt t="110864" x="1411288" y="4751388"/>
          <p14:tracePt t="110877" x="1374775" y="4795838"/>
          <p14:tracePt t="110897" x="1357313" y="4840288"/>
          <p14:tracePt t="110911" x="1330325" y="4857750"/>
          <p14:tracePt t="110929" x="1312863" y="4894263"/>
          <p14:tracePt t="110944" x="1295400" y="4911725"/>
          <p14:tracePt t="110961" x="1268413" y="4919663"/>
          <p14:tracePt t="110961" x="1258888" y="4929188"/>
          <p14:tracePt t="110979" x="1241425" y="4946650"/>
          <p14:tracePt t="110995" x="1231900" y="4946650"/>
          <p14:tracePt t="111010" x="1223963" y="4956175"/>
          <p14:tracePt t="111033" x="1214438" y="4956175"/>
          <p14:tracePt t="111044" x="1204913" y="4956175"/>
          <p14:tracePt t="111117" x="1187450" y="4956175"/>
          <p14:tracePt t="111132" x="1179513" y="4956175"/>
          <p14:tracePt t="111148" x="1169988" y="4956175"/>
          <p14:tracePt t="111155" x="1160463" y="4956175"/>
          <p14:tracePt t="111171" x="1152525" y="4956175"/>
          <p14:tracePt t="111178" x="1143000" y="4956175"/>
          <p14:tracePt t="111194" x="1133475" y="4956175"/>
          <p14:tracePt t="111210" x="1108075" y="4956175"/>
          <p14:tracePt t="111228" x="1089025" y="4956175"/>
          <p14:tracePt t="111245" x="1054100" y="4946650"/>
          <p14:tracePt t="111260" x="1044575" y="4946650"/>
          <p14:tracePt t="111317" x="1036638" y="4946650"/>
          <p14:tracePt t="111325" x="1027113" y="4946650"/>
          <p14:tracePt t="111348" x="1017588" y="4946650"/>
          <p14:tracePt t="111363" x="1009650" y="4946650"/>
          <p14:tracePt t="111434" x="1000125" y="4946650"/>
          <p14:tracePt t="111466" x="982663" y="4946650"/>
          <p14:tracePt t="111502" x="973138" y="4946650"/>
          <p14:tracePt t="111540" x="973138" y="4938713"/>
          <p14:tracePt t="111549" x="973138" y="4929188"/>
          <p14:tracePt t="111579" x="973138" y="4919663"/>
          <p14:tracePt t="111610" x="973138" y="4911725"/>
          <p14:tracePt t="111625" x="973138" y="4902200"/>
          <p14:tracePt t="111640" x="973138" y="4894263"/>
          <p14:tracePt t="111648" x="973138" y="4875213"/>
          <p14:tracePt t="111663" x="1000125" y="4867275"/>
          <p14:tracePt t="111677" x="1044575" y="4857750"/>
          <p14:tracePt t="111696" x="1089025" y="4857750"/>
          <p14:tracePt t="111713" x="1143000" y="4857750"/>
          <p14:tracePt t="111727" x="1196975" y="4857750"/>
          <p14:tracePt t="111745" x="1268413" y="4857750"/>
          <p14:tracePt t="111761" x="1347788" y="4875213"/>
          <p14:tracePt t="111778" x="1465263" y="4911725"/>
          <p14:tracePt t="111796" x="1544638" y="4956175"/>
          <p14:tracePt t="111811" x="1608138" y="4983163"/>
          <p14:tracePt t="111829" x="1687513" y="5010150"/>
          <p14:tracePt t="111844" x="1785938" y="5018088"/>
          <p14:tracePt t="111844" x="1822450" y="5037138"/>
          <p14:tracePt t="111865" x="1874838" y="5037138"/>
          <p14:tracePt t="111876" x="1990725" y="5037138"/>
          <p14:tracePt t="111897" x="2071688" y="5027613"/>
          <p14:tracePt t="111911" x="2116138" y="5000625"/>
          <p14:tracePt t="111928" x="2170113" y="4983163"/>
          <p14:tracePt t="111944" x="2214563" y="4956175"/>
          <p14:tracePt t="111961" x="2259013" y="4919663"/>
          <p14:tracePt t="111977" x="2303463" y="4884738"/>
          <p14:tracePt t="111995" x="2339975" y="4867275"/>
          <p14:tracePt t="112011" x="2384425" y="4840288"/>
          <p14:tracePt t="112028" x="2419350" y="4840288"/>
          <p14:tracePt t="112043" x="2465388" y="4840288"/>
          <p14:tracePt t="112060" x="2490788" y="4840288"/>
          <p14:tracePt t="112060" x="2517775" y="4840288"/>
          <p14:tracePt t="112080" x="2562225" y="4840288"/>
          <p14:tracePt t="112095" x="2598738" y="4857750"/>
          <p14:tracePt t="112112" x="2643188" y="4884738"/>
          <p14:tracePt t="112127" x="2679700" y="4919663"/>
          <p14:tracePt t="112145" x="2697163" y="4938713"/>
          <p14:tracePt t="112161" x="2724150" y="4973638"/>
          <p14:tracePt t="112177" x="2741613" y="5000625"/>
          <p14:tracePt t="112195" x="2751138" y="5018088"/>
          <p14:tracePt t="112212" x="2759075" y="5045075"/>
          <p14:tracePt t="112227" x="2759075" y="5054600"/>
          <p14:tracePt t="112325" x="2759075" y="5062538"/>
          <p14:tracePt t="112341" x="2759075" y="5072063"/>
          <p14:tracePt t="112357" x="2759075" y="5081588"/>
          <p14:tracePt t="112372" x="2759075" y="5089525"/>
          <p14:tracePt t="112379" x="2759075" y="5099050"/>
          <p14:tracePt t="112393" x="2751138" y="5099050"/>
          <p14:tracePt t="112810" x="2741613" y="5099050"/>
          <p14:tracePt t="112818" x="2732088" y="5099050"/>
          <p14:tracePt t="112826" x="2697163" y="5116513"/>
          <p14:tracePt t="112843" x="2660650" y="5153025"/>
          <p14:tracePt t="112862" x="2625725" y="5187950"/>
          <p14:tracePt t="112877" x="2571750" y="5224463"/>
          <p14:tracePt t="112877" x="2554288" y="5251450"/>
          <p14:tracePt t="112897" x="2509838" y="5295900"/>
          <p14:tracePt t="112910" x="2465388" y="5348288"/>
          <p14:tracePt t="112929" x="2428875" y="5384800"/>
          <p14:tracePt t="112945" x="2393950" y="5419725"/>
          <p14:tracePt t="112962" x="2347913" y="5465763"/>
          <p14:tracePt t="112977" x="2295525" y="5491163"/>
          <p14:tracePt t="112977" x="2268538" y="5500688"/>
          <p14:tracePt t="112995" x="2241550" y="5527675"/>
          <p14:tracePt t="113011" x="2197100" y="5537200"/>
          <p14:tracePt t="113027" x="2143125" y="5537200"/>
          <p14:tracePt t="113044" x="2116138" y="5537200"/>
          <p14:tracePt t="113060" x="2081213" y="5537200"/>
          <p14:tracePt t="113060" x="2071688" y="5537200"/>
          <p14:tracePt t="113080" x="2062163" y="5537200"/>
          <p14:tracePt t="113093" x="2054225" y="5537200"/>
          <p14:tracePt t="113110" x="2044700" y="5537200"/>
          <p14:tracePt t="113164" x="2036763" y="5537200"/>
          <p14:tracePt t="113187" x="2036763" y="5527675"/>
          <p14:tracePt t="113194" x="2017713" y="5518150"/>
          <p14:tracePt t="113225" x="2017713" y="5510213"/>
          <p14:tracePt t="113233" x="2017713" y="5491163"/>
          <p14:tracePt t="113243" x="2009775" y="5465763"/>
          <p14:tracePt t="113260" x="2000250" y="5429250"/>
          <p14:tracePt t="113277" x="1990725" y="5394325"/>
          <p14:tracePt t="113277" x="1990725" y="5375275"/>
          <p14:tracePt t="113295" x="1982788" y="5357813"/>
          <p14:tracePt t="113311" x="1973263" y="5348288"/>
          <p14:tracePt t="113328" x="1955800" y="5330825"/>
          <p14:tracePt t="113344" x="1938338" y="5322888"/>
          <p14:tracePt t="113344" x="1928813" y="5322888"/>
          <p14:tracePt t="113364" x="1911350" y="5322888"/>
          <p14:tracePt t="113376" x="1884363" y="5322888"/>
          <p14:tracePt t="113376" x="1866900" y="5322888"/>
          <p14:tracePt t="113397" x="1830388" y="5322888"/>
          <p14:tracePt t="113411" x="1785938" y="5322888"/>
          <p14:tracePt t="113428" x="1751013" y="5340350"/>
          <p14:tracePt t="113443" x="1704975" y="5367338"/>
          <p14:tracePt t="113461" x="1652588" y="5402263"/>
          <p14:tracePt t="113477" x="1616075" y="5438775"/>
          <p14:tracePt t="113477" x="1581150" y="5465763"/>
          <p14:tracePt t="113495" x="1544638" y="5483225"/>
          <p14:tracePt t="113511" x="1490663" y="5527675"/>
          <p14:tracePt t="113527" x="1446213" y="5537200"/>
          <p14:tracePt t="113544" x="1419225" y="5545138"/>
          <p14:tracePt t="113560" x="1384300" y="5545138"/>
          <p14:tracePt t="113578" x="1339850" y="5545138"/>
          <p14:tracePt t="113578" x="1312863" y="5545138"/>
          <p14:tracePt t="113596" x="1285875" y="5545138"/>
          <p14:tracePt t="113612" x="1250950" y="5527675"/>
          <p14:tracePt t="113627" x="1231900" y="5510213"/>
          <p14:tracePt t="113645" x="1196975" y="5491163"/>
          <p14:tracePt t="113660" x="1160463" y="5456238"/>
          <p14:tracePt t="113677" x="1143000" y="5438775"/>
          <p14:tracePt t="113693" x="1071563" y="5394325"/>
          <p14:tracePt t="113711" x="1036638" y="5357813"/>
          <p14:tracePt t="113727" x="1000125" y="5330825"/>
          <p14:tracePt t="113744" x="955675" y="5303838"/>
          <p14:tracePt t="113760" x="911225" y="5295900"/>
          <p14:tracePt t="113777" x="857250" y="5286375"/>
          <p14:tracePt t="113794" x="785813" y="5286375"/>
          <p14:tracePt t="113811" x="741363" y="5286375"/>
          <p14:tracePt t="113828" x="714375" y="5286375"/>
          <p14:tracePt t="113843" x="687388" y="5286375"/>
          <p14:tracePt t="113861" x="679450" y="5286375"/>
          <p14:tracePt t="113876" x="660400" y="5303838"/>
          <p14:tracePt t="113876" x="652463" y="5313363"/>
          <p14:tracePt t="113896" x="652463" y="5330825"/>
          <p14:tracePt t="113911" x="642938" y="5384800"/>
          <p14:tracePt t="113928" x="642938" y="5411788"/>
          <p14:tracePt t="113944" x="642938" y="5491163"/>
          <p14:tracePt t="113960" x="642938" y="5545138"/>
          <p14:tracePt t="113977" x="642938" y="5626100"/>
          <p14:tracePt t="113977" x="642938" y="5680075"/>
          <p14:tracePt t="113995" x="669925" y="5759450"/>
          <p14:tracePt t="114011" x="723900" y="5822950"/>
          <p14:tracePt t="114027" x="758825" y="5875338"/>
          <p14:tracePt t="114044" x="830263" y="5938838"/>
          <p14:tracePt t="114060" x="911225" y="5991225"/>
          <p14:tracePt t="114060" x="946150" y="6010275"/>
          <p14:tracePt t="114080" x="1000125" y="6037263"/>
          <p14:tracePt t="114092" x="1133475" y="6089650"/>
          <p14:tracePt t="114113" x="1231900" y="6116638"/>
          <p14:tracePt t="114127" x="1347788" y="6126163"/>
          <p14:tracePt t="114146" x="1490663" y="6126163"/>
          <p14:tracePt t="114160" x="1616075" y="6126163"/>
          <p14:tracePt t="114177" x="1741488" y="6126163"/>
          <p14:tracePt t="114194" x="1866900" y="6126163"/>
          <p14:tracePt t="114212" x="1965325" y="6108700"/>
          <p14:tracePt t="114227" x="2036763" y="6099175"/>
          <p14:tracePt t="114243" x="2133600" y="6072188"/>
          <p14:tracePt t="114260" x="2224088" y="6045200"/>
          <p14:tracePt t="114276" x="2322513" y="6018213"/>
          <p14:tracePt t="114276" x="2374900" y="6000750"/>
          <p14:tracePt t="114297" x="2401888" y="5991225"/>
          <p14:tracePt t="114309" x="2500313" y="5938838"/>
          <p14:tracePt t="114329" x="2554288" y="5929313"/>
          <p14:tracePt t="114343" x="2589213" y="5902325"/>
          <p14:tracePt t="114361" x="2608263" y="5884863"/>
          <p14:tracePt t="114377" x="2625725" y="5875338"/>
          <p14:tracePt t="114395" x="2625725" y="5867400"/>
          <p14:tracePt t="114451" x="2625725" y="5848350"/>
          <p14:tracePt t="114456" x="2625725" y="5830888"/>
          <p14:tracePt t="114465" x="2625725" y="5822950"/>
          <p14:tracePt t="114476" x="2625725" y="5786438"/>
          <p14:tracePt t="114476" x="2625725" y="5768975"/>
          <p14:tracePt t="114496" x="2625725" y="5759450"/>
          <p14:tracePt t="114509" x="2616200" y="5697538"/>
          <p14:tracePt t="114529" x="2589213" y="5670550"/>
          <p14:tracePt t="114543" x="2554288" y="5634038"/>
          <p14:tracePt t="114561" x="2517775" y="5599113"/>
          <p14:tracePt t="114578" x="2473325" y="5562600"/>
          <p14:tracePt t="114594" x="2401888" y="5518150"/>
          <p14:tracePt t="114594" x="2384425" y="5510213"/>
          <p14:tracePt t="114613" x="2286000" y="5483225"/>
          <p14:tracePt t="114626" x="2224088" y="5465763"/>
          <p14:tracePt t="114644" x="2160588" y="5456238"/>
          <p14:tracePt t="114660" x="2098675" y="5456238"/>
          <p14:tracePt t="114678" x="2036763" y="5456238"/>
          <p14:tracePt t="114693" x="2009775" y="5456238"/>
          <p14:tracePt t="114693" x="1982788" y="5438775"/>
          <p14:tracePt t="114714" x="1965325" y="5429250"/>
          <p14:tracePt t="114727" x="1955800" y="5419725"/>
          <p14:tracePt t="114745" x="1946275" y="5402263"/>
          <p14:tracePt t="114759" x="1938338" y="5367338"/>
          <p14:tracePt t="114759" x="1919288" y="5348288"/>
          <p14:tracePt t="114780" x="1919288" y="5322888"/>
          <p14:tracePt t="114792" x="1919288" y="5251450"/>
          <p14:tracePt t="114813" x="1919288" y="5197475"/>
          <p14:tracePt t="114828" x="1919288" y="5143500"/>
          <p14:tracePt t="114843" x="1919288" y="5099050"/>
          <p14:tracePt t="114861" x="1919288" y="5072063"/>
          <p14:tracePt t="114877" x="1919288" y="5045075"/>
          <p14:tracePt t="114877" x="1919288" y="5037138"/>
          <p14:tracePt t="114896" x="1911350" y="5027613"/>
          <p14:tracePt t="114909" x="1901825" y="5018088"/>
          <p14:tracePt t="114926" x="1893888" y="5010150"/>
          <p14:tracePt t="114943" x="1866900" y="5000625"/>
          <p14:tracePt t="114961" x="1839913" y="5000625"/>
          <p14:tracePt t="114977" x="1785938" y="5000625"/>
          <p14:tracePt t="114996" x="1758950" y="5018088"/>
          <p14:tracePt t="115009" x="1697038" y="5062538"/>
          <p14:tracePt t="115028" x="1633538" y="5143500"/>
          <p14:tracePt t="115043" x="1581150" y="5224463"/>
          <p14:tracePt t="115059" x="1509713" y="5303838"/>
          <p14:tracePt t="115077" x="1446213" y="5375275"/>
          <p14:tracePt t="115093" x="1393825" y="5429250"/>
          <p14:tracePt t="115093" x="1366838" y="5446713"/>
          <p14:tracePt t="115113" x="1330325" y="5473700"/>
          <p14:tracePt t="115127" x="1303338" y="5491163"/>
          <p14:tracePt t="115144" x="1276350" y="5500688"/>
          <p14:tracePt t="115160" x="1250950" y="5518150"/>
          <p14:tracePt t="115178" x="1223963" y="5518150"/>
          <p14:tracePt t="115193" x="1196975" y="5518150"/>
          <p14:tracePt t="115193" x="1187450" y="5518150"/>
          <p14:tracePt t="115214" x="1160463" y="5518150"/>
          <p14:tracePt t="115228" x="1143000" y="5518150"/>
          <p14:tracePt t="115245" x="1125538" y="5518150"/>
          <p14:tracePt t="115260" x="1098550" y="5518150"/>
          <p14:tracePt t="115276" x="1089025" y="5518150"/>
          <p14:tracePt t="115293" x="1071563" y="5510213"/>
          <p14:tracePt t="115293" x="1062038" y="5510213"/>
          <p14:tracePt t="115311" x="1044575" y="5500688"/>
          <p14:tracePt t="115328" x="1009650" y="5500688"/>
          <p14:tracePt t="115343" x="990600" y="5491163"/>
          <p14:tracePt t="115361" x="955675" y="5491163"/>
          <p14:tracePt t="115376" x="928688" y="5491163"/>
          <p14:tracePt t="115376" x="919163" y="5491163"/>
          <p14:tracePt t="115396" x="901700" y="5491163"/>
          <p14:tracePt t="115409" x="847725" y="5491163"/>
          <p14:tracePt t="115428" x="830263" y="5491163"/>
          <p14:tracePt t="115444" x="803275" y="5491163"/>
          <p14:tracePt t="115462" x="776288" y="5491163"/>
          <p14:tracePt t="115477" x="758825" y="5491163"/>
          <p14:tracePt t="115477" x="750888" y="5491163"/>
          <p14:tracePt t="115497" x="741363" y="5500688"/>
          <p14:tracePt t="115509" x="731838" y="5518150"/>
          <p14:tracePt t="115527" x="723900" y="5527675"/>
          <p14:tracePt t="115543" x="723900" y="5537200"/>
          <p14:tracePt t="115559" x="723900" y="5554663"/>
          <p14:tracePt t="115578" x="723900" y="5572125"/>
          <p14:tracePt t="115593" x="723900" y="5616575"/>
          <p14:tracePt t="115593" x="723900" y="5643563"/>
          <p14:tracePt t="115613" x="723900" y="5705475"/>
          <p14:tracePt t="115627" x="750888" y="5768975"/>
          <p14:tracePt t="115644" x="776288" y="5830888"/>
          <p14:tracePt t="115660" x="795338" y="5894388"/>
          <p14:tracePt t="115660" x="812800" y="5919788"/>
          <p14:tracePt t="115680" x="830263" y="5929313"/>
          <p14:tracePt t="115692" x="866775" y="5973763"/>
          <p14:tracePt t="115713" x="893763" y="5991225"/>
          <p14:tracePt t="115725" x="982663" y="6037263"/>
          <p14:tracePt t="115744" x="1054100" y="6062663"/>
          <p14:tracePt t="115760" x="1152525" y="6081713"/>
          <p14:tracePt t="115776" x="1241425" y="6081713"/>
          <p14:tracePt t="115793" x="1347788" y="6081713"/>
          <p14:tracePt t="115809" x="1490663" y="6081713"/>
          <p14:tracePt t="115828" x="1589088" y="6072188"/>
          <p14:tracePt t="115843" x="1679575" y="6062663"/>
          <p14:tracePt t="115861" x="1758950" y="6037263"/>
          <p14:tracePt t="115876" x="1822450" y="6010275"/>
          <p14:tracePt t="115876" x="1847850" y="5991225"/>
          <p14:tracePt t="115897" x="1884363" y="5983288"/>
          <p14:tracePt t="115909" x="1938338" y="5956300"/>
          <p14:tracePt t="115929" x="1955800" y="5946775"/>
          <p14:tracePt t="115943" x="1982788" y="5938838"/>
          <p14:tracePt t="115960" x="2000250" y="5938838"/>
          <p14:tracePt t="115976" x="2000250" y="5929313"/>
          <p14:tracePt t="116088" x="2000250" y="5911850"/>
          <p14:tracePt t="116097" x="2000250" y="5894388"/>
          <p14:tracePt t="116109" x="1973263" y="5857875"/>
          <p14:tracePt t="116128" x="1955800" y="5830888"/>
          <p14:tracePt t="116145" x="1911350" y="5795963"/>
          <p14:tracePt t="116160" x="1874838" y="5776913"/>
          <p14:tracePt t="116177" x="1812925" y="5751513"/>
          <p14:tracePt t="116193" x="1785938" y="5732463"/>
          <p14:tracePt t="116193" x="1758950" y="5724525"/>
          <p14:tracePt t="116211" x="1741488" y="5724525"/>
          <p14:tracePt t="116227" x="1714500" y="5724525"/>
          <p14:tracePt t="116243" x="1704975" y="5705475"/>
          <p14:tracePt t="116260" x="1687513" y="5705475"/>
          <p14:tracePt t="116503" x="1660525" y="5705475"/>
          <p14:tracePt t="116511" x="1625600" y="5705475"/>
          <p14:tracePt t="116526" x="1509713" y="5680075"/>
          <p14:tracePt t="116543" x="1446213" y="5661025"/>
          <p14:tracePt t="116559" x="1384300" y="5643563"/>
          <p14:tracePt t="116577" x="1322388" y="5616575"/>
          <p14:tracePt t="116577" x="1295400" y="5608638"/>
          <p14:tracePt t="116596" x="1268413" y="5599113"/>
          <p14:tracePt t="116608" x="1241425" y="5589588"/>
          <p14:tracePt t="116608" x="1214438" y="5572125"/>
          <p14:tracePt t="116628" x="1179513" y="5562600"/>
          <p14:tracePt t="116643" x="1160463" y="5554663"/>
          <p14:tracePt t="116661" x="1143000" y="5537200"/>
          <p14:tracePt t="116676" x="1108075" y="5510213"/>
          <p14:tracePt t="116694" x="1089025" y="5491163"/>
          <p14:tracePt t="116709" x="1062038" y="5473700"/>
          <p14:tracePt t="116709" x="1054100" y="5456238"/>
          <p14:tracePt t="116729" x="1036638" y="5429250"/>
          <p14:tracePt t="116743" x="1000125" y="5402263"/>
          <p14:tracePt t="116760" x="982663" y="5384800"/>
          <p14:tracePt t="116776" x="946150" y="5367338"/>
          <p14:tracePt t="116794" x="928688" y="5357813"/>
          <p14:tracePt t="116809" x="884238" y="5330825"/>
          <p14:tracePt t="116828" x="866775" y="5322888"/>
          <p14:tracePt t="116845" x="830263" y="5313363"/>
          <p14:tracePt t="116859" x="812800" y="5303838"/>
          <p14:tracePt t="116877" x="776288" y="5303838"/>
          <p14:tracePt t="116893" x="758825" y="5303838"/>
          <p14:tracePt t="116909" x="750888" y="5303838"/>
          <p14:tracePt t="116925" x="723900" y="5295900"/>
          <p14:tracePt t="116944" x="704850" y="5295900"/>
          <p14:tracePt t="116959" x="696913" y="5295900"/>
          <p14:tracePt t="116975" x="687388" y="5276850"/>
          <p14:tracePt t="116992" x="679450" y="5276850"/>
          <p14:tracePt t="117009" x="669925" y="5276850"/>
          <p14:tracePt t="117027" x="660400" y="5276850"/>
          <p14:tracePt t="117044" x="652463" y="5276850"/>
          <p14:tracePt t="117059" x="642938" y="5286375"/>
          <p14:tracePt t="117076" x="625475" y="5295900"/>
          <p14:tracePt t="117092" x="625475" y="5303838"/>
          <p14:tracePt t="117109" x="608013" y="5313363"/>
          <p14:tracePt t="117109" x="608013" y="5322888"/>
          <p14:tracePt t="117129" x="598488" y="5340350"/>
          <p14:tracePt t="117143" x="588963" y="5367338"/>
          <p14:tracePt t="117160" x="588963" y="5384800"/>
          <p14:tracePt t="117175" x="581025" y="5394325"/>
          <p14:tracePt t="117194" x="581025" y="5419725"/>
          <p14:tracePt t="117208" x="571500" y="5438775"/>
          <p14:tracePt t="117208" x="571500" y="5446713"/>
          <p14:tracePt t="117229" x="571500" y="5456238"/>
          <p14:tracePt t="117241" x="571500" y="5473700"/>
          <p14:tracePt t="117262" x="571500" y="5500688"/>
          <p14:tracePt t="117275" x="571500" y="5510213"/>
          <p14:tracePt t="117292" x="571500" y="5527675"/>
          <p14:tracePt t="117309" x="571500" y="5545138"/>
          <p14:tracePt t="117309" x="571500" y="5562600"/>
          <p14:tracePt t="117327" x="571500" y="5581650"/>
          <p14:tracePt t="117344" x="571500" y="5599113"/>
          <p14:tracePt t="117359" x="571500" y="5608638"/>
          <p14:tracePt t="117375" x="571500" y="5616575"/>
          <p14:tracePt t="117414" x="581025" y="5634038"/>
          <p14:tracePt t="117506" x="588963" y="5634038"/>
          <p14:tracePt t="117520" x="598488" y="5634038"/>
          <p14:tracePt t="117527" x="608013" y="5634038"/>
          <p14:tracePt t="117541" x="642938" y="5634038"/>
          <p14:tracePt t="117559" x="660400" y="5634038"/>
          <p14:tracePt t="117576" x="669925" y="5634038"/>
          <p14:tracePt t="117643" x="679450" y="5634038"/>
          <p14:tracePt t="117660" x="687388" y="5634038"/>
          <p14:tracePt t="117665" x="696913" y="5626100"/>
          <p14:tracePt t="117681" x="714375" y="5616575"/>
          <p14:tracePt t="117692" x="731838" y="5608638"/>
          <p14:tracePt t="117709" x="741363" y="5599113"/>
          <p14:tracePt t="117727" x="741363" y="5589588"/>
          <p14:tracePt t="117758" x="750888" y="5581650"/>
          <p14:tracePt t="117765" x="750888" y="5572125"/>
          <p14:tracePt t="117850" x="750888" y="5554663"/>
          <p14:tracePt t="117865" x="750888" y="5545138"/>
          <p14:tracePt t="117881" x="758825" y="5537200"/>
          <p14:tracePt t="117889" x="758825" y="5527675"/>
          <p14:tracePt t="117904" x="768350" y="5518150"/>
          <p14:tracePt t="117919" x="768350" y="5510213"/>
          <p14:tracePt t="117935" x="768350" y="5500688"/>
          <p14:tracePt t="117950" x="785813" y="5483225"/>
          <p14:tracePt t="117959" x="785813" y="5465763"/>
          <p14:tracePt t="117975" x="785813" y="5456238"/>
          <p14:tracePt t="117992" x="785813" y="5438775"/>
          <p14:tracePt t="118009" x="785813" y="5411788"/>
          <p14:tracePt t="118026" x="785813" y="5394325"/>
          <p14:tracePt t="118042" x="785813" y="5375275"/>
          <p14:tracePt t="118059" x="785813" y="5348288"/>
          <p14:tracePt t="118075" x="785813" y="5330825"/>
          <p14:tracePt t="118095" x="785813" y="5295900"/>
          <p14:tracePt t="118108" x="785813" y="5286375"/>
          <p14:tracePt t="118125" x="785813" y="5259388"/>
          <p14:tracePt t="118143" x="776288" y="5251450"/>
          <p14:tracePt t="118159" x="776288" y="5224463"/>
          <p14:tracePt t="118176" x="768350" y="5205413"/>
          <p14:tracePt t="118193" x="768350" y="5197475"/>
          <p14:tracePt t="118208" x="758825" y="5187950"/>
          <p14:tracePt t="118208" x="758825" y="5180013"/>
          <p14:tracePt t="118229" x="750888" y="5180013"/>
          <p14:tracePt t="118242" x="750888" y="5170488"/>
          <p14:tracePt t="118259" x="741363" y="5170488"/>
          <p14:tracePt t="118275" x="731838" y="5170488"/>
          <p14:tracePt t="118292" x="723900" y="5170488"/>
          <p14:tracePt t="118310" x="696913" y="5170488"/>
          <p14:tracePt t="118326" x="669925" y="5170488"/>
          <p14:tracePt t="118344" x="660400" y="5187950"/>
          <p14:tracePt t="118359" x="633413" y="5205413"/>
          <p14:tracePt t="118377" x="615950" y="5241925"/>
          <p14:tracePt t="118392" x="608013" y="5276850"/>
          <p14:tracePt t="118410" x="581025" y="5322888"/>
          <p14:tracePt t="118426" x="571500" y="5375275"/>
          <p14:tracePt t="118444" x="571500" y="5411788"/>
          <p14:tracePt t="118459" x="571500" y="5429250"/>
          <p14:tracePt t="118477" x="571500" y="5446713"/>
          <p14:tracePt t="118492" x="571500" y="5473700"/>
          <p14:tracePt t="118492" x="571500" y="5483225"/>
          <p14:tracePt t="118512" x="571500" y="5491163"/>
          <p14:tracePt t="118524" x="571500" y="5510213"/>
          <p14:tracePt t="118524" x="571500" y="5518150"/>
          <p14:tracePt t="118544" x="571500" y="5545138"/>
          <p14:tracePt t="118559" x="571500" y="5562600"/>
          <p14:tracePt t="118576" x="581025" y="5581650"/>
          <p14:tracePt t="118594" x="598488" y="5616575"/>
          <p14:tracePt t="118609" x="615950" y="5634038"/>
          <p14:tracePt t="118609" x="625475" y="5643563"/>
          <p14:tracePt t="118629" x="633413" y="5680075"/>
          <p14:tracePt t="118643" x="642938" y="5688013"/>
          <p14:tracePt t="118674" x="652463" y="5688013"/>
          <p14:tracePt t="118730" x="660400" y="5688013"/>
          <p14:tracePt t="118735" x="669925" y="5688013"/>
          <p14:tracePt t="118743" x="696913" y="5688013"/>
          <p14:tracePt t="118761" x="714375" y="5688013"/>
          <p14:tracePt t="118776" x="731838" y="5688013"/>
          <p14:tracePt t="118794" x="768350" y="5688013"/>
          <p14:tracePt t="118809" x="795338" y="5688013"/>
          <p14:tracePt t="118825" x="803275" y="5688013"/>
          <p14:tracePt t="118842" x="822325" y="5680075"/>
          <p14:tracePt t="118858" x="830263" y="5661025"/>
          <p14:tracePt t="118897" x="839788" y="5653088"/>
          <p14:tracePt t="118950" x="839788" y="5643563"/>
          <p14:tracePt t="118997" x="847725" y="5634038"/>
          <p14:tracePt t="119004" x="847725" y="5626100"/>
          <p14:tracePt t="119012" x="857250" y="5616575"/>
          <p14:tracePt t="119025" x="857250" y="5589588"/>
          <p14:tracePt t="119025" x="866775" y="5581650"/>
          <p14:tracePt t="119043" x="866775" y="5554663"/>
          <p14:tracePt t="119059" x="874713" y="5527675"/>
          <p14:tracePt t="119076" x="874713" y="5510213"/>
          <p14:tracePt t="119093" x="874713" y="5491163"/>
          <p14:tracePt t="119108" x="874713" y="5456238"/>
          <p14:tracePt t="119108" x="874713" y="5446713"/>
          <p14:tracePt t="119128" x="893763" y="5438775"/>
          <p14:tracePt t="119141" x="893763" y="5402263"/>
          <p14:tracePt t="119160" x="893763" y="5384800"/>
          <p14:tracePt t="119175" x="893763" y="5375275"/>
          <p14:tracePt t="119192" x="893763" y="5357813"/>
          <p14:tracePt t="119209" x="893763" y="5348288"/>
          <p14:tracePt t="119225" x="884238" y="5322888"/>
          <p14:tracePt t="119225" x="884238" y="5313363"/>
          <p14:tracePt t="119243" x="874713" y="5303838"/>
          <p14:tracePt t="119260" x="866775" y="5295900"/>
          <p14:tracePt t="119275" x="857250" y="5286375"/>
          <p14:tracePt t="119292" x="847725" y="5259388"/>
          <p14:tracePt t="119309" x="830263" y="5251450"/>
          <p14:tracePt t="119325" x="803275" y="5251450"/>
          <p14:tracePt t="119325" x="795338" y="5241925"/>
          <p14:tracePt t="119345" x="776288" y="5241925"/>
          <p14:tracePt t="119359" x="758825" y="5241925"/>
          <p14:tracePt t="119377" x="731838" y="5241925"/>
          <p14:tracePt t="119392" x="714375" y="5241925"/>
          <p14:tracePt t="119392" x="704850" y="5241925"/>
          <p14:tracePt t="119412" x="696913" y="5241925"/>
          <p14:tracePt t="119424" x="660400" y="5241925"/>
          <p14:tracePt t="119445" x="642938" y="5241925"/>
          <p14:tracePt t="119460" x="633413" y="5241925"/>
          <p14:tracePt t="119476" x="625475" y="5241925"/>
          <p14:tracePt t="119492" x="615950" y="5241925"/>
          <p14:tracePt t="119508" x="608013" y="5241925"/>
          <p14:tracePt t="119525" x="588963" y="5241925"/>
          <p14:tracePt t="119543" x="588963" y="5251450"/>
          <p14:tracePt t="119558" x="588963" y="5268913"/>
          <p14:tracePt t="119575" x="581025" y="5268913"/>
          <p14:tracePt t="119592" x="581025" y="5276850"/>
          <p14:tracePt t="119608" x="571500" y="5286375"/>
          <p14:tracePt t="119625" x="571500" y="5295900"/>
          <p14:tracePt t="119641" x="571500" y="5322888"/>
          <p14:tracePt t="119661" x="571500" y="5348288"/>
          <p14:tracePt t="119675" x="571500" y="5375275"/>
          <p14:tracePt t="119694" x="571500" y="5411788"/>
          <p14:tracePt t="119709" x="571500" y="5446713"/>
          <p14:tracePt t="119726" x="571500" y="5473700"/>
          <p14:tracePt t="119726" x="571500" y="5500688"/>
          <p14:tracePt t="119743" x="571500" y="5527675"/>
          <p14:tracePt t="119759" x="571500" y="5562600"/>
          <p14:tracePt t="119775" x="581025" y="5608638"/>
          <p14:tracePt t="119792" x="588963" y="5643563"/>
          <p14:tracePt t="119809" x="598488" y="5661025"/>
          <p14:tracePt t="119825" x="615950" y="5697538"/>
          <p14:tracePt t="119825" x="615950" y="5705475"/>
          <p14:tracePt t="119845" x="642938" y="5724525"/>
          <p14:tracePt t="119859" x="660400" y="5751513"/>
          <p14:tracePt t="119877" x="679450" y="5768975"/>
          <p14:tracePt t="119892" x="704850" y="5768975"/>
          <p14:tracePt t="119892" x="714375" y="5776913"/>
          <p14:tracePt t="119912" x="723900" y="5776913"/>
          <p14:tracePt t="119924" x="741363" y="5776913"/>
          <p14:tracePt t="119943" x="750888" y="5776913"/>
          <p14:tracePt t="119966" x="758825" y="5776913"/>
          <p14:tracePt t="119974" x="776288" y="5776913"/>
          <p14:tracePt t="120005" x="785813" y="5776913"/>
          <p14:tracePt t="120012" x="795338" y="5776913"/>
          <p14:tracePt t="120025" x="812800" y="5776913"/>
          <p14:tracePt t="120042" x="847725" y="5759450"/>
          <p14:tracePt t="120059" x="866775" y="5751513"/>
          <p14:tracePt t="120075" x="884238" y="5724525"/>
          <p14:tracePt t="120093" x="893763" y="5724525"/>
          <p14:tracePt t="120159" x="901700" y="5724525"/>
          <p14:tracePt t="120174" x="901700" y="5715000"/>
          <p14:tracePt t="120181" x="919163" y="5705475"/>
          <p14:tracePt t="120204" x="919163" y="5697538"/>
          <p14:tracePt t="120212" x="919163" y="5688013"/>
          <p14:tracePt t="120224" x="928688" y="5661025"/>
          <p14:tracePt t="120242" x="928688" y="5634038"/>
          <p14:tracePt t="120260" x="928688" y="5616575"/>
          <p14:tracePt t="120275" x="928688" y="5589588"/>
          <p14:tracePt t="120291" x="928688" y="5581650"/>
          <p14:tracePt t="120308" x="928688" y="5562600"/>
          <p14:tracePt t="120325" x="928688" y="5545138"/>
          <p14:tracePt t="120344" x="928688" y="5518150"/>
          <p14:tracePt t="120359" x="928688" y="5510213"/>
          <p14:tracePt t="120376" x="928688" y="5491163"/>
          <p14:tracePt t="120392" x="928688" y="5483225"/>
          <p14:tracePt t="120410" x="928688" y="5473700"/>
          <p14:tracePt t="120425" x="928688" y="5465763"/>
          <p14:tracePt t="120441" x="928688" y="5446713"/>
          <p14:tracePt t="120458" x="928688" y="5438775"/>
          <p14:tracePt t="120489" x="928688" y="5429250"/>
          <p14:tracePt t="120575" x="928688" y="5419725"/>
          <p14:tracePt t="120959" x="928688" y="5411788"/>
          <p14:tracePt t="120977" x="928688" y="5402263"/>
          <p14:tracePt t="120990" x="928688" y="5394325"/>
          <p14:tracePt t="120997" x="928688" y="5375275"/>
          <p14:tracePt t="121013" x="928688" y="5367338"/>
          <p14:tracePt t="121024" x="928688" y="5357813"/>
          <p14:tracePt t="121041" x="928688" y="5340350"/>
          <p14:tracePt t="121041" x="911225" y="5340350"/>
          <p14:tracePt t="121060" x="911225" y="5330825"/>
          <p14:tracePt t="121074" x="901700" y="5322888"/>
          <p14:tracePt t="121090" x="901700" y="5313363"/>
          <p14:tracePt t="121108" x="893763" y="5313363"/>
          <p14:tracePt t="121125" x="884238" y="5313363"/>
          <p14:tracePt t="121144" x="874713" y="5295900"/>
          <p14:tracePt t="121182" x="866775" y="5295900"/>
          <p14:tracePt t="121213" x="857250" y="5295900"/>
          <p14:tracePt t="121244" x="839788" y="5295900"/>
          <p14:tracePt t="121252" x="830263" y="5295900"/>
          <p14:tracePt t="121267" x="822325" y="5295900"/>
          <p14:tracePt t="121275" x="812800" y="5295900"/>
          <p14:tracePt t="121291" x="803275" y="5295900"/>
          <p14:tracePt t="121308" x="785813" y="5295900"/>
          <p14:tracePt t="121325" x="768350" y="5295900"/>
          <p14:tracePt t="121341" x="758825" y="5295900"/>
          <p14:tracePt t="121358" x="741363" y="5295900"/>
          <p14:tracePt t="121377" x="731838" y="5295900"/>
          <p14:tracePt t="121390" x="723900" y="5286375"/>
          <p14:tracePt t="121409" x="714375" y="5286375"/>
          <p14:tracePt t="121424" x="704850" y="5286375"/>
          <p14:tracePt t="121441" x="687388" y="5286375"/>
          <p14:tracePt t="121474" x="679450" y="5286375"/>
          <p14:tracePt t="121490" x="669925" y="5286375"/>
          <p14:tracePt t="121506" x="660400" y="5286375"/>
          <p14:tracePt t="121520" x="652463" y="5303838"/>
          <p14:tracePt t="121528" x="652463" y="5313363"/>
          <p14:tracePt t="121541" x="633413" y="5330825"/>
          <p14:tracePt t="121541" x="633413" y="5340350"/>
          <p14:tracePt t="121559" x="615950" y="5357813"/>
          <p14:tracePt t="121575" x="608013" y="5384800"/>
          <p14:tracePt t="121591" x="598488" y="5419725"/>
          <p14:tracePt t="121608" x="598488" y="5446713"/>
          <p14:tracePt t="121626" x="598488" y="5483225"/>
          <p14:tracePt t="121641" x="598488" y="5500688"/>
          <p14:tracePt t="121641" x="598488" y="5518150"/>
          <p14:tracePt t="121660" x="598488" y="5554663"/>
          <p14:tracePt t="121675" x="598488" y="5572125"/>
          <p14:tracePt t="121691" x="598488" y="5589588"/>
          <p14:tracePt t="121708" x="608013" y="5616575"/>
          <p14:tracePt t="121725" x="633413" y="5634038"/>
          <p14:tracePt t="121741" x="660400" y="5643563"/>
          <p14:tracePt t="121741" x="669925" y="5643563"/>
          <p14:tracePt t="121761" x="714375" y="5643563"/>
          <p14:tracePt t="121775" x="750888" y="5643563"/>
          <p14:tracePt t="121793" x="785813" y="5643563"/>
          <p14:tracePt t="121808" x="812800" y="5626100"/>
          <p14:tracePt t="121808" x="839788" y="5599113"/>
          <p14:tracePt t="121828" x="847725" y="5589588"/>
          <p14:tracePt t="121840" x="884238" y="5545138"/>
          <p14:tracePt t="121840" x="893763" y="5537200"/>
          <p14:tracePt t="121860" x="911225" y="5500688"/>
          <p14:tracePt t="121877" x="928688" y="5465763"/>
          <p14:tracePt t="121892" x="928688" y="5438775"/>
          <p14:tracePt t="121909" x="928688" y="5402263"/>
          <p14:tracePt t="121925" x="928688" y="5375275"/>
          <p14:tracePt t="121941" x="928688" y="5348288"/>
          <p14:tracePt t="121941" x="928688" y="5340350"/>
          <p14:tracePt t="121960" x="919163" y="5322888"/>
          <p14:tracePt t="121977" x="919163" y="5303838"/>
          <p14:tracePt t="121992" x="901700" y="5303838"/>
          <p14:tracePt t="122009" x="901700" y="5295900"/>
          <p14:tracePt t="122024" x="893763" y="5295900"/>
          <p14:tracePt t="122041" x="874713" y="5295900"/>
          <p14:tracePt t="122059" x="839788" y="5295900"/>
          <p14:tracePt t="122077" x="830263" y="5295900"/>
          <p14:tracePt t="122090" x="822325" y="5303838"/>
          <p14:tracePt t="122108" x="812800" y="5322888"/>
          <p14:tracePt t="122126" x="803275" y="5340350"/>
          <p14:tracePt t="122142" x="803275" y="5375275"/>
          <p14:tracePt t="122142" x="803275" y="5394325"/>
          <p14:tracePt t="122161" x="803275" y="5411788"/>
          <p14:tracePt t="122173" x="803275" y="5465763"/>
          <p14:tracePt t="122192" x="803275" y="5483225"/>
          <p14:tracePt t="122208" x="812800" y="5510213"/>
          <p14:tracePt t="122227" x="830263" y="5537200"/>
          <p14:tracePt t="122241" x="884238" y="5554663"/>
          <p14:tracePt t="122241" x="901700" y="5572125"/>
          <p14:tracePt t="122262" x="911225" y="5572125"/>
          <p14:tracePt t="122274" x="990600" y="5581650"/>
          <p14:tracePt t="122294" x="1044575" y="5581650"/>
          <p14:tracePt t="122308" x="1062038" y="5581650"/>
          <p14:tracePt t="122326" x="1089025" y="5581650"/>
          <p14:tracePt t="122343" x="1108075" y="5581650"/>
          <p14:tracePt t="122406" x="1116013" y="5581650"/>
          <p14:tracePt t="122413" x="1125538" y="5581650"/>
          <p14:tracePt t="122424" x="1152525" y="5581650"/>
          <p14:tracePt t="122442" x="1214438" y="5581650"/>
          <p14:tracePt t="122458" x="1347788" y="5608638"/>
          <p14:tracePt t="122478" x="1419225" y="5616575"/>
          <p14:tracePt t="122491" x="1517650" y="5643563"/>
          <p14:tracePt t="122509" x="1581150" y="5670550"/>
          <p14:tracePt t="122525" x="1625600" y="5697538"/>
          <p14:tracePt t="122542" x="1652588" y="5715000"/>
          <p14:tracePt t="122558" x="1687513" y="5724525"/>
          <p14:tracePt t="122576" x="1697038" y="5724525"/>
          <p14:tracePt t="123014" x="1714500" y="5724525"/>
          <p14:tracePt t="123021" x="1714500" y="5715000"/>
          <p14:tracePt t="123175" x="1714500" y="5705475"/>
          <p14:tracePt t="123182" x="1714500" y="5697538"/>
          <p14:tracePt t="123213" x="1714500" y="5688013"/>
          <p14:tracePt t="123222" x="1714500" y="5680075"/>
          <p14:tracePt t="123236" x="1714500" y="5661025"/>
          <p14:tracePt t="123252" x="1714500" y="5653088"/>
          <p14:tracePt t="123275" x="1704975" y="5643563"/>
          <p14:tracePt t="123298" x="1697038" y="5643563"/>
          <p14:tracePt t="123313" x="1687513" y="5643563"/>
          <p14:tracePt t="123322" x="1679575" y="5643563"/>
          <p14:tracePt t="123329" x="1670050" y="5643563"/>
          <p14:tracePt t="123344" x="1660525" y="5643563"/>
          <p14:tracePt t="123357" x="1652588" y="5634038"/>
          <p14:tracePt t="123374" x="1616075" y="5634038"/>
          <p14:tracePt t="123393" x="1608138" y="5634038"/>
          <p14:tracePt t="123407" x="1598613" y="5634038"/>
          <p14:tracePt t="123424" x="1581150" y="5634038"/>
          <p14:tracePt t="123441" x="1562100" y="5634038"/>
          <p14:tracePt t="123457" x="1554163" y="5634038"/>
          <p14:tracePt t="123474" x="1544638" y="5634038"/>
          <p14:tracePt t="123490" x="1536700" y="5634038"/>
          <p14:tracePt t="123507" x="1527175" y="5634038"/>
          <p14:tracePt t="123529" x="1517650" y="5634038"/>
          <p14:tracePt t="123552" x="1509713" y="5634038"/>
          <p14:tracePt t="123591" x="1509713" y="5643563"/>
          <p14:tracePt t="123637" x="1509713" y="5653088"/>
          <p14:tracePt t="123660" x="1509713" y="5670550"/>
          <p14:tracePt t="123682" x="1509713" y="5680075"/>
          <p14:tracePt t="123698" x="1509713" y="5688013"/>
          <p14:tracePt t="123706" x="1509713" y="5697538"/>
          <p14:tracePt t="123713" x="1509713" y="5715000"/>
          <p14:tracePt t="123729" x="1509713" y="5741988"/>
          <p14:tracePt t="123745" x="1517650" y="5751513"/>
          <p14:tracePt t="123757" x="1562100" y="5776913"/>
          <p14:tracePt t="123757" x="1589088" y="5786438"/>
          <p14:tracePt t="123777" x="1652588" y="5830888"/>
          <p14:tracePt t="123791" x="1704975" y="5840413"/>
          <p14:tracePt t="123807" x="1751013" y="5848350"/>
          <p14:tracePt t="123824" x="1785938" y="5848350"/>
          <p14:tracePt t="123841" x="1830388" y="5848350"/>
          <p14:tracePt t="123841" x="1839913" y="5848350"/>
          <p14:tracePt t="123861" x="1857375" y="5848350"/>
          <p14:tracePt t="123874" x="1901825" y="5848350"/>
          <p14:tracePt t="123893" x="1919288" y="5848350"/>
          <p14:tracePt t="123908" x="1955800" y="5848350"/>
          <p14:tracePt t="123926" x="1973263" y="5848350"/>
          <p14:tracePt t="123942" x="1990725" y="5840413"/>
          <p14:tracePt t="123959" x="2009775" y="5840413"/>
          <p14:tracePt t="123975" x="2017713" y="5830888"/>
          <p14:tracePt t="123991" x="2027238" y="5830888"/>
          <p14:tracePt t="124014" x="2027238" y="5822950"/>
          <p14:tracePt t="124137" x="2027238" y="5813425"/>
          <p14:tracePt t="124144" x="2027238" y="5795963"/>
          <p14:tracePt t="124160" x="2027238" y="5776913"/>
          <p14:tracePt t="124177" x="2027238" y="5759450"/>
          <p14:tracePt t="124191" x="2027238" y="5751513"/>
          <p14:tracePt t="124208" x="2027238" y="5724525"/>
          <p14:tracePt t="124225" x="2000250" y="5705475"/>
          <p14:tracePt t="124242" x="1990725" y="5697538"/>
          <p14:tracePt t="124257" x="1973263" y="5680075"/>
          <p14:tracePt t="124274" x="1955800" y="5653088"/>
          <p14:tracePt t="124292" x="1938338" y="5643563"/>
          <p14:tracePt t="124307" x="1911350" y="5634038"/>
          <p14:tracePt t="124324" x="1893888" y="5626100"/>
          <p14:tracePt t="124340" x="1857375" y="5616575"/>
          <p14:tracePt t="124340" x="1847850" y="5616575"/>
          <p14:tracePt t="124362" x="1839913" y="5616575"/>
          <p14:tracePt t="124373" x="1795463" y="5616575"/>
          <p14:tracePt t="124394" x="1768475" y="5616575"/>
          <p14:tracePt t="124408" x="1731963" y="5616575"/>
          <p14:tracePt t="124425" x="1724025" y="5616575"/>
          <p14:tracePt t="124440" x="1704975" y="5616575"/>
          <p14:tracePt t="124457" x="1697038" y="5616575"/>
          <p14:tracePt t="124474" x="1697038" y="5626100"/>
          <p14:tracePt t="124490" x="1687513" y="5643563"/>
          <p14:tracePt t="124507" x="1670050" y="5653088"/>
          <p14:tracePt t="124523" x="1670050" y="5680075"/>
          <p14:tracePt t="124541" x="1670050" y="5697538"/>
          <p14:tracePt t="124557" x="1670050" y="5715000"/>
          <p14:tracePt t="124575" x="1670050" y="5741988"/>
          <p14:tracePt t="124591" x="1670050" y="5759450"/>
          <p14:tracePt t="124608" x="1670050" y="5768975"/>
          <p14:tracePt t="124624" x="1687513" y="5786438"/>
          <p14:tracePt t="124642" x="1704975" y="5803900"/>
          <p14:tracePt t="124658" x="1724025" y="5822950"/>
          <p14:tracePt t="124658" x="1731963" y="5830888"/>
          <p14:tracePt t="124677" x="1768475" y="5840413"/>
          <p14:tracePt t="124692" x="1812925" y="5840413"/>
          <p14:tracePt t="124709" x="1839913" y="5848350"/>
          <p14:tracePt t="124724" x="1884363" y="5848350"/>
          <p14:tracePt t="124741" x="1919288" y="5848350"/>
          <p14:tracePt t="124757" x="1955800" y="5848350"/>
          <p14:tracePt t="124757" x="1965325" y="5848350"/>
          <p14:tracePt t="124778" x="1982788" y="5848350"/>
          <p14:tracePt t="124789" x="2017713" y="5848350"/>
          <p14:tracePt t="124810" x="2036763" y="5848350"/>
          <p14:tracePt t="124824" x="2036763" y="5840413"/>
          <p14:tracePt t="129716" x="2027238" y="5840413"/>
          <p14:tracePt t="129731" x="2027238" y="5830888"/>
          <p14:tracePt t="129747" x="2027238" y="5822950"/>
          <p14:tracePt t="129754" x="2009775" y="5822950"/>
          <p14:tracePt t="129771" x="2009775" y="5813425"/>
          <p14:tracePt t="129785" x="2009775" y="5795963"/>
          <p14:tracePt t="129809" x="2000250" y="5795963"/>
          <p14:tracePt t="130180" x="1990725" y="5795963"/>
          <p14:tracePt t="130201" x="1982788" y="5795963"/>
          <p14:tracePt t="130209" x="1973263" y="5795963"/>
          <p14:tracePt t="130222" x="1928813" y="5795963"/>
          <p14:tracePt t="130243" x="1911350" y="5795963"/>
          <p14:tracePt t="130256" x="1874838" y="5795963"/>
          <p14:tracePt t="130274" x="1847850" y="5795963"/>
          <p14:tracePt t="130289" x="1812925" y="5795963"/>
          <p14:tracePt t="130306" x="1803400" y="5795963"/>
          <p14:tracePt t="130322" x="1785938" y="5795963"/>
          <p14:tracePt t="130339" x="1776413" y="5795963"/>
          <p14:tracePt t="130355" x="1768475" y="5795963"/>
          <p14:tracePt t="130371" x="1751013" y="5795963"/>
          <p14:tracePt t="130394" x="1741488" y="5803900"/>
          <p14:tracePt t="130416" x="1731963" y="5813425"/>
          <p14:tracePt t="130440" x="1731963" y="5822950"/>
          <p14:tracePt t="130457" x="1724025" y="5822950"/>
          <p14:tracePt t="130462" x="1724025" y="5830888"/>
          <p14:tracePt t="130471" x="1714500" y="5848350"/>
          <p14:tracePt t="130489" x="1704975" y="5875338"/>
          <p14:tracePt t="130505" x="1704975" y="5884863"/>
          <p14:tracePt t="130522" x="1697038" y="5911850"/>
          <p14:tracePt t="130540" x="1697038" y="5929313"/>
          <p14:tracePt t="130556" x="1697038" y="5938838"/>
          <p14:tracePt t="130572" x="1697038" y="5956300"/>
          <p14:tracePt t="130589" x="1697038" y="5965825"/>
          <p14:tracePt t="130605" x="1697038" y="5973763"/>
          <p14:tracePt t="130622" x="1697038" y="5983288"/>
          <p14:tracePt t="130641" x="1697038" y="5991225"/>
          <p14:tracePt t="130686" x="1697038" y="6000750"/>
          <p14:tracePt t="130724" x="1697038" y="6010275"/>
          <p14:tracePt t="130771" x="1704975" y="6010275"/>
          <p14:tracePt t="131117" x="1714500" y="6000750"/>
          <p14:tracePt t="131124" x="1724025" y="6000750"/>
          <p14:tracePt t="131138" x="1768475" y="5973763"/>
          <p14:tracePt t="131156" x="1785938" y="5956300"/>
          <p14:tracePt t="131174" x="1803400" y="5946775"/>
          <p14:tracePt t="131189" x="1812925" y="5929313"/>
          <p14:tracePt t="131207" x="1822450" y="5919788"/>
          <p14:tracePt t="131222" x="1830388" y="5911850"/>
          <p14:tracePt t="131222" x="1830388" y="5902325"/>
          <p14:tracePt t="131243" x="1839913" y="5884863"/>
          <p14:tracePt t="131256" x="1847850" y="5875338"/>
          <p14:tracePt t="131275" x="1847850" y="5867400"/>
          <p14:tracePt t="131289" x="1857375" y="5857875"/>
          <p14:tracePt t="131289" x="1857375" y="5848350"/>
          <p14:tracePt t="131309" x="1874838" y="5840413"/>
          <p14:tracePt t="131321" x="1874838" y="5830888"/>
          <p14:tracePt t="131338" x="1884363" y="5795963"/>
          <p14:tracePt t="131356" x="1893888" y="5776913"/>
          <p14:tracePt t="131373" x="1893888" y="5768975"/>
          <p14:tracePt t="131388" x="1901825" y="5759450"/>
          <p14:tracePt t="131405" x="1911350" y="5759450"/>
          <p14:tracePt t="131422" x="1911350" y="5741988"/>
          <p14:tracePt t="131438" x="1911350" y="5732463"/>
          <p14:tracePt t="131455" x="1919288" y="5724525"/>
          <p14:tracePt t="131472" x="1919288" y="5715000"/>
          <p14:tracePt t="131488" x="1919288" y="5705475"/>
          <p14:tracePt t="131505" x="1919288" y="5697538"/>
          <p14:tracePt t="131522" x="1919288" y="5688013"/>
          <p14:tracePt t="131538" x="1928813" y="5661025"/>
          <p14:tracePt t="131556" x="1928813" y="5653088"/>
          <p14:tracePt t="131572" x="1928813" y="5643563"/>
          <p14:tracePt t="131588" x="1938338" y="5634038"/>
          <p14:tracePt t="131606" x="1938338" y="5626100"/>
          <p14:tracePt t="131622" x="1938338" y="5616575"/>
          <p14:tracePt t="131640" x="1938338" y="5608638"/>
          <p14:tracePt t="131663" x="1938338" y="5589588"/>
          <p14:tracePt t="131678" x="1938338" y="5581650"/>
          <p14:tracePt t="131694" x="1938338" y="5572125"/>
          <p14:tracePt t="131717" x="1938338" y="5562600"/>
          <p14:tracePt t="131741" x="1938338" y="5554663"/>
          <p14:tracePt t="131763" x="1938338" y="5545138"/>
          <p14:tracePt t="131794" x="1928813" y="5545138"/>
          <p14:tracePt t="131809" x="1919288" y="5545138"/>
          <p14:tracePt t="131824" x="1911350" y="5537200"/>
          <p14:tracePt t="131832" x="1901825" y="5537200"/>
          <p14:tracePt t="131847" x="1893888" y="5537200"/>
          <p14:tracePt t="131856" x="1866900" y="5518150"/>
          <p14:tracePt t="131872" x="1847850" y="5518150"/>
          <p14:tracePt t="131890" x="1839913" y="5510213"/>
          <p14:tracePt t="131905" x="1822450" y="5510213"/>
          <p14:tracePt t="131905" x="1812925" y="5510213"/>
          <p14:tracePt t="131926" x="1795463" y="5510213"/>
          <p14:tracePt t="131937" x="1776413" y="5510213"/>
          <p14:tracePt t="131958" x="1758950" y="5510213"/>
          <p14:tracePt t="131971" x="1751013" y="5510213"/>
          <p14:tracePt t="131989" x="1724025" y="5510213"/>
          <p14:tracePt t="132005" x="1714500" y="5510213"/>
          <p14:tracePt t="132021" x="1704975" y="5510213"/>
          <p14:tracePt t="132038" x="1687513" y="5510213"/>
          <p14:tracePt t="132055" x="1679575" y="5510213"/>
          <p14:tracePt t="132072" x="1670050" y="5510213"/>
          <p14:tracePt t="132087" x="1652588" y="5510213"/>
          <p14:tracePt t="132117" x="1643063" y="5510213"/>
          <p14:tracePt t="132132" x="1643063" y="5527675"/>
          <p14:tracePt t="132141" x="1633538" y="5537200"/>
          <p14:tracePt t="132163" x="1633538" y="5545138"/>
          <p14:tracePt t="132179" x="1625600" y="5545138"/>
          <p14:tracePt t="132189" x="1625600" y="5554663"/>
          <p14:tracePt t="132205" x="1616075" y="5562600"/>
          <p14:tracePt t="132223" x="1608138" y="5572125"/>
          <p14:tracePt t="132238" x="1608138" y="5581650"/>
          <p14:tracePt t="132256" x="1598613" y="5581650"/>
          <p14:tracePt t="132272" x="1598613" y="5599113"/>
          <p14:tracePt t="132288" x="1589088" y="5608638"/>
          <p14:tracePt t="132305" x="1589088" y="5616575"/>
          <p14:tracePt t="132321" x="1571625" y="5626100"/>
          <p14:tracePt t="132338" x="1571625" y="5634038"/>
          <p14:tracePt t="132355" x="1562100" y="5643563"/>
          <p14:tracePt t="132371" x="1562100" y="5653088"/>
          <p14:tracePt t="132387" x="1562100" y="5670550"/>
          <p14:tracePt t="132409" x="1562100" y="5680075"/>
          <p14:tracePt t="132432" x="1562100" y="5688013"/>
          <p14:tracePt t="132448" x="1562100" y="5697538"/>
          <p14:tracePt t="132471" x="1562100" y="5705475"/>
          <p14:tracePt t="132487" x="1562100" y="5715000"/>
          <p14:tracePt t="132502" x="1562100" y="5724525"/>
          <p14:tracePt t="132509" x="1562100" y="5732463"/>
          <p14:tracePt t="132525" x="1562100" y="5751513"/>
          <p14:tracePt t="132538" x="1562100" y="5759450"/>
          <p14:tracePt t="132554" x="1562100" y="5786438"/>
          <p14:tracePt t="132572" x="1581150" y="5795963"/>
          <p14:tracePt t="132588" x="1589088" y="5822950"/>
          <p14:tracePt t="132605" x="1608138" y="5840413"/>
          <p14:tracePt t="132622" x="1625600" y="5857875"/>
          <p14:tracePt t="132640" x="1633538" y="5867400"/>
          <p14:tracePt t="132655" x="1670050" y="5894388"/>
          <p14:tracePt t="132675" x="1704975" y="5894388"/>
          <p14:tracePt t="132689" x="1724025" y="5902325"/>
          <p14:tracePt t="132706" x="1731963" y="5902325"/>
          <p14:tracePt t="132722" x="1751013" y="5902325"/>
          <p14:tracePt t="132722" x="1758950" y="5902325"/>
          <p14:tracePt t="132740" x="1768475" y="5911850"/>
          <p14:tracePt t="132755" x="1795463" y="5911850"/>
          <p14:tracePt t="132772" x="1803400" y="5911850"/>
          <p14:tracePt t="132788" x="1812925" y="5911850"/>
          <p14:tracePt t="132805" x="1822450" y="5911850"/>
          <p14:tracePt t="132825" x="1830388" y="5911850"/>
          <p14:tracePt t="132848" x="1822450" y="5902325"/>
          <p14:tracePt t="133348" x="1822450" y="5894388"/>
          <p14:tracePt t="133356" x="1812925" y="5875338"/>
          <p14:tracePt t="133364" x="1803400" y="5857875"/>
          <p14:tracePt t="133372" x="1776413" y="5840413"/>
          <p14:tracePt t="133388" x="1751013" y="5803900"/>
          <p14:tracePt t="133405" x="1724025" y="5768975"/>
          <p14:tracePt t="133423" x="1704975" y="5751513"/>
          <p14:tracePt t="133438" x="1679575" y="5724525"/>
          <p14:tracePt t="133438" x="1670050" y="5705475"/>
          <p14:tracePt t="133458" x="1652588" y="5680075"/>
          <p14:tracePt t="133472" x="1652588" y="5670550"/>
          <p14:tracePt t="133488" x="1643063" y="5670550"/>
          <p14:tracePt t="133505" x="1643063" y="5661025"/>
          <p14:tracePt t="133521" x="1652588" y="5661025"/>
          <p14:tracePt t="133748" x="1660525" y="5661025"/>
          <p14:tracePt t="133764" x="1670050" y="5661025"/>
          <p14:tracePt t="133771" x="1679575" y="5661025"/>
          <p14:tracePt t="133787" x="1697038" y="5661025"/>
          <p14:tracePt t="133803" x="1704975" y="5661025"/>
          <p14:tracePt t="133810" x="1714500" y="5661025"/>
          <p14:tracePt t="133841" x="1724025" y="5661025"/>
          <p14:tracePt t="133872" x="1731963" y="5661025"/>
          <p14:tracePt t="133972" x="1724025" y="5661025"/>
          <p14:tracePt t="134418" x="1714500" y="5661025"/>
          <p14:tracePt t="134427" x="1704975" y="5661025"/>
          <p14:tracePt t="134437" x="1679575" y="5653088"/>
          <p14:tracePt t="134480" x="1670050" y="5653088"/>
          <p14:tracePt t="134489" x="1660525" y="5653088"/>
          <p14:tracePt t="134518" x="1652588" y="5653088"/>
          <p14:tracePt t="134525" x="1633538" y="5643563"/>
          <p14:tracePt t="134537" x="1616075" y="5643563"/>
          <p14:tracePt t="134555" x="1598613" y="5626100"/>
          <p14:tracePt t="134571" x="1571625" y="5626100"/>
          <p14:tracePt t="134602" x="1554163" y="5626100"/>
          <p14:tracePt t="134618" x="1536700" y="5616575"/>
          <p14:tracePt t="134626" x="1527175" y="5616575"/>
          <p14:tracePt t="134642" x="1517650" y="5616575"/>
          <p14:tracePt t="134654" x="1509713" y="5608638"/>
          <p14:tracePt t="134672" x="1490663" y="5599113"/>
          <p14:tracePt t="134688" x="1482725" y="5599113"/>
          <p14:tracePt t="134704" x="1465263" y="5599113"/>
          <p14:tracePt t="134722" x="1446213" y="5589588"/>
          <p14:tracePt t="134740" x="1438275" y="5589588"/>
          <p14:tracePt t="134754" x="1419225" y="5581650"/>
          <p14:tracePt t="134773" x="1393825" y="5581650"/>
          <p14:tracePt t="134788" x="1384300" y="5562600"/>
          <p14:tracePt t="134804" x="1366838" y="5562600"/>
          <p14:tracePt t="134821" x="1357313" y="5562600"/>
          <p14:tracePt t="134837" x="1339850" y="5554663"/>
          <p14:tracePt t="134855" x="1312863" y="5545138"/>
          <p14:tracePt t="134855" x="1303338" y="5545138"/>
          <p14:tracePt t="134872" x="1285875" y="5537200"/>
          <p14:tracePt t="134889" x="1268413" y="5537200"/>
          <p14:tracePt t="134904" x="1231900" y="5527675"/>
          <p14:tracePt t="134922" x="1214438" y="5527675"/>
          <p14:tracePt t="134937" x="1187450" y="5518150"/>
          <p14:tracePt t="134937" x="1179513" y="5518150"/>
          <p14:tracePt t="134957" x="1169988" y="5510213"/>
          <p14:tracePt t="134971" x="1152525" y="5510213"/>
          <p14:tracePt t="134989" x="1133475" y="5491163"/>
          <p14:tracePt t="135004" x="1108075" y="5491163"/>
          <p14:tracePt t="135021" x="1089025" y="5483225"/>
          <p14:tracePt t="135037" x="1054100" y="5473700"/>
          <p14:tracePt t="135054" x="1036638" y="5473700"/>
          <p14:tracePt t="135070" x="1017588" y="5465763"/>
          <p14:tracePt t="135087" x="1000125" y="5465763"/>
          <p14:tracePt t="135104" x="982663" y="5456238"/>
          <p14:tracePt t="135133" x="973138" y="5456238"/>
          <p14:tracePt t="135428" x="965200" y="5456238"/>
          <p14:tracePt t="135442" x="955675" y="5456238"/>
          <p14:tracePt t="135449" x="946150" y="5446713"/>
          <p14:tracePt t="135458" x="938213" y="5446713"/>
          <p14:tracePt t="135470" x="901700" y="5438775"/>
          <p14:tracePt t="135491" x="884238" y="5419725"/>
          <p14:tracePt t="135504" x="866775" y="5419725"/>
          <p14:tracePt t="135522" x="839788" y="5411788"/>
          <p14:tracePt t="135537" x="822325" y="5411788"/>
          <p14:tracePt t="135554" x="803275" y="5411788"/>
          <p14:tracePt t="135571" x="795338" y="5411788"/>
          <p14:tracePt t="135586" x="776288" y="5411788"/>
          <p14:tracePt t="135604" x="768350" y="5411788"/>
          <p14:tracePt t="135634" x="758825" y="5411788"/>
          <p14:tracePt t="135672" x="768350" y="5402263"/>
          <p14:tracePt t="135934" x="785813" y="5402263"/>
          <p14:tracePt t="135941" x="795338" y="5402263"/>
          <p14:tracePt t="135954" x="822325" y="5394325"/>
          <p14:tracePt t="135954" x="847725" y="5394325"/>
          <p14:tracePt t="135973" x="893763" y="5394325"/>
          <p14:tracePt t="135988" x="928688" y="5394325"/>
          <p14:tracePt t="136005" x="973138" y="5394325"/>
          <p14:tracePt t="136021" x="1000125" y="5394325"/>
          <p14:tracePt t="136038" x="1017588" y="5394325"/>
          <p14:tracePt t="136056" x="1054100" y="5394325"/>
          <p14:tracePt t="136071" x="1108075" y="5402263"/>
          <p14:tracePt t="136091" x="1125538" y="5419725"/>
          <p14:tracePt t="136105" x="1169988" y="5438775"/>
          <p14:tracePt t="136123" x="1204913" y="5446713"/>
          <p14:tracePt t="136137" x="1241425" y="5456238"/>
          <p14:tracePt t="136155" x="1258888" y="5465763"/>
          <p14:tracePt t="136155" x="1276350" y="5473700"/>
          <p14:tracePt t="136174" x="1303338" y="5483225"/>
          <p14:tracePt t="136189" x="1330325" y="5483225"/>
          <p14:tracePt t="136206" x="1339850" y="5500688"/>
          <p14:tracePt t="136221" x="1347788" y="5510213"/>
          <p14:tracePt t="136240" x="1374775" y="5510213"/>
          <p14:tracePt t="136254" x="1384300" y="5518150"/>
          <p14:tracePt t="136272" x="1393825" y="5518150"/>
          <p14:tracePt t="136295" x="1401763" y="5518150"/>
          <p14:tracePt t="136311" x="1411288" y="5518150"/>
          <p14:tracePt t="138582" x="1419225" y="5518150"/>
          <p14:tracePt t="138597" x="1428750" y="5518150"/>
          <p14:tracePt t="138604" x="1455738" y="5518150"/>
          <p14:tracePt t="138621" x="1473200" y="5518150"/>
          <p14:tracePt t="138637" x="1509713" y="5518150"/>
          <p14:tracePt t="138654" x="1536700" y="5527675"/>
          <p14:tracePt t="138671" x="1554163" y="5537200"/>
          <p14:tracePt t="138671" x="1571625" y="5537200"/>
          <p14:tracePt t="138690" x="1589088" y="5537200"/>
          <p14:tracePt t="138703" x="1616075" y="5572125"/>
          <p14:tracePt t="138723" x="1652588" y="5581650"/>
          <p14:tracePt t="138737" x="1670050" y="5589588"/>
          <p14:tracePt t="138756" x="1697038" y="5599113"/>
          <p14:tracePt t="138770" x="1724025" y="5616575"/>
          <p14:tracePt t="138790" x="1731963" y="5626100"/>
          <p14:tracePt t="138803" x="1758950" y="5643563"/>
          <p14:tracePt t="138821" x="1785938" y="5643563"/>
          <p14:tracePt t="138837" x="1795463" y="5653088"/>
          <p14:tracePt t="138866" x="1803400" y="5653088"/>
          <p14:tracePt t="138935" x="1812925" y="5653088"/>
          <p14:tracePt t="138951" x="1812925" y="5661025"/>
          <p14:tracePt t="138974" x="1822450" y="5661025"/>
          <p14:tracePt t="138981" x="1822450" y="5670550"/>
          <p14:tracePt t="138996" x="1830388" y="5680075"/>
          <p14:tracePt t="139027" x="1830388" y="5688013"/>
          <p14:tracePt t="139161" x="1822450" y="5688013"/>
          <p14:tracePt t="139836" x="1812925" y="5688013"/>
          <p14:tracePt t="139851" x="1803400" y="5688013"/>
          <p14:tracePt t="139859" x="1795463" y="5688013"/>
          <p14:tracePt t="139869" x="1768475" y="5680075"/>
          <p14:tracePt t="139890" x="1758950" y="5670550"/>
          <p14:tracePt t="139902" x="1741488" y="5661025"/>
          <p14:tracePt t="139922" x="1724025" y="5661025"/>
          <p14:tracePt t="139938" x="1697038" y="5643563"/>
          <p14:tracePt t="139953" x="1670050" y="5634038"/>
          <p14:tracePt t="139971" x="1643063" y="5626100"/>
          <p14:tracePt t="139987" x="1625600" y="5626100"/>
          <p14:tracePt t="139987" x="1625600" y="5616575"/>
          <p14:tracePt t="140006" x="1608138" y="5608638"/>
          <p14:tracePt t="140021" x="1589088" y="5599113"/>
          <p14:tracePt t="140038" x="1562100" y="5599113"/>
          <p14:tracePt t="140053" x="1544638" y="5581650"/>
          <p14:tracePt t="140071" x="1536700" y="5581650"/>
          <p14:tracePt t="140086" x="1509713" y="5572125"/>
          <p14:tracePt t="140086" x="1500188" y="5572125"/>
          <p14:tracePt t="140107" x="1490663" y="5572125"/>
          <p14:tracePt t="140119" x="1465263" y="5562600"/>
          <p14:tracePt t="140139" x="1438275" y="5562600"/>
          <p14:tracePt t="140153" x="1411288" y="5554663"/>
          <p14:tracePt t="140170" x="1374775" y="5554663"/>
          <p14:tracePt t="140188" x="1339850" y="5545138"/>
          <p14:tracePt t="140203" x="1312863" y="5545138"/>
          <p14:tracePt t="140203" x="1285875" y="5545138"/>
          <p14:tracePt t="140224" x="1258888" y="5527675"/>
          <p14:tracePt t="140237" x="1223963" y="5527675"/>
          <p14:tracePt t="140255" x="1196975" y="5518150"/>
          <p14:tracePt t="140270" x="1169988" y="5518150"/>
          <p14:tracePt t="140288" x="1152525" y="5518150"/>
          <p14:tracePt t="140303" x="1125538" y="5518150"/>
          <p14:tracePt t="140303" x="1108075" y="5518150"/>
          <p14:tracePt t="140323" x="1098550" y="5510213"/>
          <p14:tracePt t="140336" x="1081088" y="5510213"/>
          <p14:tracePt t="140354" x="1062038" y="5510213"/>
          <p14:tracePt t="140370" x="1054100" y="5510213"/>
          <p14:tracePt t="140387" x="1027113" y="5510213"/>
          <p14:tracePt t="140403" x="1017588" y="5510213"/>
          <p14:tracePt t="140419" x="1000125" y="5510213"/>
          <p14:tracePt t="140438" x="982663" y="5510213"/>
          <p14:tracePt t="140453" x="965200" y="5510213"/>
          <p14:tracePt t="140474" x="955675" y="5510213"/>
          <p14:tracePt t="140497" x="946150" y="5510213"/>
          <p14:tracePt t="140528" x="955675" y="5510213"/>
          <p14:tracePt t="141314" x="973138" y="5510213"/>
          <p14:tracePt t="141321" x="982663" y="5510213"/>
          <p14:tracePt t="141337" x="1000125" y="5518150"/>
          <p14:tracePt t="141353" x="1017588" y="5518150"/>
          <p14:tracePt t="141370" x="1054100" y="5527675"/>
          <p14:tracePt t="141386" x="1089025" y="5545138"/>
          <p14:tracePt t="141403" x="1143000" y="5554663"/>
          <p14:tracePt t="141421" x="1187450" y="5554663"/>
          <p14:tracePt t="141439" x="1231900" y="5562600"/>
          <p14:tracePt t="141453" x="1268413" y="5562600"/>
          <p14:tracePt t="141471" x="1312863" y="5581650"/>
          <p14:tracePt t="141486" x="1347788" y="5581650"/>
          <p14:tracePt t="141504" x="1374775" y="5589588"/>
          <p14:tracePt t="141504" x="1401763" y="5589588"/>
          <p14:tracePt t="141521" x="1428750" y="5599113"/>
          <p14:tracePt t="141538" x="1473200" y="5599113"/>
          <p14:tracePt t="141553" x="1544638" y="5616575"/>
          <p14:tracePt t="141571" x="1598613" y="5616575"/>
          <p14:tracePt t="141586" x="1643063" y="5626100"/>
          <p14:tracePt t="141604" x="1704975" y="5634038"/>
          <p14:tracePt t="141620" x="1776413" y="5643563"/>
          <p14:tracePt t="141639" x="1812925" y="5661025"/>
          <p14:tracePt t="141653" x="1839913" y="5661025"/>
          <p14:tracePt t="141670" x="1857375" y="5670550"/>
          <p14:tracePt t="141687" x="1884363" y="5670550"/>
          <p14:tracePt t="141703" x="1893888" y="5670550"/>
          <p14:tracePt t="141719" x="1911350" y="5670550"/>
          <p14:tracePt t="142640" x="1919288" y="5670550"/>
          <p14:tracePt t="143237" x="1928813" y="5670550"/>
          <p14:tracePt t="143244" x="1946275" y="5670550"/>
          <p14:tracePt t="143253" x="1990725" y="5661025"/>
          <p14:tracePt t="143269" x="2009775" y="5661025"/>
          <p14:tracePt t="143287" x="2054225" y="5661025"/>
          <p14:tracePt t="143303" x="2089150" y="5653088"/>
          <p14:tracePt t="143303" x="2098675" y="5653088"/>
          <p14:tracePt t="143322" x="2116138" y="5653088"/>
          <p14:tracePt t="143335" x="2143125" y="5653088"/>
          <p14:tracePt t="143355" x="2170113" y="5653088"/>
          <p14:tracePt t="143369" x="2179638" y="5653088"/>
          <p14:tracePt t="143385" x="2187575" y="5653088"/>
          <p14:tracePt t="143403" x="2197100" y="5653088"/>
          <p14:tracePt t="143429" x="2205038" y="5653088"/>
          <p14:tracePt t="143575" x="2214563" y="5653088"/>
          <p14:tracePt t="143606" x="2232025" y="5653088"/>
          <p14:tracePt t="143637" x="2241550" y="5653088"/>
          <p14:tracePt t="143645" x="2251075" y="5653088"/>
          <p14:tracePt t="143660" x="2259013" y="5653088"/>
          <p14:tracePt t="143669" x="2268538" y="5653088"/>
          <p14:tracePt t="143685" x="2286000" y="5653088"/>
          <p14:tracePt t="143702" x="2303463" y="5653088"/>
          <p14:tracePt t="143718" x="2312988" y="5653088"/>
          <p14:tracePt t="143735" x="2330450" y="5653088"/>
          <p14:tracePt t="143754" x="2339975" y="5653088"/>
          <p14:tracePt t="143769" x="2347913" y="5653088"/>
          <p14:tracePt t="143785" x="2357438" y="5653088"/>
          <p14:tracePt t="143802" x="2374900" y="5653088"/>
          <p14:tracePt t="143818" x="2384425" y="5653088"/>
          <p14:tracePt t="144726" x="2401888" y="5653088"/>
          <p14:tracePt t="144853" x="2411413" y="5653088"/>
          <p14:tracePt t="144861" x="2438400" y="5653088"/>
          <p14:tracePt t="144869" x="2490788" y="5653088"/>
          <p14:tracePt t="144885" x="2589213" y="5653088"/>
          <p14:tracePt t="144902" x="2714625" y="5653088"/>
          <p14:tracePt t="144918" x="2786063" y="5653088"/>
          <p14:tracePt t="144934" x="2830513" y="5661025"/>
          <p14:tracePt t="144951" x="2867025" y="5670550"/>
          <p14:tracePt t="144951" x="2874963" y="5680075"/>
          <p14:tracePt t="144970" x="2894013" y="5680075"/>
          <p14:tracePt t="144985" x="2911475" y="5688013"/>
          <p14:tracePt t="145001" x="2919413" y="5688013"/>
          <p14:tracePt t="145422" x="2928938" y="5688013"/>
          <p14:tracePt t="145431" x="2938463" y="5697538"/>
          <p14:tracePt t="145438" x="2946400" y="5705475"/>
          <p14:tracePt t="145451" x="3017838" y="5741988"/>
          <p14:tracePt t="145471" x="3062288" y="5795963"/>
          <p14:tracePt t="145485" x="3143250" y="5830888"/>
          <p14:tracePt t="145503" x="3214688" y="5867400"/>
          <p14:tracePt t="145519" x="3251200" y="5902325"/>
          <p14:tracePt t="145536" x="3295650" y="5929313"/>
          <p14:tracePt t="145536" x="3303588" y="5938838"/>
          <p14:tracePt t="145554" x="3322638" y="5946775"/>
          <p14:tracePt t="145571" x="3340100" y="5956300"/>
          <p14:tracePt t="145585" x="3348038" y="5956300"/>
          <p14:tracePt t="146007" x="3375025" y="5956300"/>
          <p14:tracePt t="146014" x="3402013" y="5956300"/>
          <p14:tracePt t="146022" x="3429000" y="5956300"/>
          <p14:tracePt t="146035" x="3490913" y="5956300"/>
          <p14:tracePt t="146050" x="3544888" y="5956300"/>
          <p14:tracePt t="146050" x="3571875" y="5956300"/>
          <p14:tracePt t="146069" x="3660775" y="5956300"/>
          <p14:tracePt t="146085" x="3741738" y="5956300"/>
          <p14:tracePt t="146102" x="3813175" y="5956300"/>
          <p14:tracePt t="146118" x="3875088" y="5956300"/>
          <p14:tracePt t="146135" x="3919538" y="5956300"/>
          <p14:tracePt t="146152" x="3965575" y="5956300"/>
          <p14:tracePt t="146152" x="3983038" y="5956300"/>
          <p14:tracePt t="146170" x="4000500" y="5956300"/>
          <p14:tracePt t="146186" x="4010025" y="5956300"/>
          <p14:tracePt t="146201" x="4000500" y="5956300"/>
          <p14:tracePt t="146523" x="3973513" y="5929313"/>
          <p14:tracePt t="146531" x="3929063" y="5919788"/>
          <p14:tracePt t="146538" x="3911600" y="5902325"/>
          <p14:tracePt t="146551" x="3830638" y="5848350"/>
          <p14:tracePt t="146551" x="3786188" y="5822950"/>
          <p14:tracePt t="146571" x="3687763" y="5759450"/>
          <p14:tracePt t="146586" x="3571875" y="5680075"/>
          <p14:tracePt t="146603" x="3375025" y="5581650"/>
          <p14:tracePt t="146618" x="3214688" y="5510213"/>
          <p14:tracePt t="146618" x="3133725" y="5483225"/>
          <p14:tracePt t="146638" x="3081338" y="5456238"/>
          <p14:tracePt t="146650" x="2965450" y="5438775"/>
          <p14:tracePt t="146671" x="2901950" y="5429250"/>
          <p14:tracePt t="146685" x="2867025" y="5429250"/>
          <p14:tracePt t="146702" x="2822575" y="5429250"/>
          <p14:tracePt t="146720" x="2803525" y="5429250"/>
          <p14:tracePt t="146735" x="2786063" y="5429250"/>
          <p14:tracePt t="146735" x="2759075" y="5429250"/>
          <p14:tracePt t="146755" x="2759075" y="5438775"/>
          <p14:tracePt t="146768" x="2732088" y="5446713"/>
          <p14:tracePt t="146787" x="2732088" y="5456238"/>
          <p14:tracePt t="146801" x="2724150" y="5456238"/>
          <p14:tracePt t="146818" x="2724150" y="5465763"/>
          <p14:tracePt t="146834" x="2724150" y="5473700"/>
          <p14:tracePt t="146856" x="2724150" y="5491163"/>
          <p14:tracePt t="146901" x="2741613" y="5500688"/>
          <p14:tracePt t="146907" x="2786063" y="5510213"/>
          <p14:tracePt t="146918" x="2874963" y="5537200"/>
          <p14:tracePt t="146935" x="3009900" y="5572125"/>
          <p14:tracePt t="146951" x="3143250" y="5581650"/>
          <p14:tracePt t="146951" x="3197225" y="5599113"/>
          <p14:tracePt t="146971" x="3286125" y="5608638"/>
          <p14:tracePt t="146985" x="3367088" y="5634038"/>
          <p14:tracePt t="147003" x="3411538" y="5653088"/>
          <p14:tracePt t="147018" x="3473450" y="5680075"/>
          <p14:tracePt t="147034" x="3509963" y="5680075"/>
          <p14:tracePt t="147051" x="3527425" y="5688013"/>
          <p14:tracePt t="147069" x="3536950" y="5688013"/>
          <p14:tracePt t="147083" x="3554413" y="5688013"/>
          <p14:tracePt t="147424" x="3571875" y="5670550"/>
          <p14:tracePt t="147431" x="3608388" y="5661025"/>
          <p14:tracePt t="147441" x="3652838" y="5643563"/>
          <p14:tracePt t="147450" x="3741738" y="5616575"/>
          <p14:tracePt t="147450" x="3822700" y="5589588"/>
          <p14:tracePt t="147471" x="3875088" y="5589588"/>
          <p14:tracePt t="147484" x="4125913" y="5572125"/>
          <p14:tracePt t="147504" x="4322763" y="5572125"/>
          <p14:tracePt t="147518" x="4527550" y="5599113"/>
          <p14:tracePt t="147536" x="4697413" y="5626100"/>
          <p14:tracePt t="147551" x="4813300" y="5670550"/>
          <p14:tracePt t="147551" x="4857750" y="5688013"/>
          <p14:tracePt t="147570" x="4946650" y="5715000"/>
          <p14:tracePt t="147585" x="5027613" y="5751513"/>
          <p14:tracePt t="147602" x="5126038" y="5776913"/>
          <p14:tracePt t="147618" x="5170488" y="5795963"/>
          <p14:tracePt t="147635" x="5232400" y="5795963"/>
          <p14:tracePt t="147650" x="5259388" y="5795963"/>
          <p14:tracePt t="147667" x="5276850" y="5795963"/>
          <p14:tracePt t="147684" x="5276850" y="5786438"/>
          <p14:tracePt t="147984" x="5276850" y="5776913"/>
          <p14:tracePt t="147993" x="5276850" y="5759450"/>
          <p14:tracePt t="148001" x="5268913" y="5697538"/>
          <p14:tracePt t="148017" x="5259388" y="5634038"/>
          <p14:tracePt t="148032" x="5241925" y="5572125"/>
          <p14:tracePt t="148049" x="5232400" y="5537200"/>
          <p14:tracePt t="148066" x="5224463" y="5491163"/>
          <p14:tracePt t="148083" x="5214938" y="5446713"/>
          <p14:tracePt t="148100" x="5197475" y="5419725"/>
          <p14:tracePt t="148117" x="5187950" y="5384800"/>
          <p14:tracePt t="148134" x="5187950" y="5357813"/>
          <p14:tracePt t="148150" x="5180013" y="5322888"/>
          <p14:tracePt t="148150" x="5180013" y="5295900"/>
          <p14:tracePt t="148170" x="5170488" y="5268913"/>
          <p14:tracePt t="148182" x="5153025" y="5214938"/>
          <p14:tracePt t="148203" x="5143500" y="5180013"/>
          <p14:tracePt t="148216" x="5133975" y="5153025"/>
          <p14:tracePt t="148235" x="5116513" y="5116513"/>
          <p14:tracePt t="148250" x="5108575" y="5089525"/>
          <p14:tracePt t="148250" x="5108575" y="5081588"/>
          <p14:tracePt t="148270" x="5108575" y="5062538"/>
          <p14:tracePt t="148282" x="5099050" y="5037138"/>
          <p14:tracePt t="148302" x="5089525" y="5018088"/>
          <p14:tracePt t="148317" x="5081588" y="4983163"/>
          <p14:tracePt t="148335" x="5081588" y="4965700"/>
          <p14:tracePt t="148350" x="5072063" y="4929188"/>
          <p14:tracePt t="148350" x="5072063" y="4919663"/>
          <p14:tracePt t="148370" x="5072063" y="4902200"/>
          <p14:tracePt t="148382" x="5072063" y="4867275"/>
          <p14:tracePt t="148403" x="5072063" y="4848225"/>
          <p14:tracePt t="148416" x="5072063" y="4830763"/>
          <p14:tracePt t="148435" x="5072063" y="4822825"/>
          <p14:tracePt t="148449" x="5072063" y="4803775"/>
          <p14:tracePt t="148466" x="5072063" y="4786313"/>
          <p14:tracePt t="148466" x="5072063" y="4776788"/>
          <p14:tracePt t="148486" x="5072063" y="4768850"/>
          <p14:tracePt t="148507" x="5072063" y="4759325"/>
          <p14:tracePt t="148522" x="5081588" y="4759325"/>
          <p14:tracePt t="148533" x="5089525" y="4751388"/>
          <p14:tracePt t="148551" x="5126038" y="4732338"/>
          <p14:tracePt t="148567" x="5170488" y="4714875"/>
          <p14:tracePt t="148567" x="5197475" y="4714875"/>
          <p14:tracePt t="148585" x="5224463" y="4705350"/>
          <p14:tracePt t="148601" x="5268913" y="4687888"/>
          <p14:tracePt t="148618" x="5303838" y="4687888"/>
          <p14:tracePt t="148633" x="5340350" y="4687888"/>
          <p14:tracePt t="148633" x="5357813" y="4687888"/>
          <p14:tracePt t="148654" x="5367338" y="4687888"/>
          <p14:tracePt t="148666" x="5384800" y="4687888"/>
          <p14:tracePt t="148666" x="5411788" y="4687888"/>
          <p14:tracePt t="148686" x="5438775" y="4687888"/>
          <p14:tracePt t="148702" x="5465763" y="4687888"/>
          <p14:tracePt t="148716" x="5491163" y="4687888"/>
          <p14:tracePt t="148735" x="5527675" y="4705350"/>
          <p14:tracePt t="148750" x="5562600" y="4724400"/>
          <p14:tracePt t="148750" x="5572125" y="4732338"/>
          <p14:tracePt t="148770" x="5589588" y="4741863"/>
          <p14:tracePt t="148783" x="5634038" y="4768850"/>
          <p14:tracePt t="148802" x="5653088" y="4786313"/>
          <p14:tracePt t="148817" x="5697538" y="4795838"/>
          <p14:tracePt t="148835" x="5724525" y="4822825"/>
          <p14:tracePt t="148850" x="5741988" y="4830763"/>
          <p14:tracePt t="148850" x="5751513" y="4840288"/>
          <p14:tracePt t="148871" x="5759450" y="4848225"/>
          <p14:tracePt t="148882" x="5795963" y="4867275"/>
          <p14:tracePt t="148903" x="5813425" y="4884738"/>
          <p14:tracePt t="148917" x="5830888" y="4902200"/>
          <p14:tracePt t="148934" x="5848350" y="4911725"/>
          <p14:tracePt t="148951" x="5884863" y="4929188"/>
          <p14:tracePt t="148967" x="5894388" y="4938713"/>
          <p14:tracePt t="148983" x="5919788" y="4956175"/>
          <p14:tracePt t="149001" x="5929313" y="4956175"/>
          <p14:tracePt t="149016" x="5938838" y="4965700"/>
          <p14:tracePt t="149033" x="5946775" y="4965700"/>
          <p14:tracePt t="149049" x="5956300" y="4965700"/>
          <p14:tracePt t="149069" x="5956300" y="4973638"/>
          <p14:tracePt t="149100" x="5965825" y="4973638"/>
          <p14:tracePt t="149131" x="5965825" y="4983163"/>
          <p14:tracePt t="149147" x="5973763" y="4983163"/>
          <p14:tracePt t="149161" x="5973763" y="4991100"/>
          <p14:tracePt t="149169" x="5983288" y="4991100"/>
          <p14:tracePt t="149193" x="5983288" y="5000625"/>
          <p14:tracePt t="149202" x="6000750" y="5010150"/>
          <p14:tracePt t="149223" x="6010275" y="5027613"/>
          <p14:tracePt t="149246" x="6018213" y="5037138"/>
          <p14:tracePt t="149271" x="6018213" y="5045075"/>
          <p14:tracePt t="149292" x="6027738" y="5045075"/>
          <p14:tracePt t="149301" x="6027738" y="5054600"/>
          <p14:tracePt t="149308" x="6037263" y="5054600"/>
          <p14:tracePt t="149323" x="6037263" y="5062538"/>
          <p14:tracePt t="149333" x="6045200" y="5072063"/>
          <p14:tracePt t="149349" x="6045200" y="5081588"/>
          <p14:tracePt t="149365" x="6054725" y="5081588"/>
          <p14:tracePt t="149383" x="6081713" y="5108575"/>
          <p14:tracePt t="149401" x="6089650" y="5116513"/>
          <p14:tracePt t="149417" x="6099175" y="5126038"/>
          <p14:tracePt t="149433" x="6116638" y="5143500"/>
          <p14:tracePt t="149450" x="6143625" y="5153025"/>
          <p14:tracePt t="149467" x="6161088" y="5180013"/>
          <p14:tracePt t="149467" x="6170613" y="5180013"/>
          <p14:tracePt t="149486" x="6180138" y="5187950"/>
          <p14:tracePt t="149499" x="6197600" y="5205413"/>
          <p14:tracePt t="149519" x="6197600" y="5214938"/>
          <p14:tracePt t="149533" x="6215063" y="5214938"/>
          <p14:tracePt t="149550" x="6224588" y="5214938"/>
          <p14:tracePt t="149566" x="6205538" y="5214938"/>
          <p14:tracePt t="149823" x="6197600" y="5214938"/>
          <p14:tracePt t="149831" x="6180138" y="5214938"/>
          <p14:tracePt t="149839" x="6153150" y="5214938"/>
          <p14:tracePt t="149849" x="6089650" y="5214938"/>
          <p14:tracePt t="149866" x="6000750" y="5214938"/>
          <p14:tracePt t="149883" x="5894388" y="5187950"/>
          <p14:tracePt t="149883" x="5840413" y="5170488"/>
          <p14:tracePt t="149901" x="5724525" y="5143500"/>
          <p14:tracePt t="149917" x="5634038" y="5116513"/>
          <p14:tracePt t="149933" x="5554663" y="5072063"/>
          <p14:tracePt t="149952" x="5473700" y="5037138"/>
          <p14:tracePt t="149966" x="5375275" y="5010150"/>
          <p14:tracePt t="149966" x="5348288" y="4983163"/>
          <p14:tracePt t="149985" x="5313363" y="4956175"/>
          <p14:tracePt t="149998" x="5224463" y="4911725"/>
          <p14:tracePt t="150018" x="5160963" y="4867275"/>
          <p14:tracePt t="150033" x="5108575" y="4830763"/>
          <p14:tracePt t="150051" x="5072063" y="4795838"/>
          <p14:tracePt t="150066" x="5037138" y="4768850"/>
          <p14:tracePt t="150066" x="5027613" y="4759325"/>
          <p14:tracePt t="150086" x="5010150" y="4751388"/>
          <p14:tracePt t="150099" x="4983163" y="4732338"/>
          <p14:tracePt t="150118" x="4965700" y="4714875"/>
          <p14:tracePt t="150133" x="4965700" y="4705350"/>
          <p14:tracePt t="150151" x="4956175" y="4697413"/>
          <p14:tracePt t="150166" x="4938713" y="4679950"/>
          <p14:tracePt t="150184" x="4929188" y="4670425"/>
          <p14:tracePt t="150199" x="4929188" y="4643438"/>
          <p14:tracePt t="150216" x="4929188" y="4625975"/>
          <p14:tracePt t="150235" x="4929188" y="4608513"/>
          <p14:tracePt t="150250" x="4929188" y="4589463"/>
          <p14:tracePt t="150268" x="4929188" y="4554538"/>
          <p14:tracePt t="150283" x="4946650" y="4537075"/>
          <p14:tracePt t="150299" x="4983163" y="4500563"/>
          <p14:tracePt t="150317" x="5037138" y="4473575"/>
          <p14:tracePt t="150335" x="5081588" y="4465638"/>
          <p14:tracePt t="150350" x="5143500" y="4465638"/>
          <p14:tracePt t="150350" x="5180013" y="4465638"/>
          <p14:tracePt t="150370" x="5205413" y="4465638"/>
          <p14:tracePt t="150382" x="5303838" y="4465638"/>
          <p14:tracePt t="150403" x="5348288" y="4483100"/>
          <p14:tracePt t="150416" x="5419725" y="4518025"/>
          <p14:tracePt t="150433" x="5483225" y="4554538"/>
          <p14:tracePt t="150451" x="5562600" y="4608513"/>
          <p14:tracePt t="150466" x="5680075" y="4670425"/>
          <p14:tracePt t="150466" x="5715000" y="4697413"/>
          <p14:tracePt t="150486" x="5776913" y="4759325"/>
          <p14:tracePt t="150499" x="5919788" y="4848225"/>
          <p14:tracePt t="150518" x="6000750" y="4938713"/>
          <p14:tracePt t="150533" x="6081713" y="5018088"/>
          <p14:tracePt t="150551" x="6188075" y="5108575"/>
          <p14:tracePt t="150566" x="6269038" y="5180013"/>
          <p14:tracePt t="150584" x="6348413" y="5241925"/>
          <p14:tracePt t="150600" x="6473825" y="5357813"/>
          <p14:tracePt t="150618" x="6581775" y="5419725"/>
          <p14:tracePt t="150633" x="6643688" y="5491163"/>
          <p14:tracePt t="150652" x="6697663" y="5554663"/>
          <p14:tracePt t="150666" x="6759575" y="5626100"/>
          <p14:tracePt t="150666" x="6786563" y="5661025"/>
          <p14:tracePt t="150686" x="6813550" y="5688013"/>
          <p14:tracePt t="150698" x="6875463" y="5759450"/>
          <p14:tracePt t="150718" x="6929438" y="5813425"/>
          <p14:tracePt t="150734" x="6946900" y="5848350"/>
          <p14:tracePt t="150749" x="6965950" y="5867400"/>
          <p14:tracePt t="150767" x="6973888" y="5875338"/>
          <p14:tracePt t="150782" x="6973888" y="5894388"/>
          <p14:tracePt t="151478" x="6983413" y="5902325"/>
          <p14:tracePt t="151501" x="6991350" y="5902325"/>
          <p14:tracePt t="151509" x="7018338" y="5911850"/>
          <p14:tracePt t="151516" x="7081838" y="5938838"/>
          <p14:tracePt t="151535" x="7170738" y="5965825"/>
          <p14:tracePt t="151549" x="7269163" y="6018213"/>
          <p14:tracePt t="151568" x="7348538" y="6045200"/>
          <p14:tracePt t="151583" x="7429500" y="6081713"/>
          <p14:tracePt t="151583" x="7456488" y="6108700"/>
          <p14:tracePt t="151602" x="7473950" y="6126163"/>
          <p14:tracePt t="151615" x="7518400" y="6143625"/>
          <p14:tracePt t="151634" x="7537450" y="6153150"/>
          <p14:tracePt t="151649" x="7527925" y="6126163"/>
          <p14:tracePt t="152516" x="7500938" y="6116638"/>
          <p14:tracePt t="152524" x="7473950" y="6089650"/>
          <p14:tracePt t="152533" x="7429500" y="6054725"/>
          <p14:tracePt t="152549" x="7358063" y="6000750"/>
          <p14:tracePt t="152567" x="7313613" y="5965825"/>
          <p14:tracePt t="152582" x="7277100" y="5929313"/>
          <p14:tracePt t="152600" x="7232650" y="5894388"/>
          <p14:tracePt t="152615" x="7170738" y="5848350"/>
          <p14:tracePt t="152635" x="7134225" y="5813425"/>
          <p14:tracePt t="152648" x="7099300" y="5776913"/>
          <p14:tracePt t="152667" x="7062788" y="5751513"/>
          <p14:tracePt t="152682" x="7010400" y="5715000"/>
          <p14:tracePt t="152700" x="6956425" y="5697538"/>
          <p14:tracePt t="152700" x="6946900" y="5680075"/>
          <p14:tracePt t="152719" x="6911975" y="5670550"/>
          <p14:tracePt t="152731" x="6840538" y="5634038"/>
          <p14:tracePt t="152751" x="6804025" y="5608638"/>
          <p14:tracePt t="152766" x="6777038" y="5599113"/>
          <p14:tracePt t="152783" x="6751638" y="5589588"/>
          <p14:tracePt t="152798" x="6732588" y="5581650"/>
          <p14:tracePt t="152818" x="6724650" y="5581650"/>
          <p14:tracePt t="152832" x="6705600" y="5581650"/>
          <p14:tracePt t="153186" x="6697663" y="5572125"/>
          <p14:tracePt t="153194" x="6680200" y="5562600"/>
          <p14:tracePt t="153201" x="6670675" y="5545138"/>
          <p14:tracePt t="153214" x="6634163" y="5527675"/>
          <p14:tracePt t="153214" x="6616700" y="5518150"/>
          <p14:tracePt t="153234" x="6589713" y="5491163"/>
          <p14:tracePt t="153249" x="6562725" y="5473700"/>
          <p14:tracePt t="153267" x="6537325" y="5456238"/>
          <p14:tracePt t="153282" x="6510338" y="5446713"/>
          <p14:tracePt t="153300" x="6483350" y="5429250"/>
          <p14:tracePt t="153315" x="6456363" y="5411788"/>
          <p14:tracePt t="153335" x="6438900" y="5384800"/>
          <p14:tracePt t="153350" x="6419850" y="5367338"/>
          <p14:tracePt t="153367" x="6402388" y="5340350"/>
          <p14:tracePt t="153382" x="6394450" y="5322888"/>
          <p14:tracePt t="153400" x="6375400" y="5303838"/>
          <p14:tracePt t="153415" x="6357938" y="5276850"/>
          <p14:tracePt t="153415" x="6357938" y="5268913"/>
          <p14:tracePt t="153433" x="6348413" y="5259388"/>
          <p14:tracePt t="153449" x="6340475" y="5241925"/>
          <p14:tracePt t="153465" x="6340475" y="5232400"/>
          <p14:tracePt t="153482" x="6323013" y="5224463"/>
          <p14:tracePt t="153498" x="6303963" y="5205413"/>
          <p14:tracePt t="154018" x="6303963" y="5187950"/>
          <p14:tracePt t="154025" x="6296025" y="5180013"/>
          <p14:tracePt t="154033" x="6259513" y="5143500"/>
          <p14:tracePt t="154050" x="6224588" y="5126038"/>
          <p14:tracePt t="154064" x="6188075" y="5089525"/>
          <p14:tracePt t="154083" x="6161088" y="5054600"/>
          <p14:tracePt t="154099" x="6108700" y="5018088"/>
          <p14:tracePt t="154115" x="6062663" y="4973638"/>
          <p14:tracePt t="154132" x="6000750" y="4911725"/>
          <p14:tracePt t="154149" x="5965825" y="4875213"/>
          <p14:tracePt t="154165" x="5938838" y="4840288"/>
          <p14:tracePt t="154182" x="5911850" y="4830763"/>
          <p14:tracePt t="154199" x="5894388" y="4813300"/>
          <p14:tracePt t="154215" x="5867400" y="4795838"/>
          <p14:tracePt t="154235" x="5857875" y="4776788"/>
          <p14:tracePt t="154248" x="5848350" y="4768850"/>
          <p14:tracePt t="154266" x="5840413" y="4759325"/>
          <p14:tracePt t="154281" x="5830888" y="4759325"/>
          <p14:tracePt t="154549" x="5822950" y="4751388"/>
          <p14:tracePt t="154556" x="5795963" y="4741863"/>
          <p14:tracePt t="154565" x="5732463" y="4714875"/>
          <p14:tracePt t="154582" x="5653088" y="4670425"/>
          <p14:tracePt t="154598" x="5554663" y="4633913"/>
          <p14:tracePt t="154615" x="5456238" y="4581525"/>
          <p14:tracePt t="154632" x="5367338" y="4518025"/>
          <p14:tracePt t="154632" x="5322888" y="4491038"/>
          <p14:tracePt t="154650" x="5241925" y="4465638"/>
          <p14:tracePt t="154665" x="5197475" y="4446588"/>
          <p14:tracePt t="154682" x="5133975" y="4419600"/>
          <p14:tracePt t="154699" x="5089525" y="4419600"/>
          <p14:tracePt t="154715" x="5037138" y="4402138"/>
          <p14:tracePt t="154715" x="5018088" y="4402138"/>
          <p14:tracePt t="154735" x="4991100" y="4402138"/>
          <p14:tracePt t="154748" x="4911725" y="4411663"/>
          <p14:tracePt t="154767" x="4857750" y="4419600"/>
          <p14:tracePt t="154782" x="4786313" y="4473575"/>
          <p14:tracePt t="154800" x="4724400" y="4510088"/>
          <p14:tracePt t="154815" x="4652963" y="4572000"/>
          <p14:tracePt t="154815" x="4616450" y="4598988"/>
          <p14:tracePt t="154835" x="4589463" y="4625975"/>
          <p14:tracePt t="154848" x="4491038" y="4724400"/>
          <p14:tracePt t="154866" x="4429125" y="4786313"/>
          <p14:tracePt t="154883" x="4375150" y="4848225"/>
          <p14:tracePt t="154899" x="4322763" y="4919663"/>
          <p14:tracePt t="154915" x="4268788" y="4983163"/>
          <p14:tracePt t="154915" x="4241800" y="5027613"/>
          <p14:tracePt t="154935" x="4187825" y="5099050"/>
          <p14:tracePt t="154951" x="4133850" y="5180013"/>
          <p14:tracePt t="154966" x="4116388" y="5251450"/>
          <p14:tracePt t="154983" x="4071938" y="5313363"/>
          <p14:tracePt t="154998" x="4062413" y="5340350"/>
          <p14:tracePt t="155016" x="4054475" y="5375275"/>
          <p14:tracePt t="155032" x="4044950" y="5402263"/>
          <p14:tracePt t="155049" x="4044950" y="5394325"/>
          <p14:tracePt t="155358" x="4027488" y="5394325"/>
          <p14:tracePt t="155364" x="4027488" y="5384800"/>
          <p14:tracePt t="155372" x="4017963" y="5384800"/>
          <p14:tracePt t="155388" x="4017963" y="5402263"/>
          <p14:tracePt t="155534" x="4017963" y="5411788"/>
          <p14:tracePt t="155541" x="4017963" y="5419725"/>
          <p14:tracePt t="155550" x="4017963" y="5438775"/>
          <p14:tracePt t="155566" x="4044950" y="5446713"/>
          <p14:tracePt t="155581" x="4062413" y="5473700"/>
          <p14:tracePt t="155598" x="4098925" y="5483225"/>
          <p14:tracePt t="155617" x="4125913" y="5483225"/>
          <p14:tracePt t="155632" x="4179888" y="5483225"/>
          <p14:tracePt t="155651" x="4197350" y="5483225"/>
          <p14:tracePt t="155651" x="4214813" y="5483225"/>
          <p14:tracePt t="155665" x="4259263" y="5483225"/>
          <p14:tracePt t="155682" x="4322763" y="5473700"/>
          <p14:tracePt t="155698" x="4367213" y="5465763"/>
          <p14:tracePt t="155715" x="4419600" y="5438775"/>
          <p14:tracePt t="155715" x="4429125" y="5438775"/>
          <p14:tracePt t="155735" x="4446588" y="5429250"/>
          <p14:tracePt t="155747" x="4483100" y="5411788"/>
          <p14:tracePt t="155768" x="4491038" y="5384800"/>
          <p14:tracePt t="155782" x="4510088" y="5375275"/>
          <p14:tracePt t="155799" x="4537075" y="5357813"/>
          <p14:tracePt t="155815" x="4545013" y="5322888"/>
          <p14:tracePt t="155815" x="4554538" y="5303838"/>
          <p14:tracePt t="155835" x="4572000" y="5251450"/>
          <p14:tracePt t="155850" x="4581525" y="5224463"/>
          <p14:tracePt t="155868" x="4589463" y="5170488"/>
          <p14:tracePt t="155882" x="4589463" y="5126038"/>
          <p14:tracePt t="155899" x="4598988" y="5108575"/>
          <p14:tracePt t="155915" x="4598988" y="5072063"/>
          <p14:tracePt t="155932" x="4598988" y="5054600"/>
          <p14:tracePt t="155948" x="4598988" y="5010150"/>
          <p14:tracePt t="155966" x="4598988" y="4991100"/>
          <p14:tracePt t="155983" x="4598988" y="4973638"/>
          <p14:tracePt t="155998" x="4598988" y="4956175"/>
          <p14:tracePt t="156014" x="4598988" y="4929188"/>
          <p14:tracePt t="156031" x="4554538" y="4902200"/>
          <p14:tracePt t="156031" x="4527550" y="4894263"/>
          <p14:tracePt t="156051" x="4465638" y="4875213"/>
          <p14:tracePt t="156066" x="4394200" y="4867275"/>
          <p14:tracePt t="156084" x="4340225" y="4867275"/>
          <p14:tracePt t="156098" x="4286250" y="4867275"/>
          <p14:tracePt t="156117" x="4241800" y="4867275"/>
          <p14:tracePt t="156132" x="4214813" y="4867275"/>
          <p14:tracePt t="156132" x="4205288" y="4867275"/>
          <p14:tracePt t="156151" x="4197350" y="4884738"/>
          <p14:tracePt t="156166" x="4179888" y="4902200"/>
          <p14:tracePt t="156183" x="4160838" y="4929188"/>
          <p14:tracePt t="156198" x="4152900" y="4965700"/>
          <p14:tracePt t="156215" x="4143375" y="5010150"/>
          <p14:tracePt t="156233" x="4133850" y="5072063"/>
          <p14:tracePt t="156248" x="4133850" y="5133975"/>
          <p14:tracePt t="156248" x="4133850" y="5153025"/>
          <p14:tracePt t="156268" x="4133850" y="5214938"/>
          <p14:tracePt t="156282" x="4133850" y="5259388"/>
          <p14:tracePt t="156299" x="4133850" y="5295900"/>
          <p14:tracePt t="156315" x="4143375" y="5330825"/>
          <p14:tracePt t="156315" x="4152900" y="5348288"/>
          <p14:tracePt t="156335" x="4152900" y="5357813"/>
          <p14:tracePt t="156347" x="4187825" y="5394325"/>
          <p14:tracePt t="156367" x="4205288" y="5411788"/>
          <p14:tracePt t="156381" x="4232275" y="5419725"/>
          <p14:tracePt t="156398" x="4268788" y="5438775"/>
          <p14:tracePt t="156415" x="4286250" y="5438775"/>
          <p14:tracePt t="156431" x="4313238" y="5456238"/>
          <p14:tracePt t="156448" x="4340225" y="5465763"/>
          <p14:tracePt t="156448" x="4348163" y="5465763"/>
          <p14:tracePt t="156466" x="4375150" y="5465763"/>
          <p14:tracePt t="156483" x="4394200" y="5473700"/>
          <p14:tracePt t="156499" x="4402138" y="5473700"/>
          <p14:tracePt t="156514" x="4419600" y="5473700"/>
          <p14:tracePt t="156532" x="4438650" y="5473700"/>
          <p14:tracePt t="156550" x="4456113" y="5473700"/>
          <p14:tracePt t="156564" x="4473575" y="5473700"/>
          <p14:tracePt t="156583" x="4483100" y="5473700"/>
          <p14:tracePt t="156597" x="4491038" y="5473700"/>
          <p14:tracePt t="156614" x="4500563" y="5473700"/>
          <p14:tracePt t="156634" x="4510088" y="5465763"/>
          <p14:tracePt t="156650" x="4510088" y="5446713"/>
          <p14:tracePt t="156665" x="4527550" y="5429250"/>
          <p14:tracePt t="156681" x="4527550" y="5411788"/>
          <p14:tracePt t="156698" x="4527550" y="5375275"/>
          <p14:tracePt t="156715" x="4527550" y="5348288"/>
          <p14:tracePt t="156732" x="4527550" y="5303838"/>
          <p14:tracePt t="156748" x="4527550" y="5268913"/>
          <p14:tracePt t="156748" x="4527550" y="5259388"/>
          <p14:tracePt t="156768" x="4527550" y="5224463"/>
          <p14:tracePt t="156782" x="4527550" y="5205413"/>
          <p14:tracePt t="156800" x="4527550" y="5187950"/>
          <p14:tracePt t="156815" x="4527550" y="5180013"/>
          <p14:tracePt t="156833" x="4510088" y="5153025"/>
          <p14:tracePt t="156848" x="4500563" y="5143500"/>
          <p14:tracePt t="156867" x="4491038" y="5133975"/>
          <p14:tracePt t="156880" x="4483100" y="5126038"/>
          <p14:tracePt t="156897" x="4465638" y="5116513"/>
          <p14:tracePt t="156915" x="4465638" y="5108575"/>
          <p14:tracePt t="156934" x="4456113" y="5108575"/>
          <p14:tracePt t="156947" x="4438650" y="5108575"/>
          <p14:tracePt t="156973" x="4429125" y="5108575"/>
          <p14:tracePt t="156988" x="4419600" y="5108575"/>
          <p14:tracePt t="157012" x="4411663" y="5108575"/>
          <p14:tracePt t="157019" x="4402138" y="5108575"/>
          <p14:tracePt t="157034" x="4394200" y="5108575"/>
          <p14:tracePt t="157051" x="4384675" y="5108575"/>
          <p14:tracePt t="157065" x="4367213" y="5108575"/>
          <p14:tracePt t="157081" x="4348163" y="5108575"/>
          <p14:tracePt t="157098" x="4340225" y="5108575"/>
          <p14:tracePt t="157114" x="4330700" y="5108575"/>
          <p14:tracePt t="157143" x="4322763" y="5108575"/>
          <p14:tracePt t="157158" x="4322763" y="5116513"/>
          <p14:tracePt t="157165" x="4322763" y="5126038"/>
          <p14:tracePt t="157182" x="4313238" y="5133975"/>
          <p14:tracePt t="157198" x="4303713" y="5143500"/>
          <p14:tracePt t="157214" x="4286250" y="5160963"/>
          <p14:tracePt t="157230" x="4286250" y="5180013"/>
          <p14:tracePt t="157230" x="4286250" y="5187950"/>
          <p14:tracePt t="157250" x="4276725" y="5205413"/>
          <p14:tracePt t="157267" x="4276725" y="5232400"/>
          <p14:tracePt t="157281" x="4268788" y="5259388"/>
          <p14:tracePt t="157299" x="4268788" y="5268913"/>
          <p14:tracePt t="157314" x="4268788" y="5295900"/>
          <p14:tracePt t="157331" x="4268788" y="5303838"/>
          <p14:tracePt t="157347" x="4268788" y="5313363"/>
          <p14:tracePt t="157363" x="4268788" y="5330825"/>
          <p14:tracePt t="157382" x="4268788" y="5340350"/>
          <p14:tracePt t="157404" x="4268788" y="5348288"/>
          <p14:tracePt t="157421" x="4268788" y="5367338"/>
          <p14:tracePt t="157442" x="4268788" y="5375275"/>
          <p14:tracePt t="157467" x="4268788" y="5384800"/>
          <p14:tracePt t="157489" x="4268788" y="5394325"/>
          <p14:tracePt t="157512" x="4268788" y="5402263"/>
          <p14:tracePt t="157535" x="4276725" y="5411788"/>
          <p14:tracePt t="157560" x="4276725" y="5419725"/>
          <p14:tracePt t="157591" x="4295775" y="5419725"/>
          <p14:tracePt t="157596" x="4295775" y="5438775"/>
          <p14:tracePt t="157652" x="4303713" y="5438775"/>
          <p14:tracePt t="158043" x="4313238" y="5438775"/>
          <p14:tracePt t="158081" x="4322763" y="5438775"/>
          <p14:tracePt t="158097" x="4330700" y="5438775"/>
          <p14:tracePt t="158120" x="4340225" y="5438775"/>
          <p14:tracePt t="158135" x="4348163" y="5438775"/>
          <p14:tracePt t="158143" x="4357688" y="5438775"/>
          <p14:tracePt t="158159" x="4375150" y="5438775"/>
          <p14:tracePt t="158174" x="4384675" y="5438775"/>
          <p14:tracePt t="158181" x="4394200" y="5438775"/>
          <p14:tracePt t="158198" x="4411663" y="5438775"/>
          <p14:tracePt t="158214" x="4419600" y="5438775"/>
          <p14:tracePt t="158230" x="4446588" y="5438775"/>
          <p14:tracePt t="158248" x="4465638" y="5438775"/>
          <p14:tracePt t="158248" x="4473575" y="5438775"/>
          <p14:tracePt t="158268" x="4483100" y="5438775"/>
          <p14:tracePt t="158280" x="4518025" y="5438775"/>
          <p14:tracePt t="158299" x="4545013" y="5438775"/>
          <p14:tracePt t="158314" x="4581525" y="5438775"/>
          <p14:tracePt t="158332" x="4643438" y="5456238"/>
          <p14:tracePt t="158348" x="4741863" y="5537200"/>
          <p14:tracePt t="158367" x="4786313" y="5581650"/>
          <p14:tracePt t="158380" x="4911725" y="5705475"/>
          <p14:tracePt t="158399" x="5018088" y="5813425"/>
          <p14:tracePt t="158414" x="5153025" y="5965825"/>
          <p14:tracePt t="158431" x="5276850" y="6089650"/>
          <p14:tracePt t="158448" x="5394325" y="6215063"/>
          <p14:tracePt t="158464" x="5456238" y="6286500"/>
          <p14:tracePt t="158464" x="5473700" y="6323013"/>
          <p14:tracePt t="158484" x="5518150" y="6357938"/>
          <p14:tracePt t="158498" x="5537200" y="6394450"/>
          <p14:tracePt t="158516" x="5545138" y="6394450"/>
          <p14:tracePt t="158922" x="5554663" y="6394450"/>
          <p14:tracePt t="158928" x="5562600" y="6394450"/>
          <p14:tracePt t="158937" x="5581650" y="6402388"/>
          <p14:tracePt t="158947" x="5616575" y="6402388"/>
          <p14:tracePt t="158964" x="5653088" y="6411913"/>
          <p14:tracePt t="158964" x="5661025" y="6419850"/>
          <p14:tracePt t="158984" x="5680075" y="6438900"/>
          <p14:tracePt t="158996" x="5741988" y="6456363"/>
          <p14:tracePt t="159016" x="5786438" y="6473825"/>
          <p14:tracePt t="159030" x="5830888" y="6483350"/>
          <p14:tracePt t="159049" x="5867400" y="6500813"/>
          <p14:tracePt t="159064" x="5911850" y="6518275"/>
          <p14:tracePt t="159064" x="5929313" y="6518275"/>
          <p14:tracePt t="159084" x="5965825" y="6518275"/>
          <p14:tracePt t="159098" x="6000750" y="6518275"/>
          <p14:tracePt t="159115" x="6010275" y="6518275"/>
          <p14:tracePt t="159130" x="6027738" y="6518275"/>
          <p14:tracePt t="159149" x="6045200" y="6518275"/>
          <p14:tracePt t="159164" x="6062663" y="6518275"/>
          <p14:tracePt t="159180" x="6081713" y="6518275"/>
          <p14:tracePt t="159199" x="6099175" y="6518275"/>
          <p14:tracePt t="159214" x="6108700" y="6518275"/>
          <p14:tracePt t="159230" x="6116638" y="6518275"/>
          <p14:tracePt t="159247" x="6143625" y="6518275"/>
          <p14:tracePt t="159267" x="6153150" y="6518275"/>
          <p14:tracePt t="159280" x="6170613" y="6518275"/>
          <p14:tracePt t="159300" x="6180138" y="6518275"/>
          <p14:tracePt t="159314" x="6188075" y="6518275"/>
          <p14:tracePt t="159330" x="6197600" y="6518275"/>
          <p14:tracePt t="159347" x="6215063" y="6518275"/>
          <p14:tracePt t="159363" x="6224588" y="6518275"/>
          <p14:tracePt t="159380" x="6232525" y="6518275"/>
          <p14:tracePt t="159399" x="6232525" y="6510338"/>
          <p14:tracePt t="159414" x="6242050" y="6510338"/>
          <p14:tracePt t="159436" x="6251575" y="6510338"/>
          <p14:tracePt t="159506" x="6251575" y="6500813"/>
          <p14:tracePt t="159528" x="6259513" y="6500813"/>
          <p14:tracePt t="159574" x="6259513" y="6491288"/>
          <p14:tracePt t="159590" x="6259513" y="6483350"/>
          <p14:tracePt t="159621" x="6259513" y="6473825"/>
          <p14:tracePt t="159636" x="6259513" y="6465888"/>
          <p14:tracePt t="159645" x="6259513" y="6456363"/>
          <p14:tracePt t="159660" x="6259513" y="6446838"/>
          <p14:tracePt t="159676" x="6259513" y="6429375"/>
          <p14:tracePt t="159682" x="6259513" y="6419850"/>
          <p14:tracePt t="159697" x="6259513" y="6394450"/>
          <p14:tracePt t="159714" x="6259513" y="6384925"/>
          <p14:tracePt t="159730" x="6259513" y="6357938"/>
          <p14:tracePt t="159747" x="6259513" y="6340475"/>
          <p14:tracePt t="159766" x="6259513" y="6323013"/>
          <p14:tracePt t="159781" x="6251575" y="6313488"/>
          <p14:tracePt t="159781" x="6242050" y="6303963"/>
          <p14:tracePt t="159800" x="6232525" y="6286500"/>
          <p14:tracePt t="159814" x="6224588" y="6276975"/>
          <p14:tracePt t="159832" x="6205538" y="6269038"/>
          <p14:tracePt t="159846" x="6197600" y="6259513"/>
          <p14:tracePt t="159864" x="6188075" y="6259513"/>
          <p14:tracePt t="159880" x="6180138" y="6251575"/>
          <p14:tracePt t="159896" x="6170613" y="6242050"/>
          <p14:tracePt t="159914" x="6161088" y="6242050"/>
          <p14:tracePt t="159930" x="6153150" y="6242050"/>
          <p14:tracePt t="159946" x="6126163" y="6242050"/>
          <p14:tracePt t="159964" x="6116638" y="6242050"/>
          <p14:tracePt t="159980" x="6099175" y="6242050"/>
          <p14:tracePt t="159997" x="6081713" y="6242050"/>
          <p14:tracePt t="160016" x="6072188" y="6242050"/>
          <p14:tracePt t="160029" x="6045200" y="6242050"/>
          <p14:tracePt t="160048" x="6037263" y="6251575"/>
          <p14:tracePt t="160063" x="6018213" y="6251575"/>
          <p14:tracePt t="160080" x="6018213" y="6259513"/>
          <p14:tracePt t="160096" x="6010275" y="6269038"/>
          <p14:tracePt t="160114" x="6000750" y="6269038"/>
          <p14:tracePt t="160130" x="6000750" y="6276975"/>
          <p14:tracePt t="160151" x="6000750" y="6296025"/>
          <p14:tracePt t="160183" x="6000750" y="6303963"/>
          <p14:tracePt t="160198" x="6000750" y="6313488"/>
          <p14:tracePt t="160221" x="6000750" y="6323013"/>
          <p14:tracePt t="160237" x="6000750" y="6330950"/>
          <p14:tracePt t="160251" x="6000750" y="6340475"/>
          <p14:tracePt t="160259" x="6000750" y="6348413"/>
          <p14:tracePt t="160275" x="6000750" y="6367463"/>
          <p14:tracePt t="160282" x="6000750" y="6375400"/>
          <p14:tracePt t="160299" x="6000750" y="6394450"/>
          <p14:tracePt t="160314" x="6000750" y="6402388"/>
          <p14:tracePt t="160331" x="6000750" y="6411913"/>
          <p14:tracePt t="160346" x="6000750" y="6419850"/>
          <p14:tracePt t="160364" x="6000750" y="6438900"/>
          <p14:tracePt t="160382" x="6000750" y="6446838"/>
          <p14:tracePt t="160422" x="6010275" y="6456363"/>
          <p14:tracePt t="160721" x="6018213" y="6456363"/>
          <p14:tracePt t="160760" x="6027738" y="6456363"/>
          <p14:tracePt t="160783" x="6037263" y="6456363"/>
          <p14:tracePt t="160808" x="6045200" y="6456363"/>
          <p14:tracePt t="160844" x="6062663" y="6456363"/>
          <p14:tracePt t="161168" x="6072188" y="6456363"/>
          <p14:tracePt t="161244" x="6081713" y="6456363"/>
          <p14:tracePt t="161275" x="6089650" y="6456363"/>
          <p14:tracePt t="161314" x="6099175" y="6456363"/>
          <p14:tracePt t="161437" x="6108700" y="6456363"/>
          <p14:tracePt t="161475" x="6116638" y="6456363"/>
          <p14:tracePt t="161568" x="6126163" y="6456363"/>
          <p14:tracePt t="161630" x="6126163" y="6446838"/>
          <p14:tracePt t="161647" x="6143625" y="6446838"/>
          <p14:tracePt t="161661" x="6143625" y="6429375"/>
          <p14:tracePt t="161678" x="6153150" y="6419850"/>
          <p14:tracePt t="161699" x="6153150" y="6411913"/>
          <p14:tracePt t="161722" x="6161088" y="6411913"/>
          <p14:tracePt t="161729" x="6161088" y="6402388"/>
          <p14:tracePt t="161745" x="6170613" y="6402388"/>
          <p14:tracePt t="161753" x="6170613" y="6394450"/>
          <p14:tracePt t="161768" x="6180138" y="6394450"/>
          <p14:tracePt t="161784" x="6180138" y="6384925"/>
          <p14:tracePt t="161796" x="6188075" y="6375400"/>
          <p14:tracePt t="161822" x="6188075" y="6357938"/>
          <p14:tracePt t="161876" x="6197600" y="6357938"/>
          <p14:tracePt t="161914" x="6197600" y="6348413"/>
          <p14:tracePt t="161921" x="6197600" y="6340475"/>
          <p14:tracePt t="161955" x="6197600" y="6330950"/>
          <p14:tracePt t="161985" x="6197600" y="6323013"/>
          <p14:tracePt t="162000" x="6197600" y="6313488"/>
          <p14:tracePt t="162014" x="6197600" y="6303963"/>
          <p14:tracePt t="162052" x="6197600" y="6286500"/>
          <p14:tracePt t="162083" x="6197600" y="6276975"/>
          <p14:tracePt t="162145" x="6197600" y="6269038"/>
          <p14:tracePt t="162176" x="6197600" y="6259513"/>
          <p14:tracePt t="162199" x="6188075" y="6259513"/>
          <p14:tracePt t="162214" x="6188075" y="6251575"/>
          <p14:tracePt t="162223" x="6180138" y="6251575"/>
          <p14:tracePt t="162230" x="6170613" y="6251575"/>
          <p14:tracePt t="162246" x="6161088" y="6242050"/>
          <p14:tracePt t="162266" x="6134100" y="6232525"/>
          <p14:tracePt t="162280" x="6126163" y="6232525"/>
          <p14:tracePt t="162296" x="6116638" y="6232525"/>
          <p14:tracePt t="162313" x="6099175" y="6232525"/>
          <p14:tracePt t="162331" x="6089650" y="6215063"/>
          <p14:tracePt t="162347" x="6072188" y="6215063"/>
          <p14:tracePt t="162364" x="6054725" y="6215063"/>
          <p14:tracePt t="162379" x="6045200" y="6215063"/>
          <p14:tracePt t="162415" x="6037263" y="6215063"/>
          <p14:tracePt t="162484" x="6037263" y="6224588"/>
          <p14:tracePt t="162507" x="6027738" y="6224588"/>
          <p14:tracePt t="162521" x="6027738" y="6232525"/>
          <p14:tracePt t="162545" x="6027738" y="6242050"/>
          <p14:tracePt t="162584" x="6027738" y="6251575"/>
          <p14:tracePt t="162622" x="6018213" y="6259513"/>
          <p14:tracePt t="162661" x="6018213" y="6269038"/>
          <p14:tracePt t="162684" x="6018213" y="6276975"/>
          <p14:tracePt t="162707" x="6018213" y="6296025"/>
          <p14:tracePt t="162738" x="6018213" y="6303963"/>
          <p14:tracePt t="162753" x="6018213" y="6313488"/>
          <p14:tracePt t="162784" x="6018213" y="6323013"/>
          <p14:tracePt t="162808" x="6018213" y="6330950"/>
          <p14:tracePt t="162838" x="6018213" y="6340475"/>
          <p14:tracePt t="162884" x="6018213" y="6348413"/>
          <p14:tracePt t="162984" x="6018213" y="6367463"/>
          <p14:tracePt t="163038" x="6018213" y="6375400"/>
          <p14:tracePt t="163069" x="6018213" y="6384925"/>
          <p14:tracePt t="163161" x="6027738" y="6394450"/>
          <p14:tracePt t="163192" x="6037263" y="6394450"/>
          <p14:tracePt t="163215" x="6037263" y="6402388"/>
          <p14:tracePt t="163224" x="6045200" y="6411913"/>
          <p14:tracePt t="163245" x="6045200" y="6419850"/>
          <p14:tracePt t="163270" x="6062663" y="6419850"/>
          <p14:tracePt t="163292" x="6062663" y="6438900"/>
          <p14:tracePt t="163299" x="6072188" y="6438900"/>
          <p14:tracePt t="163453" x="6081713" y="6438900"/>
          <p14:tracePt t="163515" x="6089650" y="6438900"/>
          <p14:tracePt t="163553" x="6099175" y="6438900"/>
          <p14:tracePt t="163577" x="6108700" y="6438900"/>
          <p14:tracePt t="163607" x="6116638" y="6438900"/>
          <p14:tracePt t="163638" x="6126163" y="6438900"/>
          <p14:tracePt t="163677" x="6143625" y="6438900"/>
          <p14:tracePt t="163715" x="6153150" y="6429375"/>
          <p14:tracePt t="164238" x="6153150" y="6411913"/>
          <p14:tracePt t="164246" x="6161088" y="6402388"/>
          <p14:tracePt t="164253" x="6161088" y="6394450"/>
          <p14:tracePt t="164262" x="6180138" y="6357938"/>
          <p14:tracePt t="164282" x="6188075" y="6348413"/>
          <p14:tracePt t="164307" x="6205538" y="6340475"/>
          <p14:tracePt t="164316" x="6205538" y="6330950"/>
          <p14:tracePt t="164329" x="6215063" y="6313488"/>
          <p14:tracePt t="164345" x="6224588" y="6303963"/>
          <p14:tracePt t="164377" x="6232525" y="6303963"/>
          <p14:tracePt t="164384" x="6242050" y="6296025"/>
          <p14:tracePt t="164395" x="6276975" y="6296025"/>
          <p14:tracePt t="164395" x="6286500" y="6296025"/>
          <p14:tracePt t="164416" x="6296025" y="6286500"/>
          <p14:tracePt t="164428" x="6330950" y="6286500"/>
          <p14:tracePt t="164449" x="6348413" y="6276975"/>
          <p14:tracePt t="164463" x="6367463" y="6276975"/>
          <p14:tracePt t="164480" x="6375400" y="6276975"/>
          <p14:tracePt t="164495" x="6394450" y="6276975"/>
          <p14:tracePt t="164513" x="6411913" y="6276975"/>
          <p14:tracePt t="164529" x="6438900" y="6276975"/>
          <p14:tracePt t="164547" x="6456363" y="6276975"/>
          <p14:tracePt t="164564" x="6483350" y="6276975"/>
          <p14:tracePt t="164579" x="6510338" y="6276975"/>
          <p14:tracePt t="164597" x="6527800" y="6276975"/>
          <p14:tracePt t="164612" x="6562725" y="6276975"/>
          <p14:tracePt t="164632" x="6581775" y="6276975"/>
          <p14:tracePt t="164647" x="6589713" y="6276975"/>
          <p14:tracePt t="164664" x="6608763" y="6276975"/>
          <p14:tracePt t="164678" x="6608763" y="6269038"/>
          <p14:tracePt t="165023" x="6616700" y="6259513"/>
          <p14:tracePt t="165031" x="6626225" y="6251575"/>
          <p14:tracePt t="165038" x="6634163" y="6232525"/>
          <p14:tracePt t="165046" x="6670675" y="6215063"/>
          <p14:tracePt t="165065" x="6688138" y="6197600"/>
          <p14:tracePt t="165079" x="6732588" y="6188075"/>
          <p14:tracePt t="165098" x="6751638" y="6161088"/>
          <p14:tracePt t="165112" x="6786563" y="6161088"/>
          <p14:tracePt t="165112" x="6804025" y="6153150"/>
          <p14:tracePt t="165131" x="6813550" y="6153150"/>
          <p14:tracePt t="165145" x="6858000" y="6153150"/>
          <p14:tracePt t="165163" x="6875463" y="6153150"/>
          <p14:tracePt t="165179" x="6911975" y="6153150"/>
          <p14:tracePt t="165196" x="6938963" y="6153150"/>
          <p14:tracePt t="165213" x="6973888" y="6153150"/>
          <p14:tracePt t="165229" x="7000875" y="6153150"/>
          <p14:tracePt t="165229" x="7027863" y="6170613"/>
          <p14:tracePt t="165247" x="7062788" y="6180138"/>
          <p14:tracePt t="165263" x="7099300" y="6188075"/>
          <p14:tracePt t="165281" x="7116763" y="6188075"/>
          <p14:tracePt t="165295" x="7143750" y="6197600"/>
          <p14:tracePt t="165295" x="7161213" y="6197600"/>
          <p14:tracePt t="165315" x="7170738" y="6197600"/>
          <p14:tracePt t="165328" x="7197725" y="6197600"/>
          <p14:tracePt t="165328" x="7205663" y="6205538"/>
          <p14:tracePt t="165348" x="7232650" y="6205538"/>
          <p14:tracePt t="165363" x="7259638" y="6205538"/>
          <p14:tracePt t="165379" x="7277100" y="6205538"/>
          <p14:tracePt t="165395" x="7304088" y="6205538"/>
          <p14:tracePt t="165412" x="7313613" y="6205538"/>
          <p14:tracePt t="165428" x="7331075" y="6205538"/>
          <p14:tracePt t="165445" x="7367588" y="6205538"/>
          <p14:tracePt t="165463" x="7375525" y="6205538"/>
          <p14:tracePt t="165539" x="7375525" y="6197600"/>
          <p14:tracePt t="165677" x="7375525" y="6188075"/>
          <p14:tracePt t="165685" x="7375525" y="6170613"/>
          <p14:tracePt t="165695" x="7348538" y="6143625"/>
          <p14:tracePt t="165712" x="7340600" y="6126163"/>
          <p14:tracePt t="165712" x="7331075" y="6116638"/>
          <p14:tracePt t="165732" x="7323138" y="6108700"/>
          <p14:tracePt t="165745" x="7313613" y="6072188"/>
          <p14:tracePt t="165765" x="7296150" y="6062663"/>
          <p14:tracePt t="165780" x="7277100" y="6054725"/>
          <p14:tracePt t="165795" x="7259638" y="6045200"/>
          <p14:tracePt t="165813" x="7232650" y="6037263"/>
          <p14:tracePt t="165829" x="7188200" y="6037263"/>
          <p14:tracePt t="165829" x="7143750" y="6037263"/>
          <p14:tracePt t="165848" x="7089775" y="6037263"/>
          <p14:tracePt t="165863" x="7010400" y="6037263"/>
          <p14:tracePt t="165880" x="6965950" y="6037263"/>
          <p14:tracePt t="165895" x="6902450" y="6037263"/>
          <p14:tracePt t="165914" x="6858000" y="6054725"/>
          <p14:tracePt t="165928" x="6804025" y="6062663"/>
          <p14:tracePt t="165928" x="6786563" y="6062663"/>
          <p14:tracePt t="165949" x="6759575" y="6062663"/>
          <p14:tracePt t="165961" x="6697663" y="6072188"/>
          <p14:tracePt t="165981" x="6661150" y="6089650"/>
          <p14:tracePt t="165996" x="6616700" y="6089650"/>
          <p14:tracePt t="166012" x="6562725" y="6099175"/>
          <p14:tracePt t="166030" x="6537325" y="6099175"/>
          <p14:tracePt t="166030" x="6510338" y="6099175"/>
          <p14:tracePt t="166047" x="6491288" y="6099175"/>
          <p14:tracePt t="166064" x="6456363" y="6108700"/>
          <p14:tracePt t="166079" x="6438900" y="6108700"/>
          <p14:tracePt t="166097" x="6419850" y="6108700"/>
          <p14:tracePt t="166112" x="6384925" y="6116638"/>
          <p14:tracePt t="166112" x="6375400" y="6116638"/>
          <p14:tracePt t="166132" x="6367463" y="6116638"/>
          <p14:tracePt t="166144" x="6348413" y="6134100"/>
          <p14:tracePt t="166144" x="6340475" y="6134100"/>
          <p14:tracePt t="166165" x="6313488" y="6143625"/>
          <p14:tracePt t="166179" x="6303963" y="6143625"/>
          <p14:tracePt t="166196" x="6286500" y="6153150"/>
          <p14:tracePt t="166212" x="6276975" y="6153150"/>
          <p14:tracePt t="166229" x="6276975" y="6161088"/>
          <p14:tracePt t="166245" x="6269038" y="6161088"/>
          <p14:tracePt t="166262" x="6251575" y="6161088"/>
          <p14:tracePt t="166279" x="6251575" y="6170613"/>
          <p14:tracePt t="166316" x="6251575" y="6180138"/>
          <p14:tracePt t="166393" x="6259513" y="6188075"/>
          <p14:tracePt t="166462" x="6269038" y="6188075"/>
          <p14:tracePt t="166470" x="6276975" y="6205538"/>
          <p14:tracePt t="166478" x="6303963" y="6215063"/>
          <p14:tracePt t="166496" x="6340475" y="6215063"/>
          <p14:tracePt t="166512" x="6375400" y="6224588"/>
          <p14:tracePt t="166530" x="6402388" y="6232525"/>
          <p14:tracePt t="166546" x="6473825" y="6232525"/>
          <p14:tracePt t="166565" x="6518275" y="6232525"/>
          <p14:tracePt t="166578" x="6554788" y="6232525"/>
          <p14:tracePt t="166596" x="6581775" y="6242050"/>
          <p14:tracePt t="166612" x="6616700" y="6242050"/>
          <p14:tracePt t="166630" x="6643688" y="6242050"/>
          <p14:tracePt t="166646" x="6705600" y="6251575"/>
          <p14:tracePt t="166665" x="6732588" y="6251575"/>
          <p14:tracePt t="166680" x="6777038" y="6269038"/>
          <p14:tracePt t="166696" x="6813550" y="6269038"/>
          <p14:tracePt t="166712" x="6875463" y="6276975"/>
          <p14:tracePt t="166729" x="6919913" y="6276975"/>
          <p14:tracePt t="166745" x="6956425" y="6276975"/>
          <p14:tracePt t="166745" x="6973888" y="6276975"/>
          <p14:tracePt t="166763" x="7010400" y="6276975"/>
          <p14:tracePt t="166780" x="7027863" y="6276975"/>
          <p14:tracePt t="166795" x="7045325" y="6276975"/>
          <p14:tracePt t="166813" x="7062788" y="6276975"/>
          <p14:tracePt t="166828" x="7089775" y="6276975"/>
          <p14:tracePt t="166828" x="7099300" y="6276975"/>
          <p14:tracePt t="166849" x="7108825" y="6276975"/>
          <p14:tracePt t="166861" x="7134225" y="6276975"/>
          <p14:tracePt t="166881" x="7161213" y="6276975"/>
          <p14:tracePt t="166895" x="7180263" y="6276975"/>
          <p14:tracePt t="166913" x="7197725" y="6276975"/>
          <p14:tracePt t="166929" x="7224713" y="6269038"/>
          <p14:tracePt t="166929" x="7232650" y="6269038"/>
          <p14:tracePt t="166948" x="7242175" y="6259513"/>
          <p14:tracePt t="166961" x="7269163" y="6251575"/>
          <p14:tracePt t="166979" x="7296150" y="6242050"/>
          <p14:tracePt t="166995" x="7296150" y="6224588"/>
          <p14:tracePt t="167063" x="7304088" y="6215063"/>
          <p14:tracePt t="167070" x="7304088" y="6205538"/>
          <p14:tracePt t="167086" x="7304088" y="6197600"/>
          <p14:tracePt t="167097" x="7313613" y="6188075"/>
          <p14:tracePt t="167111" x="7313613" y="6180138"/>
          <p14:tracePt t="167147" x="7313613" y="6170613"/>
          <p14:tracePt t="167155" x="7313613" y="6153150"/>
          <p14:tracePt t="167163" x="7313613" y="6143625"/>
          <p14:tracePt t="167178" x="7313613" y="6126163"/>
          <p14:tracePt t="167195" x="7313613" y="6108700"/>
          <p14:tracePt t="167212" x="7313613" y="6081713"/>
          <p14:tracePt t="167229" x="7304088" y="6072188"/>
          <p14:tracePt t="167245" x="7304088" y="6062663"/>
          <p14:tracePt t="167261" x="7304088" y="6054725"/>
          <p14:tracePt t="167279" x="7304088" y="6045200"/>
          <p14:tracePt t="167317" x="7286625" y="6045200"/>
          <p14:tracePt t="167417" x="7286625" y="6037263"/>
          <p14:tracePt t="167463" x="7286625" y="6027738"/>
          <p14:tracePt t="167486" x="7286625" y="6010275"/>
          <p14:tracePt t="167524" x="7277100" y="6010275"/>
          <p14:tracePt t="167533" x="7277100" y="6000750"/>
          <p14:tracePt t="167555" x="7269163" y="5991225"/>
          <p14:tracePt t="167586" x="7259638" y="5991225"/>
          <p14:tracePt t="167617" x="7259638" y="5983288"/>
          <p14:tracePt t="167632" x="7259638" y="5973763"/>
          <p14:tracePt t="167648" x="7251700" y="5973763"/>
          <p14:tracePt t="167658" x="7251700" y="5965825"/>
          <p14:tracePt t="167662" x="7242175" y="5956300"/>
          <p14:tracePt t="167679" x="7232650" y="5938838"/>
          <p14:tracePt t="167695" x="7205663" y="5919788"/>
          <p14:tracePt t="167712" x="7197725" y="5911850"/>
          <p14:tracePt t="167728" x="7188200" y="5894388"/>
          <p14:tracePt t="167745" x="7180263" y="5884863"/>
          <p14:tracePt t="167761" x="7161213" y="5857875"/>
          <p14:tracePt t="167781" x="7134225" y="5848350"/>
          <p14:tracePt t="167795" x="7126288" y="5840413"/>
          <p14:tracePt t="167813" x="7099300" y="5830888"/>
          <p14:tracePt t="167828" x="7062788" y="5830888"/>
          <p14:tracePt t="167845" x="7027863" y="5822950"/>
          <p14:tracePt t="167862" x="6965950" y="5803900"/>
          <p14:tracePt t="167879" x="6929438" y="5803900"/>
          <p14:tracePt t="167895" x="6902450" y="5803900"/>
          <p14:tracePt t="167913" x="6875463" y="5803900"/>
          <p14:tracePt t="167928" x="6858000" y="5803900"/>
          <p14:tracePt t="167928" x="6848475" y="5803900"/>
          <p14:tracePt t="167948" x="6840538" y="5803900"/>
          <p14:tracePt t="167961" x="6804025" y="5803900"/>
          <p14:tracePt t="167980" x="6777038" y="5803900"/>
          <p14:tracePt t="167995" x="6742113" y="5813425"/>
          <p14:tracePt t="168014" x="6697663" y="5822950"/>
          <p14:tracePt t="168030" x="6680200" y="5840413"/>
          <p14:tracePt t="168045" x="6643688" y="5848350"/>
          <p14:tracePt t="168045" x="6634163" y="5848350"/>
          <p14:tracePt t="168065" x="6626225" y="5848350"/>
          <p14:tracePt t="168077" x="6599238" y="5875338"/>
          <p14:tracePt t="168096" x="6572250" y="5884863"/>
          <p14:tracePt t="168111" x="6554788" y="5894388"/>
          <p14:tracePt t="168128" x="6537325" y="5902325"/>
          <p14:tracePt t="168145" x="6527800" y="5911850"/>
          <p14:tracePt t="168161" x="6500813" y="5946775"/>
          <p14:tracePt t="168179" x="6483350" y="5965825"/>
          <p14:tracePt t="168195" x="6473825" y="5983288"/>
          <p14:tracePt t="168212" x="6465888" y="6000750"/>
          <p14:tracePt t="168229" x="6456363" y="6027738"/>
          <p14:tracePt t="168245" x="6438900" y="6072188"/>
          <p14:tracePt t="168265" x="6429375" y="6081713"/>
          <p14:tracePt t="168281" x="6419850" y="6099175"/>
          <p14:tracePt t="168295" x="6419850" y="6116638"/>
          <p14:tracePt t="168313" x="6419850" y="6134100"/>
          <p14:tracePt t="168328" x="6419850" y="6143625"/>
          <p14:tracePt t="168344" x="6419850" y="6153150"/>
          <p14:tracePt t="168361" x="6419850" y="6161088"/>
          <p14:tracePt t="168378" x="6419850" y="6180138"/>
          <p14:tracePt t="168395" x="6419850" y="6188075"/>
          <p14:tracePt t="168417" x="6419850" y="6205538"/>
          <p14:tracePt t="168433" x="6419850" y="6215063"/>
          <p14:tracePt t="168456" x="6438900" y="6224588"/>
          <p14:tracePt t="168471" x="6446838" y="6224588"/>
          <p14:tracePt t="168479" x="6473825" y="6232525"/>
          <p14:tracePt t="168495" x="6518275" y="6242050"/>
          <p14:tracePt t="168512" x="6572250" y="6259513"/>
          <p14:tracePt t="168529" x="6599238" y="6259513"/>
          <p14:tracePt t="168545" x="6643688" y="6259513"/>
          <p14:tracePt t="168545" x="6661150" y="6259513"/>
          <p14:tracePt t="168565" x="6680200" y="6259513"/>
          <p14:tracePt t="168577" x="6724650" y="6259513"/>
          <p14:tracePt t="168596" x="6742113" y="6259513"/>
          <p14:tracePt t="168611" x="6769100" y="6259513"/>
          <p14:tracePt t="168629" x="6823075" y="6259513"/>
          <p14:tracePt t="168645" x="6848475" y="6259513"/>
          <p14:tracePt t="168645" x="6875463" y="6242050"/>
          <p14:tracePt t="168665" x="6894513" y="6242050"/>
          <p14:tracePt t="168677" x="6965950" y="6215063"/>
          <p14:tracePt t="168696" x="7000875" y="6205538"/>
          <p14:tracePt t="168712" x="7037388" y="6197600"/>
          <p14:tracePt t="168731" x="7062788" y="6180138"/>
          <p14:tracePt t="168745" x="7089775" y="6153150"/>
          <p14:tracePt t="168762" x="7108825" y="6143625"/>
          <p14:tracePt t="168762" x="7116763" y="6134100"/>
          <p14:tracePt t="168782" x="7134225" y="6099175"/>
          <p14:tracePt t="168795" x="7161213" y="6072188"/>
          <p14:tracePt t="168813" x="7170738" y="6037263"/>
          <p14:tracePt t="168828" x="7188200" y="6010275"/>
          <p14:tracePt t="168846" x="7205663" y="5973763"/>
          <p14:tracePt t="168862" x="7215188" y="5938838"/>
          <p14:tracePt t="168862" x="7215188" y="5929313"/>
          <p14:tracePt t="168881" x="7224713" y="5902325"/>
          <p14:tracePt t="168895" x="7224713" y="5875338"/>
          <p14:tracePt t="168913" x="7224713" y="5857875"/>
          <p14:tracePt t="168928" x="7224713" y="5830888"/>
          <p14:tracePt t="168928" x="7224713" y="5813425"/>
          <p14:tracePt t="168948" x="7224713" y="5795963"/>
          <p14:tracePt t="168960" x="7224713" y="5741988"/>
          <p14:tracePt t="168981" x="7224713" y="5697538"/>
          <p14:tracePt t="168995" x="7224713" y="5661025"/>
          <p14:tracePt t="169012" x="7224713" y="5634038"/>
          <p14:tracePt t="169029" x="7224713" y="5599113"/>
          <p14:tracePt t="169045" x="7224713" y="5554663"/>
          <p14:tracePt t="169045" x="7224713" y="5545138"/>
          <p14:tracePt t="169065" x="7224713" y="5518150"/>
          <p14:tracePt t="169077" x="7224713" y="5491163"/>
          <p14:tracePt t="169095" x="7224713" y="5456238"/>
          <p14:tracePt t="169111" x="7224713" y="5429250"/>
          <p14:tracePt t="169129" x="7224713" y="5402263"/>
          <p14:tracePt t="169144" x="7224713" y="5384800"/>
          <p14:tracePt t="169161" x="7224713" y="5348288"/>
          <p14:tracePt t="169178" x="7215188" y="5330825"/>
          <p14:tracePt t="169198" x="7197725" y="5322888"/>
          <p14:tracePt t="169211" x="7188200" y="5303838"/>
          <p14:tracePt t="169229" x="7180263" y="5295900"/>
          <p14:tracePt t="169245" x="7170738" y="5276850"/>
          <p14:tracePt t="169261" x="7161213" y="5268913"/>
          <p14:tracePt t="169261" x="7153275" y="5268913"/>
          <p14:tracePt t="169281" x="7143750" y="5259388"/>
          <p14:tracePt t="169295" x="7134225" y="5259388"/>
          <p14:tracePt t="169311" x="7108825" y="5259388"/>
          <p14:tracePt t="169328" x="7099300" y="5259388"/>
          <p14:tracePt t="169344" x="7081838" y="5259388"/>
          <p14:tracePt t="169361" x="7072313" y="5259388"/>
          <p14:tracePt t="169378" x="7045325" y="5259388"/>
          <p14:tracePt t="169395" x="7027863" y="5259388"/>
          <p14:tracePt t="169413" x="7018338" y="5268913"/>
          <p14:tracePt t="169428" x="7010400" y="5286375"/>
          <p14:tracePt t="169449" x="7010400" y="5295900"/>
          <p14:tracePt t="169471" x="7010400" y="5303838"/>
          <p14:tracePt t="169494" x="7010400" y="5313363"/>
          <p14:tracePt t="169525" x="7000875" y="5313363"/>
          <p14:tracePt t="169571" x="6991350" y="5313363"/>
          <p14:tracePt t="169587" x="6973888" y="5313363"/>
          <p14:tracePt t="169594" x="6965950" y="5313363"/>
          <p14:tracePt t="169602" x="6956425" y="5313363"/>
          <p14:tracePt t="169611" x="6911975" y="5313363"/>
          <p14:tracePt t="169630" x="6848475" y="5313363"/>
          <p14:tracePt t="169645" x="6742113" y="5313363"/>
          <p14:tracePt t="169645" x="6653213" y="5313363"/>
          <p14:tracePt t="169665" x="6599238" y="5313363"/>
          <p14:tracePt t="169677" x="6419850" y="5313363"/>
          <p14:tracePt t="169696" x="6330950" y="5313363"/>
          <p14:tracePt t="169711" x="6269038" y="5322888"/>
          <p14:tracePt t="169729" x="6205538" y="5322888"/>
          <p14:tracePt t="169744" x="6143625" y="5340350"/>
          <p14:tracePt t="169763" x="6099175" y="5340350"/>
          <p14:tracePt t="169777" x="6062663" y="5348288"/>
          <p14:tracePt t="169777" x="6054725" y="5348288"/>
          <p14:tracePt t="169795" x="6037263" y="5348288"/>
          <p14:tracePt t="169813" x="6027738" y="5348288"/>
          <p14:tracePt t="169827" x="6027738" y="5357813"/>
          <p14:tracePt t="169844" x="6018213" y="5357813"/>
          <p14:tracePt t="170072" x="6010275" y="5357813"/>
          <p14:tracePt t="170080" x="5946775" y="5357813"/>
          <p14:tracePt t="170097" x="5902325" y="5357813"/>
          <p14:tracePt t="170111" x="5822950" y="5357813"/>
          <p14:tracePt t="170129" x="5732463" y="5357813"/>
          <p14:tracePt t="170144" x="5626100" y="5357813"/>
          <p14:tracePt t="170161" x="5518150" y="5375275"/>
          <p14:tracePt t="170178" x="5438775" y="5402263"/>
          <p14:tracePt t="170178" x="5402263" y="5411788"/>
          <p14:tracePt t="170196" x="5357813" y="5429250"/>
          <p14:tracePt t="170211" x="5322888" y="5456238"/>
          <p14:tracePt t="170227" x="5286375" y="5473700"/>
          <p14:tracePt t="170244" x="5268913" y="5491163"/>
          <p14:tracePt t="170261" x="5251450" y="5510213"/>
          <p14:tracePt t="170261" x="5224463" y="5518150"/>
          <p14:tracePt t="170282" x="5214938" y="5537200"/>
          <p14:tracePt t="170293" x="5170488" y="5562600"/>
          <p14:tracePt t="170313" x="5153025" y="5572125"/>
          <p14:tracePt t="170327" x="5143500" y="5589588"/>
          <p14:tracePt t="170344" x="5133975" y="5608638"/>
          <p14:tracePt t="170361" x="5126038" y="5616575"/>
          <p14:tracePt t="170379" x="5126038" y="5626100"/>
          <p14:tracePt t="170433" x="5126038" y="5634038"/>
          <p14:tracePt t="170472" x="5126038" y="5643563"/>
          <p14:tracePt t="170503" x="5126038" y="5653088"/>
          <p14:tracePt t="170533" x="5126038" y="5661025"/>
          <p14:tracePt t="170549" x="5126038" y="5680075"/>
          <p14:tracePt t="170556" x="5133975" y="5688013"/>
          <p14:tracePt t="170565" x="5153025" y="5688013"/>
          <p14:tracePt t="170577" x="5187950" y="5705475"/>
          <p14:tracePt t="170577" x="5197475" y="5715000"/>
          <p14:tracePt t="170597" x="5259388" y="5741988"/>
          <p14:tracePt t="170611" x="5313363" y="5776913"/>
          <p14:tracePt t="170629" x="5357813" y="5803900"/>
          <p14:tracePt t="170644" x="5411788" y="5813425"/>
          <p14:tracePt t="170662" x="5438775" y="5840413"/>
          <p14:tracePt t="170678" x="5456238" y="5848350"/>
          <p14:tracePt t="170696" x="5483225" y="5857875"/>
          <p14:tracePt t="170712" x="5483225" y="5867400"/>
          <p14:tracePt t="170728" x="5491163" y="5867400"/>
          <p14:tracePt t="170744" x="5500688" y="5867400"/>
          <p14:tracePt t="170761" x="5510213" y="5867400"/>
          <p14:tracePt t="170787" x="5510213" y="5875338"/>
          <p14:tracePt t="170856" x="5518150" y="5875338"/>
          <p14:tracePt t="171026" x="5527675" y="5875338"/>
          <p14:tracePt t="171033" x="5545138" y="5884863"/>
          <p14:tracePt t="171044" x="5589588" y="5884863"/>
          <p14:tracePt t="171062" x="5643563" y="5902325"/>
          <p14:tracePt t="171077" x="5741988" y="5911850"/>
          <p14:tracePt t="171077" x="5795963" y="5929313"/>
          <p14:tracePt t="171097" x="5929313" y="5946775"/>
          <p14:tracePt t="171112" x="6054725" y="5956300"/>
          <p14:tracePt t="171130" x="6205538" y="5973763"/>
          <p14:tracePt t="171145" x="6313488" y="5973763"/>
          <p14:tracePt t="171145" x="6367463" y="5973763"/>
          <p14:tracePt t="171164" x="6419850" y="5973763"/>
          <p14:tracePt t="171176" x="6465888" y="5973763"/>
          <p14:tracePt t="171176" x="6491288" y="5973763"/>
          <p14:tracePt t="171196" x="6518275" y="5973763"/>
          <p14:tracePt t="171211" x="6527800" y="5973763"/>
          <p14:tracePt t="171227" x="6518275" y="5973763"/>
          <p14:tracePt t="171295" x="6491288" y="5973763"/>
          <p14:tracePt t="171303" x="6456363" y="5973763"/>
          <p14:tracePt t="171311" x="6367463" y="5973763"/>
          <p14:tracePt t="171328" x="6215063" y="5946775"/>
          <p14:tracePt t="171345" x="6081713" y="5919788"/>
          <p14:tracePt t="171361" x="5840413" y="5822950"/>
          <p14:tracePt t="171380" x="5759450" y="5786438"/>
          <p14:tracePt t="171393" x="5626100" y="5732463"/>
          <p14:tracePt t="171413" x="5562600" y="5680075"/>
          <p14:tracePt t="171428" x="5491163" y="5634038"/>
          <p14:tracePt t="171445" x="5429250" y="5589588"/>
          <p14:tracePt t="171461" x="5348288" y="5554663"/>
          <p14:tracePt t="171477" x="5268913" y="5510213"/>
          <p14:tracePt t="171494" x="5153025" y="5456238"/>
          <p14:tracePt t="171512" x="5072063" y="5429250"/>
          <p14:tracePt t="171529" x="5010150" y="5411788"/>
          <p14:tracePt t="171544" x="4965700" y="5384800"/>
          <p14:tracePt t="171562" x="4929188" y="5384800"/>
          <p14:tracePt t="171578" x="4884738" y="5375275"/>
          <p14:tracePt t="171597" x="4867275" y="5357813"/>
          <p14:tracePt t="171611" x="4840288" y="5357813"/>
          <p14:tracePt t="171629" x="4822825" y="5357813"/>
          <p14:tracePt t="171644" x="4786313" y="5348288"/>
          <p14:tracePt t="171662" x="4741863" y="5348288"/>
          <p14:tracePt t="171677" x="4714875" y="5348288"/>
          <p14:tracePt t="171694" x="4670425" y="5348288"/>
          <p14:tracePt t="171712" x="4633913" y="5348288"/>
          <p14:tracePt t="171728" x="4616450" y="5348288"/>
          <p14:tracePt t="171744" x="4608513" y="5348288"/>
          <p14:tracePt t="171765" x="4608513" y="5357813"/>
          <p14:tracePt t="171857" x="4608513" y="5375275"/>
          <p14:tracePt t="171873" x="4608513" y="5384800"/>
          <p14:tracePt t="171880" x="4608513" y="5394325"/>
          <p14:tracePt t="171893" x="4608513" y="5438775"/>
          <p14:tracePt t="171911" x="4608513" y="5465763"/>
          <p14:tracePt t="171927" x="4633913" y="5500688"/>
          <p14:tracePt t="171944" x="4652963" y="5527675"/>
          <p14:tracePt t="171961" x="4670425" y="5562600"/>
          <p14:tracePt t="171976" x="4705350" y="5599113"/>
          <p14:tracePt t="171993" x="4741863" y="5616575"/>
          <p14:tracePt t="171993" x="4751388" y="5626100"/>
          <p14:tracePt t="172012" x="4795838" y="5653088"/>
          <p14:tracePt t="172030" x="4822825" y="5670550"/>
          <p14:tracePt t="172044" x="4848225" y="5697538"/>
          <p14:tracePt t="172062" x="4902200" y="5705475"/>
          <p14:tracePt t="172076" x="4929188" y="5715000"/>
          <p14:tracePt t="172076" x="4956175" y="5732463"/>
          <p14:tracePt t="172097" x="4965700" y="5732463"/>
          <p14:tracePt t="172097" x="4983163" y="5741988"/>
          <p14:tracePt t="172111" x="5018088" y="5751513"/>
          <p14:tracePt t="172128" x="5054600" y="5751513"/>
          <p14:tracePt t="172144" x="5062538" y="5759450"/>
          <p14:tracePt t="172160" x="5072063" y="5768975"/>
          <p14:tracePt t="172177" x="5081588" y="5768975"/>
          <p14:tracePt t="172193" x="5089525" y="5768975"/>
          <p14:tracePt t="172210" x="5099050" y="5768975"/>
          <p14:tracePt t="172227" x="5116513" y="5768975"/>
          <p14:tracePt t="172382" x="5116513" y="5759450"/>
          <p14:tracePt t="172927" x="5116513" y="5741988"/>
          <p14:tracePt t="172934" x="5116513" y="5715000"/>
          <p14:tracePt t="172943" x="5116513" y="5680075"/>
          <p14:tracePt t="172961" x="5116513" y="5653088"/>
          <p14:tracePt t="172978" x="5116513" y="5616575"/>
          <p14:tracePt t="172994" x="5116513" y="5589588"/>
          <p14:tracePt t="172994" x="5116513" y="5581650"/>
          <p14:tracePt t="173011" x="5126038" y="5545138"/>
          <p14:tracePt t="173029" x="5133975" y="5527675"/>
          <p14:tracePt t="173044" x="5133975" y="5500688"/>
          <p14:tracePt t="173062" x="5133975" y="5473700"/>
          <p14:tracePt t="173077" x="5143500" y="5456238"/>
          <p14:tracePt t="173077" x="5143500" y="5438775"/>
          <p14:tracePt t="173097" x="5153025" y="5429250"/>
          <p14:tracePt t="173109" x="5187950" y="5384800"/>
          <p14:tracePt t="173130" x="5232400" y="5340350"/>
          <p14:tracePt t="173143" x="5303838" y="5295900"/>
          <p14:tracePt t="173161" x="5394325" y="5259388"/>
          <p14:tracePt t="173177" x="5527675" y="5232400"/>
          <p14:tracePt t="173194" x="5634038" y="5232400"/>
          <p14:tracePt t="173210" x="5946775" y="5232400"/>
          <p14:tracePt t="173228" x="6116638" y="5232400"/>
          <p14:tracePt t="173244" x="6296025" y="5268913"/>
          <p14:tracePt t="173260" x="6446838" y="5286375"/>
          <p14:tracePt t="173277" x="6626225" y="5322888"/>
          <p14:tracePt t="173294" x="6777038" y="5330825"/>
          <p14:tracePt t="173294" x="6848475" y="5330825"/>
          <p14:tracePt t="173314" x="6956425" y="5348288"/>
          <p14:tracePt t="173328" x="7045325" y="5348288"/>
          <p14:tracePt t="173346" x="7108825" y="5348288"/>
          <p14:tracePt t="173361" x="7170738" y="5348288"/>
          <p14:tracePt t="173377" x="7232650" y="5330825"/>
          <p14:tracePt t="173394" x="7277100" y="5322888"/>
          <p14:tracePt t="173410" x="7385050" y="5295900"/>
          <p14:tracePt t="173428" x="7429500" y="5268913"/>
          <p14:tracePt t="173443" x="7483475" y="5259388"/>
          <p14:tracePt t="173460" x="7510463" y="5251450"/>
          <p14:tracePt t="173478" x="7527925" y="5232400"/>
          <p14:tracePt t="173493" x="7554913" y="5232400"/>
          <p14:tracePt t="173493" x="7562850" y="5224463"/>
          <p14:tracePt t="173513" x="7572375" y="5224463"/>
          <p14:tracePt t="173525" x="7589838" y="5214938"/>
          <p14:tracePt t="173545" x="7599363" y="5205413"/>
          <p14:tracePt t="173560" x="7616825" y="5205413"/>
          <p14:tracePt t="173576" x="7626350" y="5205413"/>
          <p14:tracePt t="173597" x="7626350" y="5197475"/>
          <p14:tracePt t="173620" x="7626350" y="5187950"/>
          <p14:tracePt t="173704" x="7626350" y="5180013"/>
          <p14:tracePt t="173720" x="7626350" y="5160963"/>
          <p14:tracePt t="173735" x="7608888" y="5153025"/>
          <p14:tracePt t="173743" x="7581900" y="5133975"/>
          <p14:tracePt t="173762" x="7545388" y="5108575"/>
          <p14:tracePt t="173776" x="7510463" y="5072063"/>
          <p14:tracePt t="173795" x="7473950" y="5054600"/>
          <p14:tracePt t="173795" x="7466013" y="5045075"/>
          <p14:tracePt t="173813" x="7456488" y="5037138"/>
          <p14:tracePt t="173825" x="7439025" y="5010150"/>
          <p14:tracePt t="173845" x="7412038" y="5010150"/>
          <p14:tracePt t="173860" x="7394575" y="5010150"/>
          <p14:tracePt t="173878" x="7375525" y="5010150"/>
          <p14:tracePt t="173893" x="7367588" y="5010150"/>
          <p14:tracePt t="173909" x="7340600" y="5010150"/>
          <p14:tracePt t="173928" x="7331075" y="5010150"/>
          <p14:tracePt t="173943" x="7313613" y="5010150"/>
          <p14:tracePt t="173960" x="7304088" y="5010150"/>
          <p14:tracePt t="173978" x="7296150" y="5010150"/>
          <p14:tracePt t="173993" x="7259638" y="5018088"/>
          <p14:tracePt t="173993" x="7242175" y="5018088"/>
          <p14:tracePt t="174013" x="7197725" y="5027613"/>
          <p14:tracePt t="174026" x="7027863" y="5045075"/>
          <p14:tracePt t="174044" x="6831013" y="5062538"/>
          <p14:tracePt t="174061" x="6545263" y="5062538"/>
          <p14:tracePt t="174076" x="6286500" y="5062538"/>
          <p14:tracePt t="174095" x="6018213" y="5062538"/>
          <p14:tracePt t="174110" x="5830888" y="5062538"/>
          <p14:tracePt t="174110" x="5732463" y="5062538"/>
          <p14:tracePt t="174129" x="5581650" y="5062538"/>
          <p14:tracePt t="174143" x="5491163" y="5062538"/>
          <p14:tracePt t="174161" x="5402263" y="5062538"/>
          <p14:tracePt t="174177" x="5357813" y="5062538"/>
          <p14:tracePt t="174195" x="5322888" y="5062538"/>
          <p14:tracePt t="174195" x="5295900" y="5054600"/>
          <p14:tracePt t="174212" x="5268913" y="5054600"/>
          <p14:tracePt t="174229" x="5232400" y="5054600"/>
          <p14:tracePt t="174244" x="5205413" y="5054600"/>
          <p14:tracePt t="174261" x="5170488" y="5054600"/>
          <p14:tracePt t="174276" x="5143500" y="5054600"/>
          <p14:tracePt t="174294" x="5108575" y="5054600"/>
          <p14:tracePt t="174294" x="5081588" y="5054600"/>
          <p14:tracePt t="174313" x="5072063" y="5054600"/>
          <p14:tracePt t="174326" x="5018088" y="5054600"/>
          <p14:tracePt t="174345" x="4973638" y="5054600"/>
          <p14:tracePt t="174360" x="4929188" y="5062538"/>
          <p14:tracePt t="174378" x="4894263" y="5081588"/>
          <p14:tracePt t="174394" x="4848225" y="5099050"/>
          <p14:tracePt t="174394" x="4840288" y="5099050"/>
          <p14:tracePt t="174413" x="4813300" y="5108575"/>
          <p14:tracePt t="174426" x="4795838" y="5126038"/>
          <p14:tracePt t="174446" x="4786313" y="5133975"/>
          <p14:tracePt t="174459" x="4776788" y="5133975"/>
          <p14:tracePt t="174476" x="4776788" y="5143500"/>
          <p14:tracePt t="174496" x="4776788" y="5153025"/>
          <p14:tracePt t="174543" x="4776788" y="5170488"/>
          <p14:tracePt t="174589" x="4776788" y="5180013"/>
          <p14:tracePt t="174620" x="4776788" y="5187950"/>
          <p14:tracePt t="174666" x="4776788" y="5197475"/>
          <p14:tracePt t="174736" x="4776788" y="5205413"/>
          <p14:tracePt t="175082" x="4776788" y="5214938"/>
          <p14:tracePt t="175128" x="4776788" y="5224463"/>
          <p14:tracePt t="175135" x="4776788" y="5241925"/>
          <p14:tracePt t="175151" x="4795838" y="5259388"/>
          <p14:tracePt t="175159" x="4867275" y="5295900"/>
          <p14:tracePt t="175176" x="5000625" y="5375275"/>
          <p14:tracePt t="175193" x="5241925" y="5518150"/>
          <p14:tracePt t="175210" x="5518150" y="5670550"/>
          <p14:tracePt t="175226" x="6062663" y="5929313"/>
          <p14:tracePt t="175244" x="6456363" y="6062663"/>
          <p14:tracePt t="175260" x="6786563" y="6180138"/>
          <p14:tracePt t="175277" x="7054850" y="6251575"/>
          <p14:tracePt t="175293" x="7215188" y="6296025"/>
          <p14:tracePt t="175310" x="7331075" y="6330950"/>
          <p14:tracePt t="175310" x="7375525" y="6340475"/>
          <p14:tracePt t="175329" x="7419975" y="6357938"/>
          <p14:tracePt t="175344" x="7446963" y="6367463"/>
          <p14:tracePt t="175361" x="7466013" y="6367463"/>
          <p14:tracePt t="175382" x="7483475" y="6348413"/>
          <p14:tracePt t="175768" x="7491413" y="6340475"/>
          <p14:tracePt t="175774" x="7527925" y="6323013"/>
          <p14:tracePt t="175782" x="7554913" y="6303963"/>
          <p14:tracePt t="175792" x="7608888" y="6269038"/>
          <p14:tracePt t="175810" x="7634288" y="6242050"/>
          <p14:tracePt t="175810" x="7661275" y="6224588"/>
          <p14:tracePt t="175830" x="7688263" y="6205538"/>
          <p14:tracePt t="175842" x="7742238" y="6180138"/>
          <p14:tracePt t="175861" x="7777163" y="6153150"/>
          <p14:tracePt t="175876" x="7823200" y="6134100"/>
          <p14:tracePt t="175894" x="7858125" y="6108700"/>
          <p14:tracePt t="175910" x="7902575" y="6081713"/>
          <p14:tracePt t="175910" x="7929563" y="6072188"/>
          <p14:tracePt t="175930" x="7956550" y="6062663"/>
          <p14:tracePt t="175942" x="8027988" y="6027738"/>
          <p14:tracePt t="175962" x="8072438" y="6010275"/>
          <p14:tracePt t="175976" x="8108950" y="6010275"/>
          <p14:tracePt t="175994" x="8153400" y="6000750"/>
          <p14:tracePt t="176010" x="8170863" y="6000750"/>
          <p14:tracePt t="176026" x="8197850" y="6000750"/>
          <p14:tracePt t="176026" x="8205788" y="6000750"/>
          <p14:tracePt t="176044" x="8224838" y="6000750"/>
          <p14:tracePt t="176060" x="8242300" y="6000750"/>
          <p14:tracePt t="176077" x="8251825" y="6000750"/>
          <p14:tracePt t="176097" x="8269288" y="6000750"/>
          <p14:tracePt t="176109" x="8277225" y="6000750"/>
          <p14:tracePt t="176136" x="8286750" y="6000750"/>
          <p14:tracePt t="176190" x="8286750" y="5973763"/>
          <p14:tracePt t="176737" x="8286750" y="5938838"/>
          <p14:tracePt t="176744" x="8286750" y="5894388"/>
          <p14:tracePt t="176760" x="8286750" y="5830888"/>
          <p14:tracePt t="176776" x="8286750" y="5768975"/>
          <p14:tracePt t="176793" x="8286750" y="5715000"/>
          <p14:tracePt t="176809" x="8286750" y="5661025"/>
          <p14:tracePt t="176809" x="8286750" y="5626100"/>
          <p14:tracePt t="176830" x="8286750" y="5608638"/>
          <p14:tracePt t="176843" x="8286750" y="5537200"/>
          <p14:tracePt t="176862" x="8286750" y="5500688"/>
          <p14:tracePt t="176876" x="8296275" y="5438775"/>
          <p14:tracePt t="176894" x="8296275" y="5411788"/>
          <p14:tracePt t="176909" x="8296275" y="5367338"/>
          <p14:tracePt t="176926" x="8296275" y="5330825"/>
          <p14:tracePt t="176942" x="8296275" y="5286375"/>
          <p14:tracePt t="176960" x="8296275" y="5259388"/>
          <p14:tracePt t="176976" x="8296275" y="5224463"/>
          <p14:tracePt t="176992" x="8296275" y="5180013"/>
          <p14:tracePt t="177009" x="8296275" y="5143500"/>
          <p14:tracePt t="177026" x="8296275" y="5099050"/>
          <p14:tracePt t="177026" x="8296275" y="5062538"/>
          <p14:tracePt t="177045" x="8296275" y="5027613"/>
          <p14:tracePt t="177060" x="8296275" y="5000625"/>
          <p14:tracePt t="177077" x="8296275" y="4965700"/>
          <p14:tracePt t="177093" x="8296275" y="4946650"/>
          <p14:tracePt t="177110" x="8296275" y="4938713"/>
          <p14:tracePt t="177125" x="8296275" y="4929188"/>
          <p14:tracePt t="177142" x="8296275" y="4919663"/>
          <p14:tracePt t="177159" x="8296275" y="4911725"/>
          <p14:tracePt t="177198" x="8296275" y="4894263"/>
          <p14:tracePt t="177414" x="8286750" y="4894263"/>
          <p14:tracePt t="177668" x="8277225" y="4894263"/>
          <p14:tracePt t="177683" x="8259763" y="4894263"/>
          <p14:tracePt t="177690" x="8251825" y="4894263"/>
          <p14:tracePt t="177708" x="8242300" y="4894263"/>
          <p14:tracePt t="177713" x="8242300" y="4884738"/>
          <p14:tracePt t="177725" x="8224838" y="4884738"/>
          <p14:tracePt t="177742" x="8215313" y="4884738"/>
          <p14:tracePt t="177758" x="8197850" y="4884738"/>
          <p14:tracePt t="177776" x="8180388" y="4884738"/>
          <p14:tracePt t="177792" x="8170863" y="4875213"/>
          <p14:tracePt t="177809" x="8161338" y="4875213"/>
          <p14:tracePt t="177825" x="8153400" y="4875213"/>
          <p14:tracePt t="177842" x="8143875" y="4875213"/>
          <p14:tracePt t="178376" x="8134350" y="4875213"/>
          <p14:tracePt t="178422" x="8126413" y="4875213"/>
          <p14:tracePt t="178445" x="8126413" y="4867275"/>
          <p14:tracePt t="178453" x="8108950" y="4867275"/>
          <p14:tracePt t="178475" x="8099425" y="4867275"/>
          <p14:tracePt t="178623" x="8099425" y="4875213"/>
          <p14:tracePt t="178668" x="8099425" y="4884738"/>
          <p14:tracePt t="178675" x="8099425" y="4902200"/>
          <p14:tracePt t="178683" x="8099425" y="4919663"/>
          <p14:tracePt t="178692" x="8099425" y="4956175"/>
          <p14:tracePt t="178710" x="8099425" y="4973638"/>
          <p14:tracePt t="178725" x="8099425" y="5000625"/>
          <p14:tracePt t="178725" x="8099425" y="5027613"/>
          <p14:tracePt t="178746" x="8099425" y="5037138"/>
          <p14:tracePt t="178758" x="8099425" y="5081588"/>
          <p14:tracePt t="178778" x="8099425" y="5099050"/>
          <p14:tracePt t="178792" x="8099425" y="5126038"/>
          <p14:tracePt t="178809" x="8108950" y="5160963"/>
          <p14:tracePt t="178827" x="8108950" y="5180013"/>
          <p14:tracePt t="178842" x="8116888" y="5214938"/>
          <p14:tracePt t="178842" x="8116888" y="5224463"/>
          <p14:tracePt t="178862" x="8116888" y="5259388"/>
          <p14:tracePt t="178876" x="8126413" y="5276850"/>
          <p14:tracePt t="178894" x="8126413" y="5303838"/>
          <p14:tracePt t="178909" x="8126413" y="5340350"/>
          <p14:tracePt t="178927" x="8134350" y="5357813"/>
          <p14:tracePt t="178942" x="8134350" y="5384800"/>
          <p14:tracePt t="178958" x="8134350" y="5394325"/>
          <p14:tracePt t="178976" x="8134350" y="5411788"/>
          <p14:tracePt t="178995" x="8134350" y="5402263"/>
          <p14:tracePt t="179430" x="8134350" y="5394325"/>
          <p14:tracePt t="179437" x="8134350" y="5367338"/>
          <p14:tracePt t="179445" x="8134350" y="5348288"/>
          <p14:tracePt t="179459" x="8134350" y="5313363"/>
          <p14:tracePt t="179459" x="8134350" y="5295900"/>
          <p14:tracePt t="179476" x="8134350" y="5268913"/>
          <p14:tracePt t="179492" x="8134350" y="5224463"/>
          <p14:tracePt t="179508" x="8134350" y="5197475"/>
          <p14:tracePt t="179525" x="8134350" y="5160963"/>
          <p14:tracePt t="179542" x="8134350" y="5143500"/>
          <p14:tracePt t="179559" x="8134350" y="5116513"/>
          <p14:tracePt t="179575" x="8134350" y="5099050"/>
          <p14:tracePt t="179592" x="8134350" y="5089525"/>
          <p14:tracePt t="179608" x="8134350" y="5081588"/>
          <p14:tracePt t="179625" x="8134350" y="5072063"/>
          <p14:tracePt t="179661" x="8134350" y="5081588"/>
          <p14:tracePt t="179800" x="8134350" y="5089525"/>
          <p14:tracePt t="179807" x="8134350" y="5099050"/>
          <p14:tracePt t="179814" x="8134350" y="5108575"/>
          <p14:tracePt t="179825" x="8134350" y="5143500"/>
          <p14:tracePt t="179842" x="8134350" y="5170488"/>
          <p14:tracePt t="179862" x="8134350" y="5180013"/>
          <p14:tracePt t="179875" x="8134350" y="5224463"/>
          <p14:tracePt t="179894" x="8134350" y="5241925"/>
          <p14:tracePt t="179909" x="8134350" y="5268913"/>
          <p14:tracePt t="179926" x="8134350" y="5286375"/>
          <p14:tracePt t="179942" x="8134350" y="5303838"/>
          <p14:tracePt t="179958" x="8134350" y="5330825"/>
          <p14:tracePt t="179958" x="8134350" y="5340350"/>
          <p14:tracePt t="179976" x="8134350" y="5357813"/>
          <p14:tracePt t="179992" x="8134350" y="5375275"/>
          <p14:tracePt t="180009" x="8134350" y="5402263"/>
          <p14:tracePt t="180024" x="8134350" y="5419725"/>
          <p14:tracePt t="180041" x="8143875" y="5438775"/>
          <p14:tracePt t="180058" x="8153400" y="5473700"/>
          <p14:tracePt t="180058" x="8153400" y="5483225"/>
          <p14:tracePt t="180079" x="8161338" y="5500688"/>
          <p14:tracePt t="180092" x="8161338" y="5510213"/>
          <p14:tracePt t="180122" x="8161338" y="5518150"/>
          <p14:tracePt t="180153" x="8161338" y="5527675"/>
          <p14:tracePt t="180277" x="8161338" y="5545138"/>
          <p14:tracePt t="180722" x="8161338" y="5562600"/>
          <p14:tracePt t="180730" x="8161338" y="5572125"/>
          <p14:tracePt t="180741" x="8188325" y="5608638"/>
          <p14:tracePt t="180758" x="8205788" y="5643563"/>
          <p14:tracePt t="180758" x="8242300" y="5661025"/>
          <p14:tracePt t="180777" x="8286750" y="5732463"/>
          <p14:tracePt t="180793" x="8348663" y="5776913"/>
          <p14:tracePt t="180808" x="8394700" y="5822950"/>
          <p14:tracePt t="180826" x="8439150" y="5857875"/>
          <p14:tracePt t="180842" x="8483600" y="5884863"/>
          <p14:tracePt t="180842" x="8491538" y="5894388"/>
          <p14:tracePt t="180862" x="8501063" y="5902325"/>
          <p14:tracePt t="180874" x="8537575" y="5911850"/>
          <p14:tracePt t="180894" x="8555038" y="5919788"/>
          <p14:tracePt t="180909" x="8562975" y="5929313"/>
          <p14:tracePt t="180926" x="8589963" y="5938838"/>
          <p14:tracePt t="180942" x="8609013" y="5946775"/>
          <p14:tracePt t="180961" x="8616950" y="5946775"/>
          <p14:tracePt t="180974" x="8634413" y="5965825"/>
          <p14:tracePt t="180994" x="8634413" y="5973763"/>
          <p14:tracePt t="181008" x="8643938" y="5983288"/>
          <p14:tracePt t="181025" x="8653463" y="5983288"/>
          <p14:tracePt t="181041" x="8653463" y="5991225"/>
          <p14:tracePt t="181076" x="8653463" y="6000750"/>
          <p14:tracePt t="181130" x="8653463" y="6010275"/>
          <p14:tracePt t="181301" x="8643938" y="6010275"/>
          <p14:tracePt t="181487" x="8634413" y="6010275"/>
          <p14:tracePt t="181492" x="8616950" y="6010275"/>
          <p14:tracePt t="181508" x="8599488" y="6000750"/>
          <p14:tracePt t="181524" x="8582025" y="5991225"/>
          <p14:tracePt t="181541" x="8572500" y="5983288"/>
          <p14:tracePt t="181557" x="8562975" y="5973763"/>
          <p14:tracePt t="181584" x="8555038" y="5973763"/>
          <p14:tracePt t="181623" x="8555038" y="5956300"/>
          <p14:tracePt t="181661" x="8545513" y="5956300"/>
          <p14:tracePt t="181716" x="8545513" y="5946775"/>
          <p14:tracePt t="181732" x="8537575" y="5946775"/>
          <p14:tracePt t="181747" x="8537575" y="5938838"/>
          <p14:tracePt t="181762" x="8528050" y="5938838"/>
          <p14:tracePt t="181778" x="8528050" y="5929313"/>
          <p14:tracePt t="181784" x="8528050" y="5919788"/>
          <p14:tracePt t="181810" x="8528050" y="5911850"/>
          <p14:tracePt t="181886" x="8528050" y="5902325"/>
          <p14:tracePt t="182353" x="8528050" y="5894388"/>
          <p14:tracePt t="182361" x="8528050" y="5875338"/>
          <p14:tracePt t="182374" x="8537575" y="5848350"/>
          <p14:tracePt t="182374" x="8545513" y="5822950"/>
          <p14:tracePt t="182394" x="8572500" y="5786438"/>
          <p14:tracePt t="182408" x="8609013" y="5741988"/>
          <p14:tracePt t="182426" x="8643938" y="5688013"/>
          <p14:tracePt t="182441" x="8670925" y="5643563"/>
          <p14:tracePt t="182441" x="8680450" y="5616575"/>
          <p14:tracePt t="182461" x="8688388" y="5608638"/>
          <p14:tracePt t="182473" x="8732838" y="5554663"/>
          <p14:tracePt t="182494" x="8751888" y="5527675"/>
          <p14:tracePt t="182494" x="8759825" y="5518150"/>
          <p14:tracePt t="182508" x="8777288" y="5483225"/>
          <p14:tracePt t="182526" x="8796338" y="5465763"/>
          <p14:tracePt t="182542" x="8823325" y="5429250"/>
          <p14:tracePt t="182559" x="8840788" y="5402263"/>
          <p14:tracePt t="182575" x="8858250" y="5375275"/>
          <p14:tracePt t="182575" x="8875713" y="5367338"/>
          <p14:tracePt t="182593" x="8894763" y="5340350"/>
          <p14:tracePt t="182610" x="8902700" y="5313363"/>
          <p14:tracePt t="182625" x="8920163" y="5286375"/>
          <p14:tracePt t="182642" x="8947150" y="5251450"/>
          <p14:tracePt t="182658" x="8956675" y="5214938"/>
          <p14:tracePt t="182658" x="8966200" y="5197475"/>
          <p14:tracePt t="182678" x="8983663" y="5170488"/>
          <p14:tracePt t="182690" x="8991600" y="5153025"/>
          <p14:tracePt t="182690" x="9001125" y="5143500"/>
          <p14:tracePt t="182710" x="9018588" y="5126038"/>
          <p14:tracePt t="182725" x="9037638" y="5099050"/>
          <p14:tracePt t="182742" x="9055100" y="5081588"/>
          <p14:tracePt t="182757" x="9072563" y="5045075"/>
          <p14:tracePt t="182774" x="9090025" y="5037138"/>
          <p14:tracePt t="182791" x="9117013" y="5010150"/>
          <p14:tracePt t="182809" x="9126538" y="4983163"/>
          <p14:tracePt t="182826" x="9144000" y="4973638"/>
          <p14:tracePt t="182841" x="9153525" y="4956175"/>
          <p14:tracePt t="182859" x="9161463" y="4956175"/>
          <p14:tracePt t="182874" x="9161463" y="4946650"/>
          <p14:tracePt t="182891" x="9170988" y="4946650"/>
          <p14:tracePt t="182907" x="9170988" y="4938713"/>
          <p14:tracePt t="183232" x="9170988" y="4919663"/>
          <p14:tracePt t="183238" x="9170988" y="4911725"/>
          <p14:tracePt t="183246" x="9170988" y="4902200"/>
          <p14:tracePt t="183257" x="9188450" y="4875213"/>
          <p14:tracePt t="183274" x="9197975" y="4840288"/>
          <p14:tracePt t="183291" x="9205913" y="4822825"/>
          <p14:tracePt t="183291" x="9215438" y="4813300"/>
          <p14:tracePt t="183309" x="9224963" y="4786313"/>
          <p14:tracePt t="183324" x="9242425" y="4768850"/>
          <p14:tracePt t="183341" x="9269413" y="4751388"/>
          <p14:tracePt t="183361" x="9277350" y="4732338"/>
          <p14:tracePt t="183374" x="9296400" y="4705350"/>
          <p14:tracePt t="183374" x="9304338" y="4697413"/>
          <p14:tracePt t="183393" x="9313863" y="4697413"/>
          <p14:tracePt t="183406" x="9348788" y="4670425"/>
          <p14:tracePt t="183424" x="9367838" y="4643438"/>
          <p14:tracePt t="183441" x="9375775" y="4633913"/>
          <p14:tracePt t="183457" x="9402763" y="4616450"/>
          <p14:tracePt t="183474" x="9412288" y="4598988"/>
          <p14:tracePt t="183491" x="9429750" y="4581525"/>
          <p14:tracePt t="183491" x="9429750" y="4572000"/>
          <p14:tracePt t="183509" x="9447213" y="4562475"/>
          <p14:tracePt t="183525" x="9456738" y="4545013"/>
          <p14:tracePt t="183541" x="9483725" y="4537075"/>
          <p14:tracePt t="183560" x="9501188" y="4527550"/>
          <p14:tracePt t="183574" x="9518650" y="4500563"/>
          <p14:tracePt t="183591" x="9545638" y="4491038"/>
          <p14:tracePt t="183591" x="9555163" y="4491038"/>
          <p14:tracePt t="183610" x="9572625" y="4483100"/>
          <p14:tracePt t="183624" x="9582150" y="4473575"/>
          <p14:tracePt t="183642" x="9599613" y="4473575"/>
          <p14:tracePt t="183658" x="9617075" y="4465638"/>
          <p14:tracePt t="183678" x="9617075" y="4456113"/>
          <p14:tracePt t="184024" x="9626600" y="4446588"/>
          <p14:tracePt t="184039" x="9634538" y="4429125"/>
          <p14:tracePt t="184047" x="9644063" y="4419600"/>
          <p14:tracePt t="184057" x="9661525" y="4411663"/>
          <p14:tracePt t="184074" x="9680575" y="4394200"/>
          <p14:tracePt t="184091" x="9705975" y="4375150"/>
          <p14:tracePt t="184091" x="9715500" y="4357688"/>
          <p14:tracePt t="184110" x="9752013" y="4340225"/>
          <p14:tracePt t="184124" x="9777413" y="4330700"/>
          <p14:tracePt t="184142" x="9813925" y="4303713"/>
          <p14:tracePt t="184157" x="9831388" y="4295775"/>
          <p14:tracePt t="184175" x="9848850" y="4286250"/>
          <p14:tracePt t="184175" x="9858375" y="4286250"/>
          <p14:tracePt t="184193" x="9885363" y="4268788"/>
          <p14:tracePt t="184211" x="9912350" y="4259263"/>
          <p14:tracePt t="184225" x="9939338" y="4259263"/>
          <p14:tracePt t="184242" x="9956800" y="4251325"/>
          <p14:tracePt t="184257" x="9974263" y="4241800"/>
          <p14:tracePt t="184274" x="9991725" y="4241800"/>
          <p14:tracePt t="184291" x="10018713" y="4224338"/>
          <p14:tracePt t="184291" x="10028238" y="4224338"/>
          <p14:tracePt t="184309" x="10055225" y="4224338"/>
          <p14:tracePt t="184326" x="10082213" y="4224338"/>
          <p14:tracePt t="184341" x="10109200" y="4224338"/>
          <p14:tracePt t="184359" x="10144125" y="4224338"/>
          <p14:tracePt t="184374" x="10171113" y="4224338"/>
          <p14:tracePt t="184391" x="10242550" y="4224338"/>
          <p14:tracePt t="184409" x="10304463" y="4232275"/>
          <p14:tracePt t="184427" x="10348913" y="4241800"/>
          <p14:tracePt t="184441" x="10402888" y="4276725"/>
          <p14:tracePt t="184458" x="10439400" y="4295775"/>
          <p14:tracePt t="184474" x="10483850" y="4330700"/>
          <p14:tracePt t="184490" x="10518775" y="4348163"/>
          <p14:tracePt t="184490" x="10537825" y="4367213"/>
          <p14:tracePt t="184509" x="10572750" y="4384675"/>
          <p14:tracePt t="184526" x="10626725" y="4411663"/>
          <p14:tracePt t="184541" x="10653713" y="4438650"/>
          <p14:tracePt t="184558" x="10688638" y="4446588"/>
          <p14:tracePt t="184574" x="10725150" y="4465638"/>
          <p14:tracePt t="184591" x="10752138" y="4483100"/>
          <p14:tracePt t="184591" x="10769600" y="4500563"/>
          <p14:tracePt t="184611" x="10777538" y="4500563"/>
          <p14:tracePt t="184611" x="10787063" y="4510088"/>
          <p14:tracePt t="184625" x="10804525" y="4527550"/>
          <p14:tracePt t="184643" x="10823575" y="4537075"/>
          <p14:tracePt t="184657" x="10848975" y="4562475"/>
          <p14:tracePt t="184675" x="10868025" y="4589463"/>
          <p14:tracePt t="184691" x="10895013" y="4625975"/>
          <p14:tracePt t="184707" x="10912475" y="4679950"/>
          <p14:tracePt t="184725" x="10929938" y="4714875"/>
          <p14:tracePt t="184740" x="10956925" y="4751388"/>
          <p14:tracePt t="184757" x="10966450" y="4776788"/>
          <p14:tracePt t="184774" x="10991850" y="4813300"/>
          <p14:tracePt t="184791" x="11010900" y="4848225"/>
          <p14:tracePt t="184791" x="11018838" y="4867275"/>
          <p14:tracePt t="184810" x="11045825" y="4902200"/>
          <p14:tracePt t="184827" x="11063288" y="4938713"/>
          <p14:tracePt t="184841" x="11072813" y="4965700"/>
          <p14:tracePt t="184860" x="11099800" y="5000625"/>
          <p14:tracePt t="184874" x="11109325" y="5018088"/>
          <p14:tracePt t="184891" x="11117263" y="5027613"/>
          <p14:tracePt t="184907" x="11117263" y="5045075"/>
          <p14:tracePt t="184923" x="11117263" y="5054600"/>
          <p14:tracePt t="185333" x="11117263" y="5062538"/>
          <p14:tracePt t="185355" x="11117263" y="5072063"/>
          <p14:tracePt t="185362" x="11117263" y="5081588"/>
          <p14:tracePt t="185373" x="11117263" y="5089525"/>
          <p14:tracePt t="185390" x="11117263" y="5116513"/>
          <p14:tracePt t="185390" x="11126788" y="5126038"/>
          <p14:tracePt t="185409" x="11126788" y="5143500"/>
          <p14:tracePt t="185426" x="11134725" y="5160963"/>
          <p14:tracePt t="185441" x="11134725" y="5187950"/>
          <p14:tracePt t="185458" x="11144250" y="5205413"/>
          <p14:tracePt t="185474" x="11161713" y="5224463"/>
          <p14:tracePt t="185493" x="11161713" y="5232400"/>
          <p14:tracePt t="185506" x="11171238" y="5251450"/>
          <p14:tracePt t="185525" x="11171238" y="5268913"/>
          <p14:tracePt t="185540" x="11171238" y="5276850"/>
          <p14:tracePt t="185557" x="11180763" y="5286375"/>
          <p14:tracePt t="185574" x="11180763" y="5295900"/>
          <p14:tracePt t="185601" x="11180763" y="5303838"/>
          <p14:tracePt t="185655" x="11180763" y="5295900"/>
          <p14:tracePt t="185901" x="11180763" y="5286375"/>
          <p14:tracePt t="185909" x="11153775" y="5251450"/>
          <p14:tracePt t="185926" x="11134725" y="5214938"/>
          <p14:tracePt t="185940" x="11099800" y="5170488"/>
          <p14:tracePt t="185958" x="11045825" y="5108575"/>
          <p14:tracePt t="185974" x="10991850" y="5037138"/>
          <p14:tracePt t="185990" x="10920413" y="4956175"/>
          <p14:tracePt t="186007" x="10841038" y="4884738"/>
          <p14:tracePt t="186007" x="10814050" y="4848225"/>
          <p14:tracePt t="186025" x="10760075" y="4795838"/>
          <p14:tracePt t="186041" x="10733088" y="4776788"/>
          <p14:tracePt t="186057" x="10706100" y="4768850"/>
          <p14:tracePt t="186074" x="10698163" y="4759325"/>
          <p14:tracePt t="186090" x="10688638" y="4759325"/>
          <p14:tracePt t="186311" x="10671175" y="4759325"/>
          <p14:tracePt t="186317" x="10644188" y="4759325"/>
          <p14:tracePt t="186325" x="10582275" y="4732338"/>
          <p14:tracePt t="186341" x="10537825" y="4705350"/>
          <p14:tracePt t="186358" x="10483850" y="4679950"/>
          <p14:tracePt t="186374" x="10439400" y="4643438"/>
          <p14:tracePt t="186392" x="10385425" y="4616450"/>
          <p14:tracePt t="186407" x="10340975" y="4581525"/>
          <p14:tracePt t="186407" x="10323513" y="4572000"/>
          <p14:tracePt t="186427" x="10277475" y="4562475"/>
          <p14:tracePt t="186441" x="10260013" y="4537075"/>
          <p14:tracePt t="186458" x="10242550" y="4518025"/>
          <p14:tracePt t="186474" x="10215563" y="4510088"/>
          <p14:tracePt t="186491" x="10198100" y="4491038"/>
          <p14:tracePt t="186506" x="10180638" y="4473575"/>
          <p14:tracePt t="186506" x="10171113" y="4465638"/>
          <p14:tracePt t="186525" x="10161588" y="4465638"/>
          <p14:tracePt t="186539" x="10134600" y="4446588"/>
          <p14:tracePt t="186558" x="10117138" y="4446588"/>
          <p14:tracePt t="186573" x="10099675" y="4438650"/>
          <p14:tracePt t="186591" x="10090150" y="4429125"/>
          <p14:tracePt t="186606" x="10082213" y="4429125"/>
          <p14:tracePt t="186623" x="10055225" y="4429125"/>
          <p14:tracePt t="186642" x="10045700" y="4429125"/>
          <p14:tracePt t="186656" x="10037763" y="4429125"/>
          <p14:tracePt t="186673" x="10018713" y="4419600"/>
          <p14:tracePt t="186690" x="10010775" y="4419600"/>
          <p14:tracePt t="186706" x="9991725" y="4402138"/>
          <p14:tracePt t="186706" x="9983788" y="4402138"/>
          <p14:tracePt t="186725" x="9974263" y="4394200"/>
          <p14:tracePt t="186743" x="9966325" y="4394200"/>
          <p14:tracePt t="186756" x="9947275" y="4384675"/>
          <p14:tracePt t="186776" x="9939338" y="4384675"/>
          <p14:tracePt t="186789" x="9920288" y="4384675"/>
          <p14:tracePt t="186808" x="9902825" y="4384675"/>
          <p14:tracePt t="186823" x="9885363" y="4375150"/>
          <p14:tracePt t="186841" x="9867900" y="4375150"/>
          <p14:tracePt t="186858" x="9840913" y="4375150"/>
          <p14:tracePt t="186874" x="9813925" y="4375150"/>
          <p14:tracePt t="186891" x="9777413" y="4384675"/>
          <p14:tracePt t="186907" x="9742488" y="4419600"/>
          <p14:tracePt t="186907" x="9725025" y="4429125"/>
          <p14:tracePt t="186926" x="9688513" y="4483100"/>
          <p14:tracePt t="186941" x="9634538" y="4537075"/>
          <p14:tracePt t="186959" x="9590088" y="4572000"/>
          <p14:tracePt t="186973" x="9537700" y="4633913"/>
          <p14:tracePt t="186973" x="9510713" y="4660900"/>
          <p14:tracePt t="186994" x="9483725" y="4687888"/>
          <p14:tracePt t="187006" x="9439275" y="4732338"/>
          <p14:tracePt t="187006" x="9394825" y="4759325"/>
          <p14:tracePt t="187025" x="9367838" y="4786313"/>
          <p14:tracePt t="187039" x="9277350" y="4848225"/>
          <p14:tracePt t="187057" x="9242425" y="4884738"/>
          <p14:tracePt t="187073" x="9197975" y="4938713"/>
          <p14:tracePt t="187090" x="9153525" y="4991100"/>
          <p14:tracePt t="187108" x="9117013" y="5037138"/>
          <p14:tracePt t="187124" x="9045575" y="5116513"/>
          <p14:tracePt t="187142" x="9001125" y="5160963"/>
          <p14:tracePt t="187157" x="8966200" y="5232400"/>
          <p14:tracePt t="187176" x="8912225" y="5276850"/>
          <p14:tracePt t="187189" x="8885238" y="5348288"/>
          <p14:tracePt t="187189" x="8867775" y="5367338"/>
          <p14:tracePt t="187210" x="8840788" y="5384800"/>
          <p14:tracePt t="187222" x="8786813" y="5473700"/>
          <p14:tracePt t="187242" x="8732838" y="5537200"/>
          <p14:tracePt t="187257" x="8697913" y="5616575"/>
          <p14:tracePt t="187273" x="8653463" y="5697538"/>
          <p14:tracePt t="187290" x="8616950" y="5759450"/>
          <p14:tracePt t="187307" x="8582025" y="5822950"/>
          <p14:tracePt t="187323" x="8555038" y="5884863"/>
          <p14:tracePt t="187323" x="8537575" y="5929313"/>
          <p14:tracePt t="187341" x="8518525" y="5965825"/>
          <p14:tracePt t="187358" x="8491538" y="6010275"/>
          <p14:tracePt t="187374" x="8483600" y="6037263"/>
          <p14:tracePt t="187391" x="8474075" y="6062663"/>
          <p14:tracePt t="187407" x="8466138" y="6081713"/>
          <p14:tracePt t="187407" x="8466138" y="6089650"/>
          <p14:tracePt t="187427" x="8456613" y="6116638"/>
          <p14:tracePt t="187442" x="8439150" y="6126163"/>
          <p14:tracePt t="187458" x="8439150" y="6134100"/>
          <p14:tracePt t="187479" x="8439150" y="6116638"/>
          <p14:tracePt t="187679" x="8447088" y="6099175"/>
          <p14:tracePt t="187687" x="8447088" y="6072188"/>
          <p14:tracePt t="187694" x="8456613" y="6037263"/>
          <p14:tracePt t="187706" x="8501063" y="5938838"/>
          <p14:tracePt t="187723" x="8537575" y="5857875"/>
          <p14:tracePt t="187723" x="8572500" y="5803900"/>
          <p14:tracePt t="187741" x="8609013" y="5741988"/>
          <p14:tracePt t="187757" x="8661400" y="5653088"/>
          <p14:tracePt t="187773" x="8697913" y="5572125"/>
          <p14:tracePt t="187790" x="8751888" y="5510213"/>
          <p14:tracePt t="187807" x="8796338" y="5429250"/>
          <p14:tracePt t="187823" x="8848725" y="5348288"/>
          <p14:tracePt t="187823" x="8875713" y="5313363"/>
          <p14:tracePt t="187841" x="8912225" y="5232400"/>
          <p14:tracePt t="187859" x="8966200" y="5153025"/>
          <p14:tracePt t="187873" x="9001125" y="5099050"/>
          <p14:tracePt t="187892" x="9055100" y="5062538"/>
          <p14:tracePt t="187906" x="9090025" y="5027613"/>
          <p14:tracePt t="187906" x="9099550" y="5018088"/>
          <p14:tracePt t="187926" x="9109075" y="4991100"/>
          <p14:tracePt t="187939" x="9161463" y="4946650"/>
          <p14:tracePt t="187957" x="9205913" y="4919663"/>
          <p14:tracePt t="187973" x="9259888" y="4884738"/>
          <p14:tracePt t="187990" x="9304338" y="4848225"/>
          <p14:tracePt t="188006" x="9358313" y="4822825"/>
          <p14:tracePt t="188023" x="9385300" y="4803775"/>
          <p14:tracePt t="188023" x="9402763" y="4795838"/>
          <p14:tracePt t="188041" x="9429750" y="4776788"/>
          <p14:tracePt t="188057" x="9456738" y="4759325"/>
          <p14:tracePt t="188073" x="9474200" y="4751388"/>
          <p14:tracePt t="188090" x="9491663" y="4724400"/>
          <p14:tracePt t="188090" x="9501188" y="4714875"/>
          <p14:tracePt t="188110" x="9510713" y="4705350"/>
          <p14:tracePt t="188122" x="9563100" y="4660900"/>
          <p14:tracePt t="188142" x="9582150" y="4633913"/>
          <p14:tracePt t="188157" x="9599613" y="4598988"/>
          <p14:tracePt t="188173" x="9626600" y="4562475"/>
          <p14:tracePt t="188190" x="9661525" y="4545013"/>
          <p14:tracePt t="188206" x="9671050" y="4518025"/>
          <p14:tracePt t="188223" x="9688513" y="4500563"/>
          <p14:tracePt t="188223" x="9688513" y="4491038"/>
          <p14:tracePt t="188241" x="9705975" y="4483100"/>
          <p14:tracePt t="188257" x="9715500" y="4473575"/>
          <p14:tracePt t="188272" x="9725025" y="4465638"/>
          <p14:tracePt t="188290" x="9725025" y="4446588"/>
          <p14:tracePt t="188306" x="9742488" y="4446588"/>
          <p14:tracePt t="188325" x="9742488" y="4438650"/>
          <p14:tracePt t="188602" x="9732963" y="4438650"/>
          <p14:tracePt t="188618" x="9725025" y="4429125"/>
          <p14:tracePt t="188625" x="9715500" y="4429125"/>
          <p14:tracePt t="188639" x="9680575" y="4429125"/>
          <p14:tracePt t="188657" x="9634538" y="4429125"/>
          <p14:tracePt t="188674" x="9582150" y="4429125"/>
          <p14:tracePt t="188690" x="9537700" y="4438650"/>
          <p14:tracePt t="188707" x="9491663" y="4456113"/>
          <p14:tracePt t="188723" x="9439275" y="4510088"/>
          <p14:tracePt t="188723" x="9429750" y="4518025"/>
          <p14:tracePt t="188743" x="9402763" y="4545013"/>
          <p14:tracePt t="188755" x="9331325" y="4616450"/>
          <p14:tracePt t="188775" x="9277350" y="4687888"/>
          <p14:tracePt t="188790" x="9205913" y="4768850"/>
          <p14:tracePt t="188808" x="9170988" y="4830763"/>
          <p14:tracePt t="188823" x="9117013" y="4902200"/>
          <p14:tracePt t="188840" x="9055100" y="4991100"/>
          <p14:tracePt t="188858" x="9028113" y="5054600"/>
          <p14:tracePt t="188873" x="8991600" y="5099050"/>
          <p14:tracePt t="188891" x="8966200" y="5133975"/>
          <p14:tracePt t="188906" x="8929688" y="5187950"/>
          <p14:tracePt t="188924" x="8902700" y="5251450"/>
          <p14:tracePt t="188938" x="8867775" y="5295900"/>
          <p14:tracePt t="188938" x="8840788" y="5340350"/>
          <p14:tracePt t="188959" x="8831263" y="5367338"/>
          <p14:tracePt t="188974" x="8804275" y="5402263"/>
          <p14:tracePt t="188991" x="8777288" y="5456238"/>
          <p14:tracePt t="189006" x="8759825" y="5473700"/>
          <p14:tracePt t="189006" x="8751888" y="5491163"/>
          <p14:tracePt t="189027" x="8742363" y="5510213"/>
          <p14:tracePt t="189039" x="8705850" y="5545138"/>
          <p14:tracePt t="189058" x="8697913" y="5572125"/>
          <p14:tracePt t="189073" x="8680450" y="5589588"/>
          <p14:tracePt t="189090" x="8653463" y="5608638"/>
          <p14:tracePt t="189107" x="8643938" y="5626100"/>
          <p14:tracePt t="189123" x="8634413" y="5661025"/>
          <p14:tracePt t="189123" x="8626475" y="5670550"/>
          <p14:tracePt t="189142" x="8609013" y="5688013"/>
          <p14:tracePt t="189157" x="8599488" y="5724525"/>
          <p14:tracePt t="189174" x="8572500" y="5759450"/>
          <p14:tracePt t="189189" x="8562975" y="5786438"/>
          <p14:tracePt t="189208" x="8555038" y="5813425"/>
          <p14:tracePt t="189223" x="8555038" y="5840413"/>
          <p14:tracePt t="189223" x="8545513" y="5848350"/>
          <p14:tracePt t="189243" x="8528050" y="5875338"/>
          <p14:tracePt t="189257" x="8528050" y="5894388"/>
          <p14:tracePt t="189273" x="8518525" y="5911850"/>
          <p14:tracePt t="189289" x="8510588" y="5919788"/>
          <p14:tracePt t="189306" x="8510588" y="5929313"/>
          <p14:tracePt t="189322" x="8510588" y="5946775"/>
          <p14:tracePt t="189339" x="8510588" y="5956300"/>
          <p14:tracePt t="189356" x="8510588" y="5965825"/>
          <p14:tracePt t="189372" x="8510588" y="5973763"/>
          <p14:tracePt t="189395" x="8501063" y="5973763"/>
          <p14:tracePt t="189405" x="8501063" y="5983288"/>
          <p14:tracePt t="189422" x="8501063" y="5991225"/>
          <p14:tracePt t="189441" x="8491538" y="5991225"/>
          <p14:tracePt t="189464" x="8491538" y="6000750"/>
          <p14:tracePt t="189473" x="8491538" y="6018213"/>
          <p14:tracePt t="189490" x="8491538" y="6010275"/>
          <p14:tracePt t="189858" x="8491538" y="6000750"/>
          <p14:tracePt t="189864" x="8491538" y="5991225"/>
          <p14:tracePt t="189873" x="8491538" y="5973763"/>
          <p14:tracePt t="189890" x="8491538" y="5938838"/>
          <p14:tracePt t="189906" x="8491538" y="5911850"/>
          <p14:tracePt t="189924" x="8491538" y="5875338"/>
          <p14:tracePt t="189939" x="8501063" y="5813425"/>
          <p14:tracePt t="189939" x="8518525" y="5803900"/>
          <p14:tracePt t="189959" x="8528050" y="5759450"/>
          <p14:tracePt t="189973" x="8555038" y="5715000"/>
          <p14:tracePt t="189990" x="8562975" y="5670550"/>
          <p14:tracePt t="190006" x="8599488" y="5608638"/>
          <p14:tracePt t="190006" x="8609013" y="5581650"/>
          <p14:tracePt t="190027" x="8616950" y="5554663"/>
          <p14:tracePt t="190038" x="8670925" y="5483225"/>
          <p14:tracePt t="190058" x="8680450" y="5429250"/>
          <p14:tracePt t="190073" x="8705850" y="5375275"/>
          <p14:tracePt t="190090" x="8742363" y="5322888"/>
          <p14:tracePt t="190106" x="8769350" y="5286375"/>
          <p14:tracePt t="190123" x="8786813" y="5259388"/>
          <p14:tracePt t="190123" x="8813800" y="5241925"/>
          <p14:tracePt t="190142" x="8823325" y="5224463"/>
          <p14:tracePt t="190155" x="8858250" y="5180013"/>
          <p14:tracePt t="190174" x="8894763" y="5143500"/>
          <p14:tracePt t="190189" x="8912225" y="5126038"/>
          <p14:tracePt t="190207" x="8939213" y="5089525"/>
          <p14:tracePt t="190223" x="8956675" y="5072063"/>
          <p14:tracePt t="190223" x="8966200" y="5062538"/>
          <p14:tracePt t="190243" x="8974138" y="5037138"/>
          <p14:tracePt t="190255" x="9010650" y="4983163"/>
          <p14:tracePt t="190275" x="9045575" y="4929188"/>
          <p14:tracePt t="190289" x="9072563" y="4884738"/>
          <p14:tracePt t="190308" x="9099550" y="4830763"/>
          <p14:tracePt t="190322" x="9117013" y="4813300"/>
          <p14:tracePt t="190339" x="9134475" y="4776788"/>
          <p14:tracePt t="190339" x="9144000" y="4768850"/>
          <p14:tracePt t="190357" x="9161463" y="4741863"/>
          <p14:tracePt t="190373" x="9180513" y="4714875"/>
          <p14:tracePt t="190390" x="9188450" y="4697413"/>
          <p14:tracePt t="190406" x="9215438" y="4679950"/>
          <p14:tracePt t="190424" x="9242425" y="4660900"/>
          <p14:tracePt t="190439" x="9269413" y="4643438"/>
          <p14:tracePt t="190457" x="9296400" y="4633913"/>
          <p14:tracePt t="190473" x="9304338" y="4616450"/>
          <p14:tracePt t="190491" x="9313863" y="4598988"/>
          <p14:tracePt t="190507" x="9331325" y="4598988"/>
          <p14:tracePt t="190524" x="9340850" y="4589463"/>
          <p14:tracePt t="190538" x="9348788" y="4589463"/>
          <p14:tracePt t="190555" x="9358313" y="4589463"/>
          <p14:tracePt t="190603" x="9358313" y="4581525"/>
          <p14:tracePt t="190611" x="9331325" y="4581525"/>
          <p14:tracePt t="190703" x="9313863" y="4589463"/>
          <p14:tracePt t="190711" x="9286875" y="4598988"/>
          <p14:tracePt t="190723" x="9251950" y="4616450"/>
          <p14:tracePt t="190723" x="9215438" y="4633913"/>
          <p14:tracePt t="190742" x="9188450" y="4660900"/>
          <p14:tracePt t="190755" x="9117013" y="4705350"/>
          <p14:tracePt t="190774" x="9063038" y="4759325"/>
          <p14:tracePt t="190789" x="9028113" y="4803775"/>
          <p14:tracePt t="190806" x="8983663" y="4875213"/>
          <p14:tracePt t="190822" x="8939213" y="4938713"/>
          <p14:tracePt t="190839" x="8885238" y="5000625"/>
          <p14:tracePt t="190856" x="8823325" y="5089525"/>
          <p14:tracePt t="190873" x="8777288" y="5143500"/>
          <p14:tracePt t="190893" x="8742363" y="5205413"/>
          <p14:tracePt t="190905" x="8705850" y="5268913"/>
          <p14:tracePt t="190925" x="8661400" y="5340350"/>
          <p14:tracePt t="190939" x="8626475" y="5402263"/>
          <p14:tracePt t="190939" x="8609013" y="5429250"/>
          <p14:tracePt t="190959" x="8589963" y="5491163"/>
          <p14:tracePt t="190973" x="8572500" y="5527675"/>
          <p14:tracePt t="190989" x="8555038" y="5572125"/>
          <p14:tracePt t="191006" x="8545513" y="5599113"/>
          <p14:tracePt t="191023" x="8528050" y="5626100"/>
          <p14:tracePt t="191039" x="8518525" y="5653088"/>
          <p14:tracePt t="191056" x="8518525" y="5680075"/>
          <p14:tracePt t="191056" x="8510588" y="5688013"/>
          <p14:tracePt t="191074" x="8510588" y="5705475"/>
          <p14:tracePt t="191089" x="8501063" y="5724525"/>
          <p14:tracePt t="191105" x="8491538" y="5751513"/>
          <p14:tracePt t="191122" x="8483600" y="5768975"/>
          <p14:tracePt t="191142" x="8483600" y="5759450"/>
          <p14:tracePt t="191565" x="8491538" y="5741988"/>
          <p14:tracePt t="191573" x="8501063" y="5724525"/>
          <p14:tracePt t="191580" x="8510588" y="5697538"/>
          <p14:tracePt t="191589" x="8537575" y="5634038"/>
          <p14:tracePt t="191606" x="8562975" y="5554663"/>
          <p14:tracePt t="191622" x="8589963" y="5491163"/>
          <p14:tracePt t="191640" x="8616950" y="5429250"/>
          <p14:tracePt t="191655" x="8634413" y="5394325"/>
          <p14:tracePt t="191655" x="8653463" y="5375275"/>
          <p14:tracePt t="191675" x="8670925" y="5322888"/>
          <p14:tracePt t="191689" x="8697913" y="5276850"/>
          <p14:tracePt t="191707" x="8715375" y="5251450"/>
          <p14:tracePt t="191722" x="8742363" y="5214938"/>
          <p14:tracePt t="191722" x="8769350" y="5187950"/>
          <p14:tracePt t="191742" x="8777288" y="5160963"/>
          <p14:tracePt t="191754" x="8813800" y="5108575"/>
          <p14:tracePt t="191775" x="8840788" y="5054600"/>
          <p14:tracePt t="191789" x="8867775" y="5037138"/>
          <p14:tracePt t="191808" x="8894763" y="5010150"/>
          <p14:tracePt t="191822" x="8912225" y="5000625"/>
          <p14:tracePt t="191839" x="8920163" y="4983163"/>
          <p14:tracePt t="191855" x="8956675" y="4965700"/>
          <p14:tracePt t="191872" x="8974138" y="4956175"/>
          <p14:tracePt t="191890" x="8983663" y="4929188"/>
          <p14:tracePt t="191906" x="8991600" y="4919663"/>
          <p14:tracePt t="191922" x="9010650" y="4911725"/>
          <p14:tracePt t="191938" x="9018588" y="4902200"/>
          <p14:tracePt t="191938" x="9018588" y="4894263"/>
          <p14:tracePt t="191960" x="9028113" y="4884738"/>
          <p14:tracePt t="191971" x="9045575" y="4840288"/>
          <p14:tracePt t="191991" x="9055100" y="4822825"/>
          <p14:tracePt t="192006" x="9082088" y="4786313"/>
          <p14:tracePt t="192024" x="9099550" y="4768850"/>
          <p14:tracePt t="192037" x="9109075" y="4732338"/>
          <p14:tracePt t="192055" x="9117013" y="4714875"/>
          <p14:tracePt t="192071" x="9144000" y="4679950"/>
          <p14:tracePt t="192091" x="9161463" y="4660900"/>
          <p14:tracePt t="192105" x="9161463" y="4652963"/>
          <p14:tracePt t="192122" x="9170988" y="4643438"/>
          <p14:tracePt t="192138" x="9180513" y="4633913"/>
          <p14:tracePt t="192155" x="9188450" y="4625975"/>
          <p14:tracePt t="192171" x="9188450" y="4608513"/>
          <p14:tracePt t="192188" x="9197975" y="4608513"/>
          <p14:tracePt t="192205" x="9205913" y="4608513"/>
          <p14:tracePt t="192304" x="9205913" y="4598988"/>
          <p14:tracePt t="192365" x="9197975" y="4598988"/>
          <p14:tracePt t="192973" x="9188450" y="4598988"/>
          <p14:tracePt t="192983" x="9180513" y="4598988"/>
          <p14:tracePt t="192988" x="9170988" y="4598988"/>
          <p14:tracePt t="193005" x="9153525" y="4598988"/>
          <p14:tracePt t="193023" x="9126538" y="4598988"/>
          <p14:tracePt t="193038" x="9117013" y="4598988"/>
          <p14:tracePt t="193055" x="9099550" y="4598988"/>
          <p14:tracePt t="193071" x="9072563" y="4589463"/>
          <p14:tracePt t="193091" x="9063038" y="4589463"/>
          <p14:tracePt t="193104" x="9055100" y="4589463"/>
          <p14:tracePt t="193123" x="9045575" y="4581525"/>
          <p14:tracePt t="193139" x="9037638" y="4581525"/>
          <p14:tracePt t="193158" x="9028113" y="4581525"/>
          <p14:tracePt t="193212" x="9018588" y="4581525"/>
          <p14:tracePt t="193959" x="9001125" y="4581525"/>
          <p14:tracePt t="193981" x="8991600" y="4581525"/>
          <p14:tracePt t="193997" x="8983663" y="4581525"/>
          <p14:tracePt t="194004" x="8974138" y="4581525"/>
          <p14:tracePt t="194020" x="8966200" y="4581525"/>
          <p14:tracePt t="194027" x="8956675" y="4581525"/>
          <p14:tracePt t="194037" x="8947150" y="4589463"/>
          <p14:tracePt t="194055" x="8920163" y="4589463"/>
          <p14:tracePt t="194071" x="8902700" y="4598988"/>
          <p14:tracePt t="194088" x="8885238" y="4616450"/>
          <p14:tracePt t="194105" x="8867775" y="4616450"/>
          <p14:tracePt t="194122" x="8848725" y="4625975"/>
          <p14:tracePt t="194138" x="8840788" y="4633913"/>
          <p14:tracePt t="194155" x="8823325" y="4633913"/>
          <p14:tracePt t="194155" x="8823325" y="4643438"/>
          <p14:tracePt t="194175" x="8813800" y="4643438"/>
          <p14:tracePt t="194187" x="8804275" y="4652963"/>
          <p14:tracePt t="194207" x="8796338" y="4652963"/>
          <p14:tracePt t="194221" x="8777288" y="4660900"/>
          <p14:tracePt t="194239" x="8777288" y="4670425"/>
          <p14:tracePt t="194254" x="8769350" y="4679950"/>
          <p14:tracePt t="194272" x="8759825" y="4697413"/>
          <p14:tracePt t="194287" x="8751888" y="4714875"/>
          <p14:tracePt t="194305" x="8732838" y="4732338"/>
          <p14:tracePt t="194322" x="8732838" y="4751388"/>
          <p14:tracePt t="194338" x="8724900" y="4786313"/>
          <p14:tracePt t="194355" x="8724900" y="4822825"/>
          <p14:tracePt t="194371" x="8705850" y="4848225"/>
          <p14:tracePt t="194371" x="8705850" y="4857750"/>
          <p14:tracePt t="194391" x="8705850" y="4884738"/>
          <p14:tracePt t="194404" x="8705850" y="4911725"/>
          <p14:tracePt t="194424" x="8705850" y="4946650"/>
          <p14:tracePt t="194438" x="8697913" y="4965700"/>
          <p14:tracePt t="194456" x="8697913" y="4973638"/>
          <p14:tracePt t="194471" x="8697913" y="4991100"/>
          <p14:tracePt t="194488" x="8688388" y="5018088"/>
          <p14:tracePt t="194504" x="8670925" y="5037138"/>
          <p14:tracePt t="194522" x="8661400" y="5054600"/>
          <p14:tracePt t="194538" x="8653463" y="5062538"/>
          <p14:tracePt t="194555" x="8634413" y="5089525"/>
          <p14:tracePt t="194571" x="8616950" y="5099050"/>
          <p14:tracePt t="194588" x="8616950" y="5116513"/>
          <p14:tracePt t="194605" x="8609013" y="5126038"/>
          <p14:tracePt t="194621" x="8609013" y="5133975"/>
          <p14:tracePt t="194638" x="8599488" y="5143500"/>
          <p14:tracePt t="194655" x="8599488" y="5160963"/>
          <p14:tracePt t="194672" x="8589963" y="5180013"/>
          <p14:tracePt t="194688" x="8582025" y="5197475"/>
          <p14:tracePt t="194707" x="8582025" y="5214938"/>
          <p14:tracePt t="194721" x="8582025" y="5251450"/>
          <p14:tracePt t="194738" x="8572500" y="5268913"/>
          <p14:tracePt t="194755" x="8572500" y="5286375"/>
          <p14:tracePt t="194771" x="8572500" y="5313363"/>
          <p14:tracePt t="194788" x="8572500" y="5340350"/>
          <p14:tracePt t="194806" x="8572500" y="5357813"/>
          <p14:tracePt t="194821" x="8572500" y="5384800"/>
          <p14:tracePt t="194838" x="8572500" y="5394325"/>
          <p14:tracePt t="194854" x="8572500" y="5411788"/>
          <p14:tracePt t="194871" x="8572500" y="5419725"/>
          <p14:tracePt t="194887" x="8572500" y="5429250"/>
          <p14:tracePt t="194906" x="8572500" y="5446713"/>
          <p14:tracePt t="194923" x="8572500" y="5456238"/>
          <p14:tracePt t="194937" x="8572500" y="5465763"/>
          <p14:tracePt t="194954" x="8572500" y="5473700"/>
          <p14:tracePt t="194971" x="8572500" y="5483225"/>
          <p14:tracePt t="194987" x="8572500" y="5491163"/>
          <p14:tracePt t="195004" x="8572500" y="5500688"/>
          <p14:tracePt t="195021" x="8572500" y="5510213"/>
          <p14:tracePt t="195037" x="8572500" y="5527675"/>
          <p14:tracePt t="195054" x="8572500" y="5537200"/>
          <p14:tracePt t="195159" x="8572500" y="5545138"/>
          <p14:tracePt t="195175" x="8572500" y="5554663"/>
          <p14:tracePt t="195197" x="8572500" y="5562600"/>
          <p14:tracePt t="195213" x="8572500" y="5572125"/>
          <p14:tracePt t="195228" x="8572500" y="5581650"/>
          <p14:tracePt t="195236" x="8572500" y="5599113"/>
          <p14:tracePt t="195251" x="8572500" y="5608638"/>
          <p14:tracePt t="195267" x="8572500" y="5616575"/>
          <p14:tracePt t="195282" x="8572500" y="5626100"/>
          <p14:tracePt t="195297" x="8572500" y="5634038"/>
          <p14:tracePt t="195312" x="8572500" y="5643563"/>
          <p14:tracePt t="195335" x="8572500" y="5634038"/>
          <p14:tracePt t="195720" x="8582025" y="5626100"/>
          <p14:tracePt t="195728" x="8599488" y="5608638"/>
          <p14:tracePt t="195738" x="8643938" y="5562600"/>
          <p14:tracePt t="195755" x="8705850" y="5510213"/>
          <p14:tracePt t="195755" x="8732838" y="5483225"/>
          <p14:tracePt t="195774" x="8769350" y="5446713"/>
          <p14:tracePt t="195786" x="8894763" y="5330825"/>
          <p14:tracePt t="195808" x="9001125" y="5241925"/>
          <p14:tracePt t="195821" x="9063038" y="5160963"/>
          <p14:tracePt t="195839" x="9134475" y="5099050"/>
          <p14:tracePt t="195855" x="9180513" y="5045075"/>
          <p14:tracePt t="195871" x="9232900" y="4991100"/>
          <p14:tracePt t="195871" x="9259888" y="4983163"/>
          <p14:tracePt t="195891" x="9286875" y="4946650"/>
          <p14:tracePt t="195904" x="9331325" y="4902200"/>
          <p14:tracePt t="195922" x="9348788" y="4867275"/>
          <p14:tracePt t="195937" x="9385300" y="4848225"/>
          <p14:tracePt t="195956" x="9402763" y="4813300"/>
          <p14:tracePt t="195971" x="9420225" y="4795838"/>
          <p14:tracePt t="195990" x="9429750" y="4768850"/>
          <p14:tracePt t="196274" x="9456738" y="4759325"/>
          <p14:tracePt t="196282" x="9474200" y="4732338"/>
          <p14:tracePt t="196289" x="9501188" y="4687888"/>
          <p14:tracePt t="196303" x="9661525" y="4608513"/>
          <p14:tracePt t="196322" x="9777413" y="4537075"/>
          <p14:tracePt t="196337" x="9894888" y="4491038"/>
          <p14:tracePt t="196354" x="9974263" y="4465638"/>
          <p14:tracePt t="196371" x="10072688" y="4438650"/>
          <p14:tracePt t="196391" x="10109200" y="4438650"/>
          <p14:tracePt t="196403" x="10198100" y="4411663"/>
          <p14:tracePt t="196423" x="10260013" y="4411663"/>
          <p14:tracePt t="196437" x="10304463" y="4411663"/>
          <p14:tracePt t="196455" x="10348913" y="4411663"/>
          <p14:tracePt t="196471" x="10412413" y="4411663"/>
          <p14:tracePt t="196471" x="10439400" y="4411663"/>
          <p14:tracePt t="196491" x="10456863" y="4411663"/>
          <p14:tracePt t="196503" x="10528300" y="4429125"/>
          <p14:tracePt t="196523" x="10582275" y="4456113"/>
          <p14:tracePt t="196537" x="10609263" y="4491038"/>
          <p14:tracePt t="196556" x="10661650" y="4527550"/>
          <p14:tracePt t="196571" x="10698163" y="4562475"/>
          <p14:tracePt t="196571" x="10725150" y="4572000"/>
          <p14:tracePt t="196591" x="10752138" y="4598988"/>
          <p14:tracePt t="196603" x="10804525" y="4660900"/>
          <p14:tracePt t="196623" x="10841038" y="4697413"/>
          <p14:tracePt t="196637" x="10885488" y="4741863"/>
          <p14:tracePt t="196654" x="10939463" y="4795838"/>
          <p14:tracePt t="196672" x="10974388" y="4840288"/>
          <p14:tracePt t="196687" x="11018838" y="4894263"/>
          <p14:tracePt t="196687" x="11037888" y="4919663"/>
          <p14:tracePt t="196707" x="11082338" y="4965700"/>
          <p14:tracePt t="196721" x="11117263" y="5000625"/>
          <p14:tracePt t="196739" x="11153775" y="5054600"/>
          <p14:tracePt t="196754" x="11188700" y="5089525"/>
          <p14:tracePt t="196772" x="11206163" y="5133975"/>
          <p14:tracePt t="196786" x="11260138" y="5170488"/>
          <p14:tracePt t="196786" x="11269663" y="5197475"/>
          <p14:tracePt t="196808" x="11296650" y="5205413"/>
          <p14:tracePt t="196820" x="11341100" y="5241925"/>
          <p14:tracePt t="196839" x="11376025" y="5251450"/>
          <p14:tracePt t="196854" x="11385550" y="5251450"/>
          <p14:tracePt t="196871" x="11403013" y="5251450"/>
          <p14:tracePt t="196887" x="11430000" y="5232400"/>
          <p14:tracePt t="196904" x="11439525" y="5116513"/>
          <p14:tracePt t="196922" x="11439525" y="5027613"/>
          <p14:tracePt t="196938" x="11439525" y="4919663"/>
          <p14:tracePt t="196955" x="11439525" y="4822825"/>
          <p14:tracePt t="196971" x="11430000" y="4732338"/>
          <p14:tracePt t="196971" x="11403013" y="4687888"/>
          <p14:tracePt t="196991" x="11395075" y="4670425"/>
          <p14:tracePt t="197003" x="11349038" y="4598988"/>
          <p14:tracePt t="197024" x="11314113" y="4562475"/>
          <p14:tracePt t="197037" x="11242675" y="4510088"/>
          <p14:tracePt t="197056" x="11180763" y="4483100"/>
          <p14:tracePt t="197070" x="11072813" y="4465638"/>
          <p14:tracePt t="197089" x="11001375" y="4465638"/>
          <p14:tracePt t="197089" x="10956925" y="4465638"/>
          <p14:tracePt t="197106" x="10895013" y="4473575"/>
          <p14:tracePt t="197122" x="10848975" y="4483100"/>
          <p14:tracePt t="197139" x="10814050" y="4500563"/>
          <p14:tracePt t="197154" x="10804525" y="4527550"/>
          <p14:tracePt t="197172" x="10787063" y="4554538"/>
          <p14:tracePt t="197187" x="10760075" y="4589463"/>
          <p14:tracePt t="197187" x="10752138" y="4625975"/>
          <p14:tracePt t="197207" x="10752138" y="4705350"/>
          <p14:tracePt t="197221" x="10733088" y="4795838"/>
          <p14:tracePt t="197238" x="10733088" y="4902200"/>
          <p14:tracePt t="197254" x="10733088" y="4983163"/>
          <p14:tracePt t="197272" x="10742613" y="5062538"/>
          <p14:tracePt t="197288" x="10769600" y="5126038"/>
          <p14:tracePt t="197288" x="10777538" y="5160963"/>
          <p14:tracePt t="197306" x="10804525" y="5214938"/>
          <p14:tracePt t="197321" x="10841038" y="5259388"/>
          <p14:tracePt t="197339" x="10875963" y="5313363"/>
          <p14:tracePt t="197354" x="10912475" y="5340350"/>
          <p14:tracePt t="197370" x="10929938" y="5375275"/>
          <p14:tracePt t="197388" x="10966450" y="5411788"/>
          <p14:tracePt t="197404" x="11001375" y="5446713"/>
          <p14:tracePt t="197404" x="11018838" y="5456238"/>
          <p14:tracePt t="197424" x="11045825" y="5473700"/>
          <p14:tracePt t="197437" x="11082338" y="5483225"/>
          <p14:tracePt t="197455" x="11117263" y="5491163"/>
          <p14:tracePt t="197471" x="11144250" y="5491163"/>
          <p14:tracePt t="197471" x="11171238" y="5491163"/>
          <p14:tracePt t="197491" x="11180763" y="5491163"/>
          <p14:tracePt t="197503" x="11215688" y="5491163"/>
          <p14:tracePt t="197523" x="11252200" y="5456238"/>
          <p14:tracePt t="197537" x="11277600" y="5419725"/>
          <p14:tracePt t="197554" x="11314113" y="5367338"/>
          <p14:tracePt t="197570" x="11341100" y="5295900"/>
          <p14:tracePt t="197587" x="11368088" y="5214938"/>
          <p14:tracePt t="197604" x="11385550" y="5126038"/>
          <p14:tracePt t="197604" x="11385550" y="5072063"/>
          <p14:tracePt t="197621" x="11385550" y="4973638"/>
          <p14:tracePt t="197638" x="11385550" y="4867275"/>
          <p14:tracePt t="197654" x="11385550" y="4795838"/>
          <p14:tracePt t="197671" x="11385550" y="4714875"/>
          <p14:tracePt t="197687" x="11368088" y="4616450"/>
          <p14:tracePt t="197707" x="11368088" y="4589463"/>
          <p14:tracePt t="197719" x="11331575" y="4537075"/>
          <p14:tracePt t="197738" x="11296650" y="4510088"/>
          <p14:tracePt t="197753" x="11277600" y="4491038"/>
          <p14:tracePt t="197771" x="11215688" y="4473575"/>
          <p14:tracePt t="197787" x="11171238" y="4473575"/>
          <p14:tracePt t="197787" x="11134725" y="4473575"/>
          <p14:tracePt t="197806" x="11109325" y="4473575"/>
          <p14:tracePt t="197820" x="11010900" y="4473575"/>
          <p14:tracePt t="197837" x="10947400" y="4473575"/>
          <p14:tracePt t="197854" x="10902950" y="4500563"/>
          <p14:tracePt t="197871" x="10848975" y="4518025"/>
          <p14:tracePt t="197887" x="10831513" y="4554538"/>
          <p14:tracePt t="197904" x="10787063" y="4598988"/>
          <p14:tracePt t="197924" x="10760075" y="4660900"/>
          <p14:tracePt t="197938" x="10733088" y="4741863"/>
          <p14:tracePt t="197955" x="10725150" y="4830763"/>
          <p14:tracePt t="197971" x="10706100" y="4919663"/>
          <p14:tracePt t="197987" x="10706100" y="5018088"/>
          <p14:tracePt t="198004" x="10706100" y="5081588"/>
          <p14:tracePt t="198004" x="10706100" y="5116513"/>
          <p14:tracePt t="198021" x="10706100" y="5180013"/>
          <p14:tracePt t="198037" x="10706100" y="5224463"/>
          <p14:tracePt t="198054" x="10706100" y="5251450"/>
          <p14:tracePt t="198071" x="10706100" y="5295900"/>
          <p14:tracePt t="198087" x="10706100" y="5313363"/>
          <p14:tracePt t="198537" x="10706100" y="5322888"/>
          <p14:tracePt t="198544" x="10706100" y="5340350"/>
          <p14:tracePt t="198553" x="10706100" y="5375275"/>
          <p14:tracePt t="198570" x="10715625" y="5402263"/>
          <p14:tracePt t="198588" x="10742613" y="5438775"/>
          <p14:tracePt t="198604" x="10777538" y="5473700"/>
          <p14:tracePt t="198604" x="10787063" y="5500688"/>
          <p14:tracePt t="198621" x="10841038" y="5545138"/>
          <p14:tracePt t="198638" x="10902950" y="5589588"/>
          <p14:tracePt t="198654" x="10956925" y="5626100"/>
          <p14:tracePt t="198672" x="11001375" y="5661025"/>
          <p14:tracePt t="198686" x="11045825" y="5670550"/>
          <p14:tracePt t="198686" x="11063288" y="5688013"/>
          <p14:tracePt t="198707" x="11082338" y="5697538"/>
          <p14:tracePt t="198719" x="11126788" y="5715000"/>
          <p14:tracePt t="198739" x="11144250" y="5724525"/>
          <p14:tracePt t="198753" x="11180763" y="5732463"/>
          <p14:tracePt t="198772" x="11198225" y="5751513"/>
          <p14:tracePt t="198787" x="11242675" y="5759450"/>
          <p14:tracePt t="198787" x="11269663" y="5759450"/>
          <p14:tracePt t="198807" x="11287125" y="5759450"/>
          <p14:tracePt t="198819" x="11341100" y="5759450"/>
          <p14:tracePt t="198838" x="11403013" y="5759450"/>
          <p14:tracePt t="198854" x="11430000" y="5759450"/>
          <p14:tracePt t="198872" x="11466513" y="5759450"/>
          <p14:tracePt t="198887" x="11501438" y="5759450"/>
          <p14:tracePt t="198904" x="11518900" y="5759450"/>
          <p14:tracePt t="198904" x="11528425" y="5759450"/>
          <p14:tracePt t="198923" x="11545888" y="5751513"/>
          <p14:tracePt t="198937" x="11563350" y="5741988"/>
          <p14:tracePt t="198955" x="11572875" y="5724525"/>
          <p14:tracePt t="198970" x="11582400" y="5705475"/>
          <p14:tracePt t="198987" x="11590338" y="5688013"/>
          <p14:tracePt t="199003" x="11599863" y="5661025"/>
          <p14:tracePt t="199019" x="11599863" y="5626100"/>
          <p14:tracePt t="199037" x="11599863" y="5589588"/>
          <p14:tracePt t="199053" x="11599863" y="5554663"/>
          <p14:tracePt t="199070" x="11599863" y="5527675"/>
          <p14:tracePt t="199088" x="11582400" y="5491163"/>
          <p14:tracePt t="199103" x="11555413" y="5473700"/>
          <p14:tracePt t="199103" x="11537950" y="5446713"/>
          <p14:tracePt t="199124" x="11501438" y="5438775"/>
          <p14:tracePt t="199139" x="11474450" y="5419725"/>
          <p14:tracePt t="199154" x="11439525" y="5419725"/>
          <p14:tracePt t="199171" x="11420475" y="5419725"/>
          <p14:tracePt t="199187" x="11403013" y="5411788"/>
          <p14:tracePt t="199205" x="11385550" y="5411788"/>
          <p14:tracePt t="199220" x="11368088" y="5411788"/>
          <p14:tracePt t="199239" x="11358563" y="5411788"/>
          <p14:tracePt t="199268" x="11349038" y="5411788"/>
          <p14:tracePt t="199591" x="11341100" y="5411788"/>
          <p14:tracePt t="199598" x="11314113" y="5411788"/>
          <p14:tracePt t="199615" x="11304588" y="5411788"/>
          <p14:tracePt t="199621" x="11287125" y="5411788"/>
          <p14:tracePt t="199639" x="11252200" y="5411788"/>
          <p14:tracePt t="199654" x="11225213" y="5411788"/>
          <p14:tracePt t="199671" x="11171238" y="5411788"/>
          <p14:tracePt t="199687" x="11144250" y="5419725"/>
          <p14:tracePt t="199705" x="11099800" y="5438775"/>
          <p14:tracePt t="199705" x="11072813" y="5446713"/>
          <p14:tracePt t="199723" x="11018838" y="5473700"/>
          <p14:tracePt t="199740" x="10991850" y="5483225"/>
          <p14:tracePt t="199753" x="10956925" y="5500688"/>
          <p14:tracePt t="199772" x="10939463" y="5537200"/>
          <p14:tracePt t="199787" x="10912475" y="5554663"/>
          <p14:tracePt t="199787" x="10902950" y="5562600"/>
          <p14:tracePt t="199806" x="10902950" y="5589588"/>
          <p14:tracePt t="199819" x="10868025" y="5643563"/>
          <p14:tracePt t="199838" x="10858500" y="5688013"/>
          <p14:tracePt t="199853" x="10858500" y="5732463"/>
          <p14:tracePt t="199870" x="10848975" y="5768975"/>
          <p14:tracePt t="199886" x="10848975" y="5803900"/>
          <p14:tracePt t="199904" x="10848975" y="5830888"/>
          <p14:tracePt t="199904" x="10848975" y="5857875"/>
          <p14:tracePt t="199923" x="10848975" y="5875338"/>
          <p14:tracePt t="199936" x="10848975" y="5919788"/>
          <p14:tracePt t="199955" x="10858500" y="5938838"/>
          <p14:tracePt t="199971" x="10885488" y="5983288"/>
          <p14:tracePt t="199989" x="10895013" y="6010275"/>
          <p14:tracePt t="200002" x="10912475" y="6027738"/>
          <p14:tracePt t="200002" x="10929938" y="6054725"/>
          <p14:tracePt t="200023" x="10929938" y="6062663"/>
          <p14:tracePt t="200036" x="10939463" y="6081713"/>
          <p14:tracePt t="200054" x="10947400" y="6089650"/>
          <p14:tracePt t="200070" x="10947400" y="6108700"/>
          <p14:tracePt t="200086" x="10947400" y="6126163"/>
          <p14:tracePt t="200103" x="10947400" y="6134100"/>
          <p14:tracePt t="200119" x="10947400" y="6153150"/>
          <p14:tracePt t="200119" x="10947400" y="6161088"/>
          <p14:tracePt t="200138" x="10947400" y="6170613"/>
          <p14:tracePt t="200153" x="10947400" y="6180138"/>
          <p14:tracePt t="200169" x="10947400" y="6188075"/>
          <p14:tracePt t="200186" x="10947400" y="6205538"/>
          <p14:tracePt t="200205" x="10947400" y="6215063"/>
          <p14:tracePt t="200219" x="10947400" y="6224588"/>
          <p14:tracePt t="200236" x="10947400" y="6232525"/>
          <p14:tracePt t="200283" x="10947400" y="6242050"/>
          <p14:tracePt t="200454" x="10956925" y="6242050"/>
          <p14:tracePt t="200499" x="10966450" y="6242050"/>
          <p14:tracePt t="200522" x="10966450" y="6251575"/>
          <p14:tracePt t="200530" x="10974388" y="6251575"/>
          <p14:tracePt t="200537" x="10983913" y="6251575"/>
          <p14:tracePt t="200554" x="11001375" y="6251575"/>
          <p14:tracePt t="200576" x="11010900" y="6251575"/>
          <p14:tracePt t="200591" x="11018838" y="6251575"/>
          <p14:tracePt t="200606" x="11028363" y="6251575"/>
          <p14:tracePt t="200622" x="11037888" y="6251575"/>
          <p14:tracePt t="200636" x="11045825" y="6251575"/>
          <p14:tracePt t="200653" x="11072813" y="6242050"/>
          <p14:tracePt t="200671" x="11072813" y="6232525"/>
          <p14:tracePt t="200686" x="11090275" y="6215063"/>
          <p14:tracePt t="200704" x="11090275" y="6188075"/>
          <p14:tracePt t="200720" x="11099800" y="6180138"/>
          <p14:tracePt t="200736" x="11109325" y="6153150"/>
          <p14:tracePt t="200754" x="11117263" y="6134100"/>
          <p14:tracePt t="200771" x="11117263" y="6116638"/>
          <p14:tracePt t="200786" x="11117263" y="6099175"/>
          <p14:tracePt t="200805" x="11117263" y="6081713"/>
          <p14:tracePt t="200820" x="11117263" y="6072188"/>
          <p14:tracePt t="200836" x="11117263" y="6045200"/>
          <p14:tracePt t="200854" x="11117263" y="6027738"/>
          <p14:tracePt t="200871" x="11117263" y="6018213"/>
          <p14:tracePt t="200886" x="11117263" y="6000750"/>
          <p14:tracePt t="200904" x="11117263" y="5991225"/>
          <p14:tracePt t="200919" x="11117263" y="5965825"/>
          <p14:tracePt t="200937" x="11117263" y="5946775"/>
          <p14:tracePt t="200954" x="11117263" y="5929313"/>
          <p14:tracePt t="200972" x="11117263" y="5919788"/>
          <p14:tracePt t="200986" x="11117263" y="5902325"/>
          <p14:tracePt t="201002" x="11109325" y="5894388"/>
          <p14:tracePt t="201019" x="11099800" y="5884863"/>
          <p14:tracePt t="201019" x="11090275" y="5884863"/>
          <p14:tracePt t="201038" x="11082338" y="5875338"/>
          <p14:tracePt t="201054" x="11055350" y="5875338"/>
          <p14:tracePt t="201072" x="11037888" y="5867400"/>
          <p14:tracePt t="201087" x="11028363" y="5867400"/>
          <p14:tracePt t="201104" x="11010900" y="5867400"/>
          <p14:tracePt t="201120" x="10983913" y="5867400"/>
          <p14:tracePt t="201138" x="10974388" y="5867400"/>
          <p14:tracePt t="201152" x="10966450" y="5867400"/>
          <p14:tracePt t="201169" x="10956925" y="5867400"/>
          <p14:tracePt t="201186" x="10947400" y="5867400"/>
          <p14:tracePt t="201202" x="10939463" y="5875338"/>
          <p14:tracePt t="201221" x="10939463" y="5884863"/>
          <p14:tracePt t="201236" x="10920413" y="5884863"/>
          <p14:tracePt t="201252" x="10920413" y="5894388"/>
          <p14:tracePt t="201269" x="10912475" y="5911850"/>
          <p14:tracePt t="201285" x="10902950" y="5919788"/>
          <p14:tracePt t="201307" x="10902950" y="5929313"/>
          <p14:tracePt t="201330" x="10895013" y="5929313"/>
          <p14:tracePt t="201338" x="10895013" y="5938838"/>
          <p14:tracePt t="201353" x="10885488" y="5946775"/>
          <p14:tracePt t="201370" x="10885488" y="5956300"/>
          <p14:tracePt t="201388" x="10875963" y="5965825"/>
          <p14:tracePt t="201403" x="10875963" y="5983288"/>
          <p14:tracePt t="201419" x="10875963" y="5991225"/>
          <p14:tracePt t="201436" x="10875963" y="6000750"/>
          <p14:tracePt t="201453" x="10875963" y="6010275"/>
          <p14:tracePt t="201491" x="10875963" y="6018213"/>
          <p14:tracePt t="201522" x="10875963" y="6027738"/>
          <p14:tracePt t="201545" x="10875963" y="6037263"/>
          <p14:tracePt t="201561" x="10875963" y="6054725"/>
          <p14:tracePt t="201584" x="10875963" y="6062663"/>
          <p14:tracePt t="201599" x="10875963" y="6072188"/>
          <p14:tracePt t="201615" x="10875963" y="6081713"/>
          <p14:tracePt t="201638" x="10875963" y="6089650"/>
          <p14:tracePt t="201654" x="10875963" y="6099175"/>
          <p14:tracePt t="201676" x="10875963" y="6108700"/>
          <p14:tracePt t="201700" x="10875963" y="6126163"/>
          <p14:tracePt t="201745" x="10875963" y="6134100"/>
          <p14:tracePt t="201799" x="10885488" y="6134100"/>
          <p14:tracePt t="202193" x="10895013" y="6134100"/>
          <p14:tracePt t="202223" x="10902950" y="6134100"/>
          <p14:tracePt t="202254" x="10912475" y="6134100"/>
          <p14:tracePt t="202276" x="10912475" y="6116638"/>
          <p14:tracePt t="202300" x="10929938" y="6116638"/>
          <p14:tracePt t="202330" x="10929938" y="6108700"/>
          <p14:tracePt t="202646" x="10929938" y="6089650"/>
          <p14:tracePt t="202653" x="10929938" y="6081713"/>
          <p14:tracePt t="202661" x="10929938" y="6045200"/>
          <p14:tracePt t="202669" x="10929938" y="5983288"/>
          <p14:tracePt t="202686" x="10929938" y="5894388"/>
          <p14:tracePt t="202704" x="10929938" y="5813425"/>
          <p14:tracePt t="202719" x="10929938" y="5741988"/>
          <p14:tracePt t="202719" x="10929938" y="5697538"/>
          <p14:tracePt t="202739" x="10929938" y="5661025"/>
          <p14:tracePt t="202751" x="10956925" y="5545138"/>
          <p14:tracePt t="202771" x="10956925" y="5500688"/>
          <p14:tracePt t="202786" x="10966450" y="5456238"/>
          <p14:tracePt t="202804" x="10974388" y="5394325"/>
          <p14:tracePt t="202820" x="10983913" y="5340350"/>
          <p14:tracePt t="202839" x="10983913" y="5303838"/>
          <p14:tracePt t="202853" x="10991850" y="5276850"/>
          <p14:tracePt t="202871" x="11010900" y="5241925"/>
          <p14:tracePt t="202886" x="11028363" y="5224463"/>
          <p14:tracePt t="202904" x="11028363" y="5205413"/>
          <p14:tracePt t="202919" x="11037888" y="5197475"/>
          <p14:tracePt t="202935" x="11045825" y="5187950"/>
          <p14:tracePt t="202935" x="11045825" y="5180013"/>
          <p14:tracePt t="202955" x="11055350" y="5170488"/>
          <p14:tracePt t="202968" x="11063288" y="5160963"/>
          <p14:tracePt t="202985" x="11082338" y="5160963"/>
          <p14:tracePt t="203002" x="11082338" y="5153025"/>
          <p14:tracePt t="203024" x="11090275" y="5153025"/>
          <p14:tracePt t="203035" x="11090275" y="5133975"/>
          <p14:tracePt t="203052" x="11099800" y="5133975"/>
          <p14:tracePt t="203069" x="11109325" y="5126038"/>
          <p14:tracePt t="203088" x="11109325" y="5116513"/>
          <p14:tracePt t="203102" x="11117263" y="5108575"/>
          <p14:tracePt t="203119" x="11117263" y="5099050"/>
          <p14:tracePt t="203146" x="11126788" y="5099050"/>
          <p14:tracePt t="203153" x="11126788" y="5089525"/>
          <p14:tracePt t="203169" x="11126788" y="5081588"/>
          <p14:tracePt t="203207" x="11134725" y="5081588"/>
          <p14:tracePt t="203223" x="11117263" y="5081588"/>
          <p14:tracePt t="203723" x="11090275" y="5062538"/>
          <p14:tracePt t="203731" x="11055350" y="5062538"/>
          <p14:tracePt t="203738" x="11018838" y="5062538"/>
          <p14:tracePt t="203752" x="10868025" y="5054600"/>
          <p14:tracePt t="203770" x="10706100" y="5054600"/>
          <p14:tracePt t="203786" x="10439400" y="5081588"/>
          <p14:tracePt t="203803" x="10233025" y="5133975"/>
          <p14:tracePt t="203819" x="10001250" y="5224463"/>
          <p14:tracePt t="203836" x="9813925" y="5303838"/>
          <p14:tracePt t="203852" x="9563100" y="5473700"/>
          <p14:tracePt t="203870" x="9439275" y="5572125"/>
          <p14:tracePt t="203886" x="9323388" y="5626100"/>
          <p14:tracePt t="203903" x="9242425" y="5697538"/>
          <p14:tracePt t="203922" x="9161463" y="5759450"/>
          <p14:tracePt t="203936" x="9037638" y="5857875"/>
          <p14:tracePt t="203955" x="8947150" y="5902325"/>
          <p14:tracePt t="203970" x="8867775" y="5938838"/>
          <p14:tracePt t="203987" x="8769350" y="5983288"/>
          <p14:tracePt t="204002" x="8688388" y="6018213"/>
          <p14:tracePt t="204019" x="8626475" y="6037263"/>
          <p14:tracePt t="204035" x="8562975" y="6062663"/>
          <p14:tracePt t="204052" x="8474075" y="6081713"/>
          <p14:tracePt t="204070" x="8447088" y="6099175"/>
          <p14:tracePt t="204086" x="8420100" y="6108700"/>
          <p14:tracePt t="204102" x="8394700" y="6116638"/>
          <p14:tracePt t="204119" x="8385175" y="6116638"/>
          <p14:tracePt t="204135" x="8358188" y="6116638"/>
          <p14:tracePt t="204152" x="8348663" y="6116638"/>
          <p14:tracePt t="204168" x="8348663" y="6108700"/>
          <p14:tracePt t="204238" x="8348663" y="6081713"/>
          <p14:tracePt t="204246" x="8348663" y="6045200"/>
          <p14:tracePt t="204254" x="8358188" y="6010275"/>
          <p14:tracePt t="204268" x="8429625" y="5813425"/>
          <p14:tracePt t="204286" x="8537575" y="5626100"/>
          <p14:tracePt t="204302" x="8653463" y="5456238"/>
          <p14:tracePt t="204319" x="8742363" y="5330825"/>
          <p14:tracePt t="204336" x="8823325" y="5205413"/>
          <p14:tracePt t="204352" x="8885238" y="5126038"/>
          <p14:tracePt t="204352" x="8939213" y="5062538"/>
          <p14:tracePt t="204370" x="8991600" y="4965700"/>
          <p14:tracePt t="204386" x="9045575" y="4884738"/>
          <p14:tracePt t="204402" x="9117013" y="4786313"/>
          <p14:tracePt t="204421" x="9170988" y="4705350"/>
          <p14:tracePt t="204436" x="9232900" y="4625975"/>
          <p14:tracePt t="204436" x="9277350" y="4598988"/>
          <p14:tracePt t="204455" x="9313863" y="4554538"/>
          <p14:tracePt t="204468" x="9420225" y="4473575"/>
          <p14:tracePt t="204487" x="9491663" y="4411663"/>
          <p14:tracePt t="204502" x="9555163" y="4375150"/>
          <p14:tracePt t="204519" x="9617075" y="4330700"/>
          <p14:tracePt t="204536" x="9671050" y="4295775"/>
          <p14:tracePt t="204552" x="9715500" y="4268788"/>
          <p14:tracePt t="204552" x="9759950" y="4259263"/>
          <p14:tracePt t="204570" x="9804400" y="4232275"/>
          <p14:tracePt t="204586" x="9858375" y="4205288"/>
          <p14:tracePt t="204602" x="9902825" y="4197350"/>
          <p14:tracePt t="204619" x="9947275" y="4197350"/>
          <p14:tracePt t="204635" x="9991725" y="4197350"/>
          <p14:tracePt t="204652" x="10037763" y="4197350"/>
          <p14:tracePt t="204652" x="10063163" y="4197350"/>
          <p14:tracePt t="204672" x="10109200" y="4197350"/>
          <p14:tracePt t="204685" x="10144125" y="4205288"/>
          <p14:tracePt t="204703" x="10188575" y="4232275"/>
          <p14:tracePt t="204719" x="10233025" y="4259263"/>
          <p14:tracePt t="204736" x="10287000" y="4276725"/>
          <p14:tracePt t="204752" x="10331450" y="4303713"/>
          <p14:tracePt t="204752" x="10358438" y="4330700"/>
          <p14:tracePt t="204771" x="10420350" y="4357688"/>
          <p14:tracePt t="204786" x="10483850" y="4384675"/>
          <p14:tracePt t="204804" x="10537825" y="4402138"/>
          <p14:tracePt t="204819" x="10599738" y="4429125"/>
          <p14:tracePt t="204837" x="10661650" y="4473575"/>
          <p14:tracePt t="204852" x="10715625" y="4491038"/>
          <p14:tracePt t="204852" x="10733088" y="4510088"/>
          <p14:tracePt t="204872" x="10787063" y="4545013"/>
          <p14:tracePt t="204885" x="10841038" y="4572000"/>
          <p14:tracePt t="204904" x="10885488" y="4608513"/>
          <p14:tracePt t="204920" x="10920413" y="4625975"/>
          <p14:tracePt t="204934" x="10947400" y="4660900"/>
          <p14:tracePt t="204952" x="10991850" y="4697413"/>
          <p14:tracePt t="204967" x="11010900" y="4732338"/>
          <p14:tracePt t="204967" x="11037888" y="4759325"/>
          <p14:tracePt t="204985" x="11055350" y="4776788"/>
          <p14:tracePt t="205001" x="11090275" y="4822825"/>
          <p14:tracePt t="205018" x="11109325" y="4857750"/>
          <p14:tracePt t="205034" x="11134725" y="4884738"/>
          <p14:tracePt t="205053" x="11161713" y="4938713"/>
          <p14:tracePt t="205053" x="11161713" y="4946650"/>
          <p14:tracePt t="205070" x="11180763" y="4983163"/>
          <p14:tracePt t="205087" x="11188700" y="5000625"/>
          <p14:tracePt t="205102" x="11198225" y="5010150"/>
          <p14:tracePt t="205118" x="11198225" y="5018088"/>
          <p14:tracePt t="205135" x="11206163" y="5027613"/>
          <p14:tracePt t="205135" x="11215688" y="5045075"/>
          <p14:tracePt t="205155" x="11215688" y="5054600"/>
          <p14:tracePt t="205167" x="11215688" y="5062538"/>
          <p14:tracePt t="205187" x="11215688" y="5072063"/>
          <p14:tracePt t="205262" x="11215688" y="5081588"/>
          <p14:tracePt t="205309" x="11215688" y="5089525"/>
          <p14:tracePt t="205339" x="11215688" y="5099050"/>
          <p14:tracePt t="205362" x="11215688" y="5108575"/>
          <p14:tracePt t="205385" x="11215688" y="5126038"/>
          <p14:tracePt t="205408" x="11215688" y="5133975"/>
          <p14:tracePt t="205446" x="11206163" y="5133975"/>
          <p14:tracePt t="205523" x="11198225" y="5133975"/>
          <p14:tracePt t="205531" x="11171238" y="5116513"/>
          <p14:tracePt t="205547" x="11161713" y="5108575"/>
          <p14:tracePt t="205554" x="11153775" y="5089525"/>
          <p14:tracePt t="205568" x="11117263" y="5027613"/>
          <p14:tracePt t="205587" x="11099800" y="4983163"/>
          <p14:tracePt t="205602" x="11072813" y="4946650"/>
          <p14:tracePt t="205618" x="11063288" y="4911725"/>
          <p14:tracePt t="205635" x="11055350" y="4884738"/>
          <p14:tracePt t="205652" x="11045825" y="4848225"/>
          <p14:tracePt t="205669" x="11018838" y="4822825"/>
          <p14:tracePt t="205686" x="11001375" y="4786313"/>
          <p14:tracePt t="205703" x="10983913" y="4768850"/>
          <p14:tracePt t="205719" x="10956925" y="4741863"/>
          <p14:tracePt t="205719" x="10947400" y="4732338"/>
          <p14:tracePt t="205739" x="10939463" y="4724400"/>
          <p14:tracePt t="205751" x="10920413" y="4705350"/>
          <p14:tracePt t="205751" x="10912475" y="4697413"/>
          <p14:tracePt t="205771" x="10885488" y="4660900"/>
          <p14:tracePt t="205787" x="10868025" y="4643438"/>
          <p14:tracePt t="205805" x="10831513" y="4616450"/>
          <p14:tracePt t="205819" x="10796588" y="4598988"/>
          <p14:tracePt t="205836" x="10752138" y="4581525"/>
          <p14:tracePt t="205852" x="10706100" y="4562475"/>
          <p14:tracePt t="205852" x="10680700" y="4562475"/>
          <p14:tracePt t="205870" x="10653713" y="4537075"/>
          <p14:tracePt t="205886" x="10599738" y="4527550"/>
          <p14:tracePt t="205902" x="10555288" y="4518025"/>
          <p14:tracePt t="205919" x="10510838" y="4500563"/>
          <p14:tracePt t="205935" x="10466388" y="4491038"/>
          <p14:tracePt t="205953" x="10412413" y="4473575"/>
          <p14:tracePt t="205968" x="10348913" y="4465638"/>
          <p14:tracePt t="205988" x="10313988" y="4465638"/>
          <p14:tracePt t="206002" x="10277475" y="4465638"/>
          <p14:tracePt t="206020" x="10260013" y="4465638"/>
          <p14:tracePt t="206035" x="10233025" y="4465638"/>
          <p14:tracePt t="206052" x="10198100" y="4465638"/>
          <p14:tracePt t="206067" x="10144125" y="4465638"/>
          <p14:tracePt t="206086" x="10109200" y="4465638"/>
          <p14:tracePt t="206102" x="10063163" y="4465638"/>
          <p14:tracePt t="206118" x="10001250" y="4483100"/>
          <p14:tracePt t="206135" x="9939338" y="4510088"/>
          <p14:tracePt t="206151" x="9894888" y="4537075"/>
          <p14:tracePt t="206151" x="9885363" y="4545013"/>
          <p14:tracePt t="206171" x="9858375" y="4562475"/>
          <p14:tracePt t="206184" x="9804400" y="4608513"/>
          <p14:tracePt t="206203" x="9759950" y="4652963"/>
          <p14:tracePt t="206219" x="9715500" y="4687888"/>
          <p14:tracePt t="206236" x="9680575" y="4714875"/>
          <p14:tracePt t="206252" x="9644063" y="4759325"/>
          <p14:tracePt t="206252" x="9617075" y="4768850"/>
          <p14:tracePt t="206272" x="9590088" y="4795838"/>
          <p14:tracePt t="206284" x="9537700" y="4840288"/>
          <p14:tracePt t="206304" x="9483725" y="4875213"/>
          <p14:tracePt t="206318" x="9429750" y="4929188"/>
          <p14:tracePt t="206336" x="9385300" y="4965700"/>
          <p14:tracePt t="206352" x="9331325" y="5018088"/>
          <p14:tracePt t="206368" x="9232900" y="5160963"/>
          <p14:tracePt t="206386" x="9180513" y="5276850"/>
          <p14:tracePt t="206402" x="9117013" y="5367338"/>
          <p14:tracePt t="206420" x="9090025" y="5465763"/>
          <p14:tracePt t="206434" x="9037638" y="5545138"/>
          <p14:tracePt t="206452" x="9001125" y="5626100"/>
          <p14:tracePt t="206468" x="8966200" y="5705475"/>
          <p14:tracePt t="206468" x="8947150" y="5741988"/>
          <p14:tracePt t="206487" x="8912225" y="5803900"/>
          <p14:tracePt t="206502" x="8885238" y="5867400"/>
          <p14:tracePt t="206520" x="8858250" y="5919788"/>
          <p14:tracePt t="206534" x="8831263" y="5965825"/>
          <p14:tracePt t="206534" x="8823325" y="5991225"/>
          <p14:tracePt t="206555" x="8813800" y="6018213"/>
          <p14:tracePt t="206567" x="8813800" y="6027738"/>
          <p14:tracePt t="206586" x="8813800" y="6037263"/>
          <p14:tracePt t="206601" x="8813800" y="6027738"/>
          <p14:tracePt t="206908" x="8813800" y="6000750"/>
          <p14:tracePt t="206916" x="8823325" y="5991225"/>
          <p14:tracePt t="206924" x="8831263" y="5973763"/>
          <p14:tracePt t="206934" x="8858250" y="5911850"/>
          <p14:tracePt t="206953" x="8894763" y="5840413"/>
          <p14:tracePt t="206968" x="8966200" y="5741988"/>
          <p14:tracePt t="206988" x="9028113" y="5670550"/>
          <p14:tracePt t="207003" x="9099550" y="5608638"/>
          <p14:tracePt t="207020" x="9161463" y="5527675"/>
          <p14:tracePt t="207035" x="9259888" y="5456238"/>
          <p14:tracePt t="207052" x="9331325" y="5402263"/>
          <p14:tracePt t="207067" x="9394825" y="5340350"/>
          <p14:tracePt t="207083" x="9447213" y="5286375"/>
          <p14:tracePt t="207083" x="9474200" y="5241925"/>
          <p14:tracePt t="207101" x="9528175" y="5197475"/>
          <p14:tracePt t="207117" x="9563100" y="5126038"/>
          <p14:tracePt t="207135" x="9617075" y="5062538"/>
          <p14:tracePt t="207152" x="9680575" y="5000625"/>
          <p14:tracePt t="207168" x="9732963" y="4929188"/>
          <p14:tracePt t="207168" x="9777413" y="4902200"/>
          <p14:tracePt t="207186" x="9823450" y="4857750"/>
          <p14:tracePt t="207203" x="9885363" y="4813300"/>
          <p14:tracePt t="207218" x="9939338" y="4776788"/>
          <p14:tracePt t="207237" x="9991725" y="4741863"/>
          <p14:tracePt t="207251" x="10037763" y="4732338"/>
          <p14:tracePt t="207251" x="10045700" y="4714875"/>
          <p14:tracePt t="207271" x="10055225" y="4714875"/>
          <p14:tracePt t="207283" x="10117138" y="4697413"/>
          <p14:tracePt t="207304" x="10161588" y="4697413"/>
          <p14:tracePt t="207318" x="10206038" y="4687888"/>
          <p14:tracePt t="207335" x="10252075" y="4687888"/>
          <p14:tracePt t="207352" x="10313988" y="4687888"/>
          <p14:tracePt t="207368" x="10375900" y="4687888"/>
          <p14:tracePt t="207368" x="10412413" y="4697413"/>
          <p14:tracePt t="207386" x="10474325" y="4741863"/>
          <p14:tracePt t="207402" x="10528300" y="4795838"/>
          <p14:tracePt t="207418" x="10590213" y="4830763"/>
          <p14:tracePt t="207435" x="10626725" y="4867275"/>
          <p14:tracePt t="207435" x="10653713" y="4902200"/>
          <p14:tracePt t="207455" x="10661650" y="4929188"/>
          <p14:tracePt t="207467" x="10698163" y="4965700"/>
          <p14:tracePt t="207467" x="10725150" y="4991100"/>
          <p14:tracePt t="207487" x="10752138" y="5018088"/>
          <p14:tracePt t="207502" x="10787063" y="5072063"/>
          <p14:tracePt t="207519" x="10804525" y="5108575"/>
          <p14:tracePt t="207535" x="10841038" y="5133975"/>
          <p14:tracePt t="207551" x="10858500" y="5170488"/>
          <p14:tracePt t="207568" x="10868025" y="5187950"/>
          <p14:tracePt t="207568" x="10868025" y="5197475"/>
          <p14:tracePt t="207586" x="10885488" y="5197475"/>
          <p14:tracePt t="207601" x="10895013" y="5205413"/>
          <p14:tracePt t="207617" x="10895013" y="5224463"/>
          <p14:tracePt t="207634" x="10902950" y="5232400"/>
          <p14:tracePt t="207651" x="10912475" y="5232400"/>
          <p14:tracePt t="208048" x="10920413" y="5232400"/>
          <p14:tracePt t="208062" x="10929938" y="5232400"/>
          <p14:tracePt t="208070" x="10939463" y="5232400"/>
          <p14:tracePt t="208083" x="10974388" y="5232400"/>
          <p14:tracePt t="208100" x="11001375" y="5232400"/>
          <p14:tracePt t="208119" x="11037888" y="5232400"/>
          <p14:tracePt t="208135" x="11055350" y="5232400"/>
          <p14:tracePt t="208153" x="11082338" y="5232400"/>
          <p14:tracePt t="208168" x="11099800" y="5232400"/>
          <p14:tracePt t="208184" x="11117263" y="5232400"/>
          <p14:tracePt t="208203" x="11126788" y="5232400"/>
          <p14:tracePt t="208217" x="11134725" y="5232400"/>
          <p14:tracePt t="208247" x="11144250" y="5232400"/>
          <p14:tracePt t="208270" x="11161713" y="5232400"/>
          <p14:tracePt t="208294" x="11171238" y="5232400"/>
          <p14:tracePt t="208332" x="11180763" y="5214938"/>
          <p14:tracePt t="208378" x="11180763" y="5205413"/>
          <p14:tracePt t="208409" x="11180763" y="5197475"/>
          <p14:tracePt t="208432" x="11180763" y="5187950"/>
          <p14:tracePt t="208455" x="11180763" y="5180013"/>
          <p14:tracePt t="208478" x="11180763" y="5170488"/>
          <p14:tracePt t="208494" x="11180763" y="5160963"/>
          <p14:tracePt t="208509" x="11180763" y="5143500"/>
          <p14:tracePt t="208524" x="11180763" y="5133975"/>
          <p14:tracePt t="208532" x="11171238" y="5126038"/>
          <p14:tracePt t="208547" x="11171238" y="5116513"/>
          <p14:tracePt t="208555" x="11171238" y="5108575"/>
          <p14:tracePt t="208567" x="11144250" y="5099050"/>
          <p14:tracePt t="208567" x="11144250" y="5089525"/>
          <p14:tracePt t="208588" x="11134725" y="5081588"/>
          <p14:tracePt t="208600" x="11117263" y="5045075"/>
          <p14:tracePt t="208619" x="11109325" y="5027613"/>
          <p14:tracePt t="208635" x="11099800" y="4991100"/>
          <p14:tracePt t="208652" x="11072813" y="4956175"/>
          <p14:tracePt t="208668" x="11063288" y="4938713"/>
          <p14:tracePt t="208684" x="11045825" y="4911725"/>
          <p14:tracePt t="208703" x="11037888" y="4884738"/>
          <p14:tracePt t="208718" x="11010900" y="4867275"/>
          <p14:tracePt t="208735" x="10991850" y="4848225"/>
          <p14:tracePt t="208751" x="10983913" y="4840288"/>
          <p14:tracePt t="208767" x="10974388" y="4813300"/>
          <p14:tracePt t="208784" x="10947400" y="4803775"/>
          <p14:tracePt t="208784" x="10939463" y="4795838"/>
          <p14:tracePt t="208804" x="10920413" y="4776788"/>
          <p14:tracePt t="208818" x="10902950" y="4759325"/>
          <p14:tracePt t="208836" x="10875963" y="4732338"/>
          <p14:tracePt t="208851" x="10848975" y="4714875"/>
          <p14:tracePt t="208851" x="10823575" y="4705350"/>
          <p14:tracePt t="208871" x="10814050" y="4687888"/>
          <p14:tracePt t="208883" x="10760075" y="4652963"/>
          <p14:tracePt t="208903" x="10706100" y="4625975"/>
          <p14:tracePt t="208918" x="10680700" y="4616450"/>
          <p14:tracePt t="208934" x="10661650" y="4589463"/>
          <p14:tracePt t="208952" x="10626725" y="4581525"/>
          <p14:tracePt t="208968" x="10609263" y="4572000"/>
          <p14:tracePt t="208985" x="10590213" y="4572000"/>
          <p14:tracePt t="209000" x="10582275" y="4562475"/>
          <p14:tracePt t="209265" x="10572750" y="4562475"/>
          <p14:tracePt t="209271" x="10563225" y="4562475"/>
          <p14:tracePt t="209284" x="10501313" y="4554538"/>
          <p14:tracePt t="209284" x="10483850" y="4537075"/>
          <p14:tracePt t="209304" x="10420350" y="4537075"/>
          <p14:tracePt t="209318" x="10358438" y="4527550"/>
          <p14:tracePt t="209336" x="10296525" y="4518025"/>
          <p14:tracePt t="209351" x="10242550" y="4500563"/>
          <p14:tracePt t="209369" x="10198100" y="4473575"/>
          <p14:tracePt t="209384" x="10153650" y="4473575"/>
          <p14:tracePt t="209384" x="10126663" y="4465638"/>
          <p14:tracePt t="209402" x="10090150" y="4456113"/>
          <p14:tracePt t="209418" x="10037763" y="4456113"/>
          <p14:tracePt t="209434" x="9991725" y="4456113"/>
          <p14:tracePt t="209452" x="9939338" y="4456113"/>
          <p14:tracePt t="209468" x="9894888" y="4456113"/>
          <p14:tracePt t="209468" x="9875838" y="4456113"/>
          <p14:tracePt t="209487" x="9848850" y="4456113"/>
          <p14:tracePt t="209500" x="9786938" y="4483100"/>
          <p14:tracePt t="209520" x="9752013" y="4500563"/>
          <p14:tracePt t="209535" x="9698038" y="4537075"/>
          <p14:tracePt t="209553" x="9653588" y="4572000"/>
          <p14:tracePt t="209568" x="9599613" y="4616450"/>
          <p14:tracePt t="209585" x="9555163" y="4652963"/>
          <p14:tracePt t="209585" x="9528175" y="4679950"/>
          <p14:tracePt t="209602" x="9474200" y="4714875"/>
          <p14:tracePt t="209618" x="9412288" y="4768850"/>
          <p14:tracePt t="209634" x="9358313" y="4803775"/>
          <p14:tracePt t="209651" x="9313863" y="4840288"/>
          <p14:tracePt t="209668" x="9259888" y="4875213"/>
          <p14:tracePt t="209684" x="9224963" y="4911725"/>
          <p14:tracePt t="209684" x="9197975" y="4929188"/>
          <p14:tracePt t="209704" x="9161463" y="4965700"/>
          <p14:tracePt t="209718" x="9126538" y="5000625"/>
          <p14:tracePt t="209735" x="9090025" y="5037138"/>
          <p14:tracePt t="209751" x="9055100" y="5054600"/>
          <p14:tracePt t="209751" x="9045575" y="5081588"/>
          <p14:tracePt t="209771" x="9018588" y="5108575"/>
          <p14:tracePt t="209784" x="8974138" y="5153025"/>
          <p14:tracePt t="209804" x="8939213" y="5170488"/>
          <p14:tracePt t="209817" x="8912225" y="5187950"/>
          <p14:tracePt t="209835" x="8875713" y="5224463"/>
          <p14:tracePt t="209851" x="8840788" y="5251450"/>
          <p14:tracePt t="209867" x="8804275" y="5268913"/>
          <p14:tracePt t="209884" x="8786813" y="5303838"/>
          <p14:tracePt t="209884" x="8759825" y="5330825"/>
          <p14:tracePt t="209902" x="8742363" y="5348288"/>
          <p14:tracePt t="209918" x="8705850" y="5384800"/>
          <p14:tracePt t="209934" x="8680450" y="5429250"/>
          <p14:tracePt t="209952" x="8661400" y="5483225"/>
          <p14:tracePt t="209967" x="8634413" y="5545138"/>
          <p14:tracePt t="209967" x="8616950" y="5562600"/>
          <p14:tracePt t="209987" x="8616950" y="5608638"/>
          <p14:tracePt t="210000" x="8599488" y="5661025"/>
          <p14:tracePt t="210020" x="8599488" y="5705475"/>
          <p14:tracePt t="210034" x="8589963" y="5741988"/>
          <p14:tracePt t="210052" x="8572500" y="5776913"/>
          <p14:tracePt t="210068" x="8562975" y="5822950"/>
          <p14:tracePt t="210085" x="8555038" y="5867400"/>
          <p14:tracePt t="210100" x="8537575" y="5938838"/>
          <p14:tracePt t="210118" x="8528050" y="5973763"/>
          <p14:tracePt t="210134" x="8528050" y="6000750"/>
          <p14:tracePt t="210151" x="8518525" y="6018213"/>
          <p14:tracePt t="210167" x="8518525" y="6037263"/>
          <p14:tracePt t="210183" x="8518525" y="6045200"/>
          <p14:tracePt t="210201" x="8518525" y="6054725"/>
          <p14:tracePt t="210225" x="8518525" y="6045200"/>
          <p14:tracePt t="210440" x="8518525" y="6027738"/>
          <p14:tracePt t="210448" x="8518525" y="6018213"/>
          <p14:tracePt t="210458" x="8518525" y="6010275"/>
          <p14:tracePt t="210467" x="8518525" y="5983288"/>
          <p14:tracePt t="210467" x="8528050" y="5965825"/>
          <p14:tracePt t="210487" x="8545513" y="5946775"/>
          <p14:tracePt t="210499" x="8582025" y="5894388"/>
          <p14:tracePt t="210519" x="8589963" y="5840413"/>
          <p14:tracePt t="210534" x="8609013" y="5813425"/>
          <p14:tracePt t="210552" x="8634413" y="5759450"/>
          <p14:tracePt t="210567" x="8661400" y="5715000"/>
          <p14:tracePt t="210585" x="8688388" y="5653088"/>
          <p14:tracePt t="210601" x="8751888" y="5572125"/>
          <p14:tracePt t="210619" x="8796338" y="5518150"/>
          <p14:tracePt t="210635" x="8848725" y="5465763"/>
          <p14:tracePt t="210652" x="8902700" y="5402263"/>
          <p14:tracePt t="210667" x="8939213" y="5367338"/>
          <p14:tracePt t="210667" x="8947150" y="5348288"/>
          <p14:tracePt t="210687" x="8956675" y="5322888"/>
          <p14:tracePt t="210700" x="9037638" y="5241925"/>
          <p14:tracePt t="210719" x="9072563" y="5197475"/>
          <p14:tracePt t="210734" x="9126538" y="5143500"/>
          <p14:tracePt t="210752" x="9188450" y="5089525"/>
          <p14:tracePt t="210768" x="9242425" y="5045075"/>
          <p14:tracePt t="210768" x="9269413" y="5018088"/>
          <p14:tracePt t="210787" x="9296400" y="4991100"/>
          <p14:tracePt t="210799" x="9367838" y="4929188"/>
          <p14:tracePt t="210819" x="9402763" y="4902200"/>
          <p14:tracePt t="210834" x="9439275" y="4884738"/>
          <p14:tracePt t="210852" x="9456738" y="4848225"/>
          <p14:tracePt t="210867" x="9491663" y="4822825"/>
          <p14:tracePt t="210867" x="9501188" y="4813300"/>
          <p14:tracePt t="210887" x="9518650" y="4795838"/>
          <p14:tracePt t="210900" x="9555163" y="4759325"/>
          <p14:tracePt t="210920" x="9590088" y="4732338"/>
          <p14:tracePt t="210934" x="9609138" y="4705350"/>
          <p14:tracePt t="210951" x="9644063" y="4687888"/>
          <p14:tracePt t="210968" x="9661525" y="4660900"/>
          <p14:tracePt t="210984" x="9698038" y="4652963"/>
          <p14:tracePt t="210984" x="9705975" y="4652963"/>
          <p14:tracePt t="211004" x="9705975" y="4643438"/>
          <p14:tracePt t="211016" x="9725025" y="4633913"/>
          <p14:tracePt t="211034" x="9725025" y="4625975"/>
          <p14:tracePt t="211425" x="9725025" y="4616450"/>
          <p14:tracePt t="211433" x="9725025" y="4608513"/>
          <p14:tracePt t="211441" x="9725025" y="4581525"/>
          <p14:tracePt t="211450" x="9732963" y="4554538"/>
          <p14:tracePt t="211468" x="9759950" y="4518025"/>
          <p14:tracePt t="211484" x="9777413" y="4483100"/>
          <p14:tracePt t="211484" x="9786938" y="4465638"/>
          <p14:tracePt t="211503" x="9796463" y="4456113"/>
          <p14:tracePt t="211516" x="9823450" y="4419600"/>
          <p14:tracePt t="211535" x="9831388" y="4411663"/>
          <p14:tracePt t="211550" x="9840913" y="4402138"/>
          <p14:tracePt t="211566" x="9858375" y="4394200"/>
          <p14:tracePt t="211585" x="9867900" y="4367213"/>
          <p14:tracePt t="211585" x="9885363" y="4367213"/>
          <p14:tracePt t="211603" x="9894888" y="4367213"/>
          <p14:tracePt t="211616" x="9912350" y="4348163"/>
          <p14:tracePt t="211635" x="9929813" y="4340225"/>
          <p14:tracePt t="211650" x="9956800" y="4340225"/>
          <p14:tracePt t="211666" x="9974263" y="4330700"/>
          <p14:tracePt t="211684" x="9991725" y="4330700"/>
          <p14:tracePt t="211700" x="10018713" y="4330700"/>
          <p14:tracePt t="211700" x="10028238" y="4330700"/>
          <p14:tracePt t="211719" x="10045700" y="4330700"/>
          <p14:tracePt t="211734" x="10072688" y="4330700"/>
          <p14:tracePt t="211752" x="10099675" y="4340225"/>
          <p14:tracePt t="211767" x="10117138" y="4340225"/>
          <p14:tracePt t="211785" x="10134600" y="4348163"/>
          <p14:tracePt t="211800" x="10171113" y="4375150"/>
          <p14:tracePt t="211800" x="10180638" y="4375150"/>
          <p14:tracePt t="211820" x="10198100" y="4394200"/>
          <p14:tracePt t="211834" x="10225088" y="4402138"/>
          <p14:tracePt t="211852" x="10252075" y="4411663"/>
          <p14:tracePt t="211867" x="10269538" y="4438650"/>
          <p14:tracePt t="211885" x="10296525" y="4446588"/>
          <p14:tracePt t="211900" x="10323513" y="4465638"/>
          <p14:tracePt t="211900" x="10340975" y="4473575"/>
          <p14:tracePt t="211918" x="10367963" y="4500563"/>
          <p14:tracePt t="211935" x="10385425" y="4510088"/>
          <p14:tracePt t="211950" x="10420350" y="4527550"/>
          <p14:tracePt t="211968" x="10456863" y="4554538"/>
          <p14:tracePt t="211984" x="10483850" y="4572000"/>
          <p14:tracePt t="211984" x="10510838" y="4598988"/>
          <p14:tracePt t="212003" x="10518775" y="4598988"/>
          <p14:tracePt t="212016" x="10582275" y="4643438"/>
          <p14:tracePt t="212036" x="10599738" y="4660900"/>
          <p14:tracePt t="212050" x="10626725" y="4670425"/>
          <p14:tracePt t="212069" x="10653713" y="4697413"/>
          <p14:tracePt t="212083" x="10671175" y="4705350"/>
          <p14:tracePt t="212083" x="10671175" y="4714875"/>
          <p14:tracePt t="212103" x="10680700" y="4714875"/>
          <p14:tracePt t="212116" x="10688638" y="4724400"/>
          <p14:tracePt t="212134" x="10698163" y="4724400"/>
          <p14:tracePt t="212580" x="10715625" y="4724400"/>
          <p14:tracePt t="212587" x="10733088" y="4724400"/>
          <p14:tracePt t="212602" x="10733088" y="4714875"/>
          <p14:tracePt t="212616" x="10777538" y="4714875"/>
          <p14:tracePt t="212634" x="10804525" y="4697413"/>
          <p14:tracePt t="212650" x="10841038" y="4697413"/>
          <p14:tracePt t="212667" x="10868025" y="4697413"/>
          <p14:tracePt t="212683" x="10895013" y="4697413"/>
          <p14:tracePt t="212700" x="10912475" y="4697413"/>
          <p14:tracePt t="212700" x="10920413" y="4705350"/>
          <p14:tracePt t="212720" x="10939463" y="4724400"/>
          <p14:tracePt t="212735" x="10966450" y="4741863"/>
          <p14:tracePt t="212752" x="10974388" y="4768850"/>
          <p14:tracePt t="212766" x="10991850" y="4786313"/>
          <p14:tracePt t="212784" x="11010900" y="4803775"/>
          <p14:tracePt t="212801" x="11028363" y="4822825"/>
          <p14:tracePt t="212816" x="11045825" y="4857750"/>
          <p14:tracePt t="212834" x="11055350" y="4867275"/>
          <p14:tracePt t="212849" x="11055350" y="4875213"/>
          <p14:tracePt t="212866" x="11055350" y="4884738"/>
          <p14:tracePt t="212883" x="11055350" y="4894263"/>
          <p14:tracePt t="212910" x="11063288" y="4894263"/>
          <p14:tracePt t="212950" x="11063288" y="4911725"/>
          <p14:tracePt t="212994" x="11072813" y="4919663"/>
          <p14:tracePt t="213048" x="11072813" y="4929188"/>
          <p14:tracePt t="213063" x="11072813" y="4938713"/>
          <p14:tracePt t="213079" x="11082338" y="4938713"/>
          <p14:tracePt t="213087" x="11082338" y="4946650"/>
          <p14:tracePt t="213098" x="11082338" y="4956175"/>
          <p14:tracePt t="213117" x="11082338" y="4965700"/>
          <p14:tracePt t="213133" x="11099800" y="4973638"/>
          <p14:tracePt t="213149" x="11099800" y="4991100"/>
          <p14:tracePt t="213171" x="11099800" y="5000625"/>
          <p14:tracePt t="213225" x="11099800" y="5010150"/>
          <p14:tracePt t="215912" x="11099800" y="5000625"/>
          <p14:tracePt t="216373" x="11090275" y="5000625"/>
          <p14:tracePt t="216381" x="11090275" y="4983163"/>
          <p14:tracePt t="216388" x="11090275" y="4973638"/>
          <p14:tracePt t="216398" x="11082338" y="4956175"/>
          <p14:tracePt t="216416" x="11063288" y="4938713"/>
          <p14:tracePt t="216432" x="11055350" y="4919663"/>
          <p14:tracePt t="216432" x="11055350" y="4902200"/>
          <p14:tracePt t="216450" x="11037888" y="4875213"/>
          <p14:tracePt t="216466" x="11018838" y="4840288"/>
          <p14:tracePt t="216484" x="11001375" y="4813300"/>
          <p14:tracePt t="216499" x="10974388" y="4759325"/>
          <p14:tracePt t="216517" x="10956925" y="4714875"/>
          <p14:tracePt t="216533" x="10920413" y="4652963"/>
          <p14:tracePt t="216551" x="10895013" y="4608513"/>
          <p14:tracePt t="216566" x="10885488" y="4572000"/>
          <p14:tracePt t="216583" x="10868025" y="4545013"/>
          <p14:tracePt t="216599" x="10841038" y="4518025"/>
          <p14:tracePt t="216616" x="10823575" y="4500563"/>
          <p14:tracePt t="216633" x="10814050" y="4465638"/>
          <p14:tracePt t="216633" x="10804525" y="4456113"/>
          <p14:tracePt t="216650" x="10777538" y="4438650"/>
          <p14:tracePt t="216666" x="10760075" y="4419600"/>
          <p14:tracePt t="216682" x="10742613" y="4402138"/>
          <p14:tracePt t="216699" x="10725150" y="4384675"/>
          <p14:tracePt t="216715" x="10706100" y="4367213"/>
          <p14:tracePt t="216715" x="10698163" y="4357688"/>
          <p14:tracePt t="216736" x="10680700" y="4348163"/>
          <p14:tracePt t="216751" x="10671175" y="4340225"/>
          <p14:tracePt t="216766" x="10653713" y="4330700"/>
          <p14:tracePt t="216782" x="10626725" y="4313238"/>
          <p14:tracePt t="216801" x="10609263" y="4303713"/>
          <p14:tracePt t="216815" x="10590213" y="4295775"/>
          <p14:tracePt t="216832" x="10572750" y="4295775"/>
          <p14:tracePt t="216832" x="10555288" y="4295775"/>
          <p14:tracePt t="216850" x="10545763" y="4295775"/>
          <p14:tracePt t="216865" x="10528300" y="4295775"/>
          <p14:tracePt t="216882" x="10510838" y="4295775"/>
          <p14:tracePt t="216899" x="10483850" y="4295775"/>
          <p14:tracePt t="216916" x="10466388" y="4295775"/>
          <p14:tracePt t="216932" x="10412413" y="4295775"/>
          <p14:tracePt t="216932" x="10402888" y="4295775"/>
          <p14:tracePt t="216952" x="10385425" y="4295775"/>
          <p14:tracePt t="216952" x="10375900" y="4303713"/>
          <p14:tracePt t="216966" x="10340975" y="4322763"/>
          <p14:tracePt t="216984" x="10296525" y="4330700"/>
          <p14:tracePt t="216999" x="10260013" y="4340225"/>
          <p14:tracePt t="217017" x="10233025" y="4348163"/>
          <p14:tracePt t="217032" x="10188575" y="4367213"/>
          <p14:tracePt t="217032" x="10171113" y="4375150"/>
          <p14:tracePt t="217052" x="10126663" y="4384675"/>
          <p14:tracePt t="217066" x="10099675" y="4394200"/>
          <p14:tracePt t="217084" x="10072688" y="4402138"/>
          <p14:tracePt t="217099" x="10045700" y="4419600"/>
          <p14:tracePt t="217117" x="10028238" y="4429125"/>
          <p14:tracePt t="217132" x="10001250" y="4438650"/>
          <p14:tracePt t="217148" x="9966325" y="4446588"/>
          <p14:tracePt t="217168" x="9956800" y="4456113"/>
          <p14:tracePt t="217183" x="9947275" y="4465638"/>
          <p14:tracePt t="217199" x="9939338" y="4465638"/>
          <p14:tracePt t="217215" x="9939338" y="4483100"/>
          <p14:tracePt t="217232" x="9929813" y="4491038"/>
          <p14:tracePt t="217589" x="9920288" y="4500563"/>
          <p14:tracePt t="217596" x="9912350" y="4500563"/>
          <p14:tracePt t="217604" x="9894888" y="4510088"/>
          <p14:tracePt t="217615" x="9875838" y="4518025"/>
          <p14:tracePt t="217632" x="9858375" y="4537075"/>
          <p14:tracePt t="217649" x="9823450" y="4554538"/>
          <p14:tracePt t="217649" x="9813925" y="4562475"/>
          <p14:tracePt t="217667" x="9796463" y="4572000"/>
          <p14:tracePt t="217682" x="9777413" y="4581525"/>
          <p14:tracePt t="217699" x="9752013" y="4589463"/>
          <p14:tracePt t="217715" x="9725025" y="4598988"/>
          <p14:tracePt t="217733" x="9698038" y="4616450"/>
          <p14:tracePt t="217748" x="9688513" y="4625975"/>
          <p14:tracePt t="217764" x="9661525" y="4643438"/>
          <p14:tracePt t="217782" x="9644063" y="4660900"/>
          <p14:tracePt t="217802" x="9617075" y="4670425"/>
          <p14:tracePt t="217815" x="9599613" y="4687888"/>
          <p14:tracePt t="217833" x="9563100" y="4705350"/>
          <p14:tracePt t="217849" x="9545638" y="4714875"/>
          <p14:tracePt t="217849" x="9528175" y="4724400"/>
          <p14:tracePt t="217866" x="9491663" y="4751388"/>
          <p14:tracePt t="217882" x="9456738" y="4768850"/>
          <p14:tracePt t="217899" x="9439275" y="4795838"/>
          <p14:tracePt t="217915" x="9385300" y="4813300"/>
          <p14:tracePt t="217932" x="9367838" y="4840288"/>
          <p14:tracePt t="217949" x="9323388" y="4875213"/>
          <p14:tracePt t="217949" x="9313863" y="4884738"/>
          <p14:tracePt t="217966" x="9286875" y="4902200"/>
          <p14:tracePt t="217984" x="9269413" y="4929188"/>
          <p14:tracePt t="217999" x="9224963" y="4973638"/>
          <p14:tracePt t="218019" x="9215438" y="4983163"/>
          <p14:tracePt t="218031" x="9188450" y="5018088"/>
          <p14:tracePt t="218031" x="9170988" y="5027613"/>
          <p14:tracePt t="218051" x="9144000" y="5054600"/>
          <p14:tracePt t="218064" x="9082088" y="5108575"/>
          <p14:tracePt t="218082" x="9028113" y="5180013"/>
          <p14:tracePt t="218098" x="8991600" y="5241925"/>
          <p14:tracePt t="218115" x="8939213" y="5303838"/>
          <p14:tracePt t="218132" x="8885238" y="5384800"/>
          <p14:tracePt t="218149" x="8831263" y="5456238"/>
          <p14:tracePt t="218149" x="8804275" y="5491163"/>
          <p14:tracePt t="218167" x="8769350" y="5554663"/>
          <p14:tracePt t="218182" x="8724900" y="5626100"/>
          <p14:tracePt t="218199" x="8688388" y="5688013"/>
          <p14:tracePt t="218215" x="8653463" y="5751513"/>
          <p14:tracePt t="218215" x="8634413" y="5786438"/>
          <p14:tracePt t="218236" x="8626475" y="5813425"/>
          <p14:tracePt t="218247" x="8599488" y="5894388"/>
          <p14:tracePt t="218247" x="8572500" y="5929313"/>
          <p14:tracePt t="218267" x="8555038" y="6027738"/>
          <p14:tracePt t="218282" x="8528050" y="6062663"/>
          <p14:tracePt t="218298" x="8528050" y="6108700"/>
          <p14:tracePt t="218315" x="8528050" y="6126163"/>
          <p14:tracePt t="218331" x="8528050" y="6116638"/>
          <p14:tracePt t="218605" x="8528050" y="6108700"/>
          <p14:tracePt t="218620" x="8528050" y="6089650"/>
          <p14:tracePt t="218627" x="8528050" y="6081713"/>
          <p14:tracePt t="218635" x="8528050" y="6054725"/>
          <p14:tracePt t="218648" x="8572500" y="5956300"/>
          <p14:tracePt t="218667" x="8616950" y="5875338"/>
          <p14:tracePt t="218682" x="8670925" y="5795963"/>
          <p14:tracePt t="218699" x="8751888" y="5697538"/>
          <p14:tracePt t="218716" x="8848725" y="5545138"/>
          <p14:tracePt t="218733" x="8966200" y="5402263"/>
          <p14:tracePt t="218749" x="9072563" y="5295900"/>
          <p14:tracePt t="218749" x="9117013" y="5232400"/>
          <p14:tracePt t="218768" x="9224963" y="5126038"/>
          <p14:tracePt t="218782" x="9331325" y="5037138"/>
          <p14:tracePt t="218800" x="9439275" y="4929188"/>
          <p14:tracePt t="218815" x="9563100" y="4840288"/>
          <p14:tracePt t="218833" x="9680575" y="4741863"/>
          <p14:tracePt t="218849" x="9804400" y="4670425"/>
          <p14:tracePt t="218849" x="9848850" y="4625975"/>
          <p14:tracePt t="218868" x="9885363" y="4598988"/>
          <p14:tracePt t="218881" x="9991725" y="4537075"/>
          <p14:tracePt t="218900" x="10055225" y="4510088"/>
          <p14:tracePt t="218915" x="10117138" y="4473575"/>
          <p14:tracePt t="218933" x="10198100" y="4446588"/>
          <p14:tracePt t="218948" x="10260013" y="4438650"/>
          <p14:tracePt t="218948" x="10296525" y="4438650"/>
          <p14:tracePt t="218966" x="10375900" y="4419600"/>
          <p14:tracePt t="218983" x="10456863" y="4411663"/>
          <p14:tracePt t="218998" x="10518775" y="4394200"/>
          <p14:tracePt t="219016" x="10572750" y="4394200"/>
          <p14:tracePt t="219032" x="10634663" y="4394200"/>
          <p14:tracePt t="219032" x="10661650" y="4394200"/>
          <p14:tracePt t="219052" x="10671175" y="4394200"/>
          <p14:tracePt t="219064" x="10733088" y="4394200"/>
          <p14:tracePt t="219085" x="10787063" y="4394200"/>
          <p14:tracePt t="219098" x="10831513" y="4394200"/>
          <p14:tracePt t="219117" x="10875963" y="4394200"/>
          <p14:tracePt t="219131" x="10920413" y="4402138"/>
          <p14:tracePt t="219131" x="10947400" y="4411663"/>
          <p14:tracePt t="219151" x="10974388" y="4438650"/>
          <p14:tracePt t="219164" x="11045825" y="4483100"/>
          <p14:tracePt t="219182" x="11063288" y="4518025"/>
          <p14:tracePt t="219198" x="11099800" y="4554538"/>
          <p14:tracePt t="219215" x="11126788" y="4589463"/>
          <p14:tracePt t="219233" x="11144250" y="4616450"/>
          <p14:tracePt t="219248" x="11171238" y="4670425"/>
          <p14:tracePt t="219248" x="11180763" y="4679950"/>
          <p14:tracePt t="219268" x="11206163" y="4724400"/>
          <p14:tracePt t="219282" x="11215688" y="4768850"/>
          <p14:tracePt t="219300" x="11242675" y="4822825"/>
          <p14:tracePt t="219315" x="11252200" y="4884738"/>
          <p14:tracePt t="219334" x="11260138" y="4929188"/>
          <p14:tracePt t="219348" x="11287125" y="5018088"/>
          <p14:tracePt t="219368" x="11296650" y="5045075"/>
          <p14:tracePt t="219382" x="11314113" y="5099050"/>
          <p14:tracePt t="219400" x="11323638" y="5116513"/>
          <p14:tracePt t="219415" x="11323638" y="5133975"/>
          <p14:tracePt t="219432" x="11323638" y="5153025"/>
          <p14:tracePt t="219448" x="11323638" y="5160963"/>
          <p14:tracePt t="219464" x="11323638" y="5187950"/>
          <p14:tracePt t="219484" x="11323638" y="5197475"/>
          <p14:tracePt t="219498" x="11323638" y="5205413"/>
          <p14:tracePt t="219520" x="11323638" y="5214938"/>
          <p14:tracePt t="219543" x="11323638" y="5224463"/>
          <p14:tracePt t="219574" x="11323638" y="5232400"/>
          <p14:tracePt t="219597" x="11323638" y="5251450"/>
          <p14:tracePt t="219620" x="11323638" y="5259388"/>
          <p14:tracePt t="219645" x="11323638" y="5268913"/>
          <p14:tracePt t="219675" x="11323638" y="5276850"/>
          <p14:tracePt t="219706" x="11323638" y="5286375"/>
          <p14:tracePt t="219743" x="11314113" y="5286375"/>
          <p14:tracePt t="219966" x="11296650" y="5286375"/>
          <p14:tracePt t="219990" x="11287125" y="5276850"/>
          <p14:tracePt t="220005" x="11287125" y="5268913"/>
          <p14:tracePt t="220029" x="11277600" y="5268913"/>
          <p14:tracePt t="220036" x="11269663" y="5259388"/>
          <p14:tracePt t="220048" x="11269663" y="5232400"/>
          <p14:tracePt t="220065" x="11252200" y="5214938"/>
          <p14:tracePt t="220083" x="11225213" y="5197475"/>
          <p14:tracePt t="220098" x="11215688" y="5170488"/>
          <p14:tracePt t="220116" x="11206163" y="5153025"/>
          <p14:tracePt t="220131" x="11198225" y="5143500"/>
          <p14:tracePt t="220149" x="11180763" y="5126038"/>
          <p14:tracePt t="220165" x="11171238" y="5108575"/>
          <p14:tracePt t="220165" x="11171238" y="5099050"/>
          <p14:tracePt t="220184" x="11153775" y="5081588"/>
          <p14:tracePt t="220199" x="11144250" y="5062538"/>
          <p14:tracePt t="220215" x="11134725" y="5037138"/>
          <p14:tracePt t="220233" x="11126788" y="5018088"/>
          <p14:tracePt t="220248" x="11117263" y="5000625"/>
          <p14:tracePt t="220248" x="11109325" y="4991100"/>
          <p14:tracePt t="220268" x="11109325" y="4965700"/>
          <p14:tracePt t="220280" x="11072813" y="4938713"/>
          <p14:tracePt t="220300" x="11055350" y="4919663"/>
          <p14:tracePt t="220314" x="11045825" y="4894263"/>
          <p14:tracePt t="220332" x="11028363" y="4867275"/>
          <p14:tracePt t="220348" x="11010900" y="4840288"/>
          <p14:tracePt t="220348" x="11001375" y="4830763"/>
          <p14:tracePt t="220367" x="10991850" y="4822825"/>
          <p14:tracePt t="220381" x="10974388" y="4795838"/>
          <p14:tracePt t="220399" x="10947400" y="4768850"/>
          <p14:tracePt t="220415" x="10929938" y="4759325"/>
          <p14:tracePt t="220434" x="10920413" y="4741863"/>
          <p14:tracePt t="220448" x="10902950" y="4724400"/>
          <p14:tracePt t="220467" x="10895013" y="4705350"/>
          <p14:tracePt t="220490" x="10875963" y="4705350"/>
          <p14:tracePt t="220512" x="10875963" y="4697413"/>
          <p14:tracePt t="222323" x="10868025" y="4697413"/>
          <p14:tracePt t="222522" x="10848975" y="4697413"/>
          <p14:tracePt t="222528" x="10823575" y="4697413"/>
          <p14:tracePt t="222536" x="10804525" y="4697413"/>
          <p14:tracePt t="222547" x="10715625" y="4697413"/>
          <p14:tracePt t="222564" x="10609263" y="4697413"/>
          <p14:tracePt t="222564" x="10510838" y="4697413"/>
          <p14:tracePt t="222584" x="10439400" y="4697413"/>
          <p14:tracePt t="222597" x="10090150" y="4795838"/>
          <p14:tracePt t="222615" x="9875838" y="4902200"/>
          <p14:tracePt t="222631" x="9688513" y="5027613"/>
          <p14:tracePt t="222648" x="9518650" y="5143500"/>
          <p14:tracePt t="222664" x="9394825" y="5232400"/>
          <p14:tracePt t="222664" x="9331325" y="5286375"/>
          <p14:tracePt t="222684" x="9304338" y="5303838"/>
          <p14:tracePt t="222696" x="9215438" y="5375275"/>
          <p14:tracePt t="222717" x="9180513" y="5384800"/>
          <p14:tracePt t="222733" x="9161463" y="5384800"/>
          <p14:tracePt t="223090" x="9153525" y="5384800"/>
          <p14:tracePt t="223098" x="9126538" y="5384800"/>
          <p14:tracePt t="223106" x="9109075" y="5384800"/>
          <p14:tracePt t="223114" x="9055100" y="5419725"/>
          <p14:tracePt t="223131" x="8991600" y="5446713"/>
          <p14:tracePt t="223150" x="8939213" y="5483225"/>
          <p14:tracePt t="223163" x="8894763" y="5518150"/>
          <p14:tracePt t="223163" x="8885238" y="5527675"/>
          <p14:tracePt t="223184" x="8858250" y="5554663"/>
          <p14:tracePt t="223197" x="8831263" y="5599113"/>
          <p14:tracePt t="223215" x="8804275" y="5626100"/>
          <p14:tracePt t="223231" x="8786813" y="5661025"/>
          <p14:tracePt t="223247" x="8777288" y="5680075"/>
          <p14:tracePt t="223265" x="8751888" y="5715000"/>
          <p14:tracePt t="223281" x="8742363" y="5732463"/>
          <p14:tracePt t="223281" x="8732838" y="5741988"/>
          <p14:tracePt t="223300" x="8724900" y="5768975"/>
          <p14:tracePt t="223314" x="8724900" y="5776913"/>
          <p14:tracePt t="223330" x="8715375" y="5795963"/>
          <p14:tracePt t="223347" x="8705850" y="5803900"/>
          <p14:tracePt t="223364" x="8688388" y="5813425"/>
          <p14:tracePt t="223381" x="8680450" y="5822950"/>
          <p14:tracePt t="223400" x="8680450" y="5840413"/>
          <p14:tracePt t="223590" x="8680450" y="5848350"/>
          <p14:tracePt t="223691" x="8670925" y="5848350"/>
          <p14:tracePt t="223698" x="8670925" y="5857875"/>
          <p14:tracePt t="223721" x="8661400" y="5857875"/>
          <p14:tracePt t="223730" x="8661400" y="5867400"/>
          <p14:tracePt t="223747" x="8653463" y="5875338"/>
          <p14:tracePt t="223765" x="8653463" y="5884863"/>
          <p14:tracePt t="223780" x="8643938" y="5884863"/>
          <p14:tracePt t="223780" x="8643938" y="5894388"/>
          <p14:tracePt t="223801" x="8634413" y="5894388"/>
          <p14:tracePt t="223813" x="8634413" y="5911850"/>
          <p14:tracePt t="223832" x="8616950" y="5919788"/>
          <p14:tracePt t="223847" x="8609013" y="5929313"/>
          <p14:tracePt t="223867" x="8609013" y="5938838"/>
          <p14:tracePt t="223891" x="8599488" y="5938838"/>
          <p14:tracePt t="223913" x="8599488" y="5946775"/>
          <p14:tracePt t="223968" x="8609013" y="5946775"/>
          <p14:tracePt t="224830" x="8626475" y="5938838"/>
          <p14:tracePt t="224837" x="8634413" y="5929313"/>
          <p14:tracePt t="224846" x="8653463" y="5919788"/>
          <p14:tracePt t="224865" x="8670925" y="5894388"/>
          <p14:tracePt t="224881" x="8715375" y="5867400"/>
          <p14:tracePt t="224900" x="8759825" y="5830888"/>
          <p14:tracePt t="224914" x="8831263" y="5786438"/>
          <p14:tracePt t="224932" x="8875713" y="5751513"/>
          <p14:tracePt t="224948" x="8939213" y="5715000"/>
          <p14:tracePt t="224964" x="8991600" y="5688013"/>
          <p14:tracePt t="224980" x="9037638" y="5653088"/>
          <p14:tracePt t="224997" x="9072563" y="5634038"/>
          <p14:tracePt t="224997" x="9082088" y="5634038"/>
          <p14:tracePt t="225016" x="9090025" y="5616575"/>
          <p14:tracePt t="225030" x="9117013" y="5608638"/>
          <p14:tracePt t="225048" x="9126538" y="5608638"/>
          <p14:tracePt t="225068" x="9134475" y="5608638"/>
          <p14:tracePt t="225547" x="9144000" y="5599113"/>
          <p14:tracePt t="225552" x="9153525" y="5589588"/>
          <p14:tracePt t="225563" x="9180513" y="5581650"/>
          <p14:tracePt t="225581" x="9197975" y="5545138"/>
          <p14:tracePt t="225597" x="9232900" y="5527675"/>
          <p14:tracePt t="225597" x="9251950" y="5500688"/>
          <p14:tracePt t="225614" x="9304338" y="5465763"/>
          <p14:tracePt t="225630" x="9367838" y="5419725"/>
          <p14:tracePt t="225646" x="9447213" y="5375275"/>
          <p14:tracePt t="225663" x="9528175" y="5348288"/>
          <p14:tracePt t="225681" x="9626600" y="5286375"/>
          <p14:tracePt t="225696" x="9688513" y="5268913"/>
          <p14:tracePt t="225696" x="9725025" y="5251450"/>
          <p14:tracePt t="225717" x="9752013" y="5241925"/>
          <p14:tracePt t="225729" x="9848850" y="5214938"/>
          <p14:tracePt t="225749" x="9929813" y="5187950"/>
          <p14:tracePt t="225764" x="9991725" y="5160963"/>
          <p14:tracePt t="225781" x="10072688" y="5153025"/>
          <p14:tracePt t="225797" x="10117138" y="5153025"/>
          <p14:tracePt t="225797" x="10144125" y="5133975"/>
          <p14:tracePt t="225816" x="10171113" y="5133975"/>
          <p14:tracePt t="225831" x="10198100" y="5133975"/>
          <p14:tracePt t="225848" x="10206038" y="5133975"/>
          <p14:tracePt t="226194" x="10215563" y="5133975"/>
          <p14:tracePt t="226207" x="10225088" y="5133975"/>
          <p14:tracePt t="226214" x="10260013" y="5133975"/>
          <p14:tracePt t="226231" x="10304463" y="5133975"/>
          <p14:tracePt t="226248" x="10348913" y="5126038"/>
          <p14:tracePt t="226263" x="10394950" y="5126038"/>
          <p14:tracePt t="226281" x="10456863" y="5126038"/>
          <p14:tracePt t="226296" x="10518775" y="5126038"/>
          <p14:tracePt t="226296" x="10555288" y="5126038"/>
          <p14:tracePt t="226317" x="10599738" y="5126038"/>
          <p14:tracePt t="226330" x="10661650" y="5126038"/>
          <p14:tracePt t="226350" x="10698163" y="5126038"/>
          <p14:tracePt t="226364" x="10725150" y="5126038"/>
          <p14:tracePt t="226382" x="10760075" y="5126038"/>
          <p14:tracePt t="226396" x="10787063" y="5126038"/>
          <p14:tracePt t="226396" x="10814050" y="5126038"/>
          <p14:tracePt t="226416" x="10841038" y="5126038"/>
          <p14:tracePt t="226431" x="10875963" y="5126038"/>
          <p14:tracePt t="226447" x="10902950" y="5126038"/>
          <p14:tracePt t="226463" x="10929938" y="5126038"/>
          <p14:tracePt t="226480" x="10956925" y="5126038"/>
          <p14:tracePt t="226480" x="10966450" y="5126038"/>
          <p14:tracePt t="226500" x="10983913" y="5126038"/>
          <p14:tracePt t="226512" x="10991850" y="5126038"/>
          <p14:tracePt t="226529" x="11001375" y="5126038"/>
          <p14:tracePt t="226546" x="11010900" y="5126038"/>
          <p14:tracePt t="226563" x="11018838" y="5126038"/>
          <p14:tracePt t="226579" x="11028363" y="5126038"/>
          <p14:tracePt t="226607" x="11037888" y="5126038"/>
          <p14:tracePt t="226614" x="11055350" y="5126038"/>
          <p14:tracePt t="226631" x="11063288" y="5126038"/>
          <p14:tracePt t="226661" x="11072813" y="5126038"/>
          <p14:tracePt t="226668" x="11082338" y="5126038"/>
          <p14:tracePt t="226707" x="11090275" y="5126038"/>
          <p14:tracePt t="226722" x="11099800" y="5126038"/>
          <p14:tracePt t="226746" x="11109325" y="5126038"/>
          <p14:tracePt t="227668" x="11109325" y="5116513"/>
          <p14:tracePt t="228022" x="11126788" y="5116513"/>
          <p14:tracePt t="228061" x="11134725" y="5108575"/>
          <p14:tracePt t="228078" x="11144250" y="5108575"/>
          <p14:tracePt t="228092" x="11153775" y="5108575"/>
          <p14:tracePt t="228099" x="11161713" y="5108575"/>
          <p14:tracePt t="228130" x="11153775" y="5108575"/>
          <p14:tracePt t="228677" x="11144250" y="5108575"/>
          <p14:tracePt t="228708" x="11134725" y="5108575"/>
          <p14:tracePt t="228754" x="11117263" y="5108575"/>
          <p14:tracePt t="228815" x="11117263" y="5089525"/>
          <p14:tracePt t="228930" x="11109325" y="5089525"/>
          <p14:tracePt t="228938" x="11109325" y="5081588"/>
          <p14:tracePt t="228993" x="11099800" y="5081588"/>
          <p14:tracePt t="229038" x="11099800" y="5072063"/>
          <p14:tracePt t="229061" x="11099800" y="5062538"/>
          <p14:tracePt t="229077" x="11090275" y="5062538"/>
          <p14:tracePt t="229092" x="11090275" y="5054600"/>
          <p14:tracePt t="229100" x="11082338" y="5045075"/>
          <p14:tracePt t="229116" x="11072813" y="5037138"/>
          <p14:tracePt t="229140" x="11072813" y="5018088"/>
          <p14:tracePt t="229154" x="11072813" y="5010150"/>
          <p14:tracePt t="229162" x="11063288" y="4991100"/>
          <p14:tracePt t="229179" x="11045825" y="4973638"/>
          <p14:tracePt t="229195" x="11037888" y="4946650"/>
          <p14:tracePt t="229212" x="11028363" y="4929188"/>
          <p14:tracePt t="229229" x="11010900" y="4911725"/>
          <p14:tracePt t="229229" x="11010900" y="4902200"/>
          <p14:tracePt t="229246" x="10991850" y="4875213"/>
          <p14:tracePt t="229264" x="10974388" y="4857750"/>
          <p14:tracePt t="229279" x="10974388" y="4848225"/>
          <p14:tracePt t="229295" x="10966450" y="4840288"/>
          <p14:tracePt t="229312" x="10966450" y="4830763"/>
          <p14:tracePt t="229331" x="10956925" y="4813300"/>
          <p14:tracePt t="229345" x="10947400" y="4813300"/>
          <p14:tracePt t="229584" x="10939463" y="4813300"/>
          <p14:tracePt t="229593" x="10912475" y="4813300"/>
          <p14:tracePt t="229609" x="10902950" y="4813300"/>
          <p14:tracePt t="229615" x="10885488" y="4813300"/>
          <p14:tracePt t="229628" x="10841038" y="4813300"/>
          <p14:tracePt t="229628" x="10814050" y="4813300"/>
          <p14:tracePt t="229649" x="10752138" y="4822825"/>
          <p14:tracePt t="229662" x="10706100" y="4848225"/>
          <p14:tracePt t="229680" x="10626725" y="4884738"/>
          <p14:tracePt t="229695" x="10572750" y="4911725"/>
          <p14:tracePt t="229695" x="10537825" y="4919663"/>
          <p14:tracePt t="229717" x="10510838" y="4946650"/>
          <p14:tracePt t="229727" x="10466388" y="4965700"/>
          <p14:tracePt t="229727" x="10439400" y="4973638"/>
          <p14:tracePt t="229748" x="10420350" y="4991100"/>
          <p14:tracePt t="229763" x="10402888" y="5000625"/>
          <p14:tracePt t="229778" x="10375900" y="5000625"/>
          <p14:tracePt t="229797" x="10367963" y="5010150"/>
          <p14:tracePt t="229811" x="10348913" y="5027613"/>
          <p14:tracePt t="229811" x="10340975" y="5027613"/>
          <p14:tracePt t="229832" x="10331450" y="5037138"/>
          <p14:tracePt t="229845" x="10304463" y="5045075"/>
          <p14:tracePt t="229864" x="10296525" y="5045075"/>
          <p14:tracePt t="229878" x="10287000" y="5054600"/>
          <p14:tracePt t="229897" x="10277475" y="5054600"/>
          <p14:tracePt t="229917" x="10269538" y="5062538"/>
          <p14:tracePt t="229932" x="10260013" y="5062538"/>
          <p14:tracePt t="229963" x="10252075" y="5062538"/>
          <p14:tracePt t="229995" x="10233025" y="5062538"/>
          <p14:tracePt t="230025" x="10225088" y="5062538"/>
          <p14:tracePt t="230056" x="10225088" y="5072063"/>
          <p14:tracePt t="230108" x="10215563" y="5072063"/>
          <p14:tracePt t="230179" x="10215563" y="5081588"/>
          <p14:tracePt t="230210" x="10206038" y="5081588"/>
          <p14:tracePt t="230215" x="10206038" y="5099050"/>
          <p14:tracePt t="230228" x="10198100" y="5099050"/>
          <p14:tracePt t="230246" x="10198100" y="5108575"/>
          <p14:tracePt t="230262" x="10188575" y="5108575"/>
          <p14:tracePt t="230278" x="10188575" y="5116513"/>
          <p14:tracePt t="230333" x="10180638" y="5116513"/>
          <p14:tracePt t="230378" x="10180638" y="5126038"/>
          <p14:tracePt t="230385" x="10161588" y="5126038"/>
          <p14:tracePt t="230409" x="10161588" y="5133975"/>
          <p14:tracePt t="230416" x="10161588" y="5143500"/>
          <p14:tracePt t="230493" x="10153650" y="5143500"/>
          <p14:tracePt t="230508" x="10144125" y="5143500"/>
          <p14:tracePt t="232395" x="10144125" y="5153025"/>
          <p14:tracePt t="232517" x="10144125" y="5160963"/>
          <p14:tracePt t="232701" x="10144125" y="5180013"/>
          <p14:tracePt t="232732" x="10144125" y="5187950"/>
          <p14:tracePt t="232763" x="10144125" y="5197475"/>
          <p14:tracePt t="232786" x="10144125" y="5205413"/>
          <p14:tracePt t="232795" x="10144125" y="5214938"/>
          <p14:tracePt t="232801" x="10144125" y="5224463"/>
          <p14:tracePt t="232811" x="10144125" y="5251450"/>
          <p14:tracePt t="232829" x="10134600" y="5276850"/>
          <p14:tracePt t="232844" x="10134600" y="5322888"/>
          <p14:tracePt t="232844" x="10134600" y="5348288"/>
          <p14:tracePt t="232865" x="10134600" y="5357813"/>
          <p14:tracePt t="232877" x="10134600" y="5402263"/>
          <p14:tracePt t="232895" x="10134600" y="5429250"/>
          <p14:tracePt t="232912" x="10134600" y="5446713"/>
          <p14:tracePt t="232931" x="10134600" y="5473700"/>
          <p14:tracePt t="232946" x="10134600" y="5510213"/>
          <p14:tracePt t="232964" x="10134600" y="5527675"/>
          <p14:tracePt t="232977" x="10134600" y="5554663"/>
          <p14:tracePt t="232996" x="10134600" y="5572125"/>
          <p14:tracePt t="233012" x="10134600" y="5608638"/>
          <p14:tracePt t="233028" x="10134600" y="5616575"/>
          <p14:tracePt t="233044" x="10134600" y="5634038"/>
          <p14:tracePt t="233062" x="10134600" y="5670550"/>
          <p14:tracePt t="233080" x="10134600" y="5680075"/>
          <p14:tracePt t="233094" x="10134600" y="5697538"/>
          <p14:tracePt t="233112" x="10134600" y="5715000"/>
          <p14:tracePt t="233128" x="10134600" y="5741988"/>
          <p14:tracePt t="233128" x="10134600" y="5751513"/>
          <p14:tracePt t="233148" x="10134600" y="5759450"/>
          <p14:tracePt t="233160" x="10134600" y="5776913"/>
          <p14:tracePt t="233181" x="10134600" y="5795963"/>
          <p14:tracePt t="233195" x="10134600" y="5813425"/>
          <p14:tracePt t="233212" x="10134600" y="5830888"/>
          <p14:tracePt t="233228" x="10134600" y="5840413"/>
          <p14:tracePt t="233247" x="10134600" y="5848350"/>
          <p14:tracePt t="233272" x="10134600" y="5857875"/>
          <p14:tracePt t="233287" x="10134600" y="5867400"/>
          <p14:tracePt t="233309" x="10134600" y="5884863"/>
          <p14:tracePt t="233333" x="10134600" y="5894388"/>
          <p14:tracePt t="233348" x="10134600" y="5867400"/>
          <p14:tracePt t="233879" x="10134600" y="5857875"/>
          <p14:tracePt t="233886" x="10134600" y="5840413"/>
          <p14:tracePt t="233894" x="10134600" y="5803900"/>
          <p14:tracePt t="233911" x="10134600" y="5759450"/>
          <p14:tracePt t="233928" x="10134600" y="5724525"/>
          <p14:tracePt t="233945" x="10134600" y="5680075"/>
          <p14:tracePt t="233960" x="10134600" y="5634038"/>
          <p14:tracePt t="233960" x="10134600" y="5616575"/>
          <p14:tracePt t="233979" x="10134600" y="5554663"/>
          <p14:tracePt t="233995" x="10134600" y="5518150"/>
          <p14:tracePt t="234012" x="10134600" y="5473700"/>
          <p14:tracePt t="234028" x="10134600" y="5411788"/>
          <p14:tracePt t="234028" x="10134600" y="5394325"/>
          <p14:tracePt t="234048" x="10134600" y="5367338"/>
          <p14:tracePt t="234060" x="10134600" y="5322888"/>
          <p14:tracePt t="234060" x="10134600" y="5303838"/>
          <p14:tracePt t="234081" x="10134600" y="5276850"/>
          <p14:tracePt t="234095" x="10134600" y="5251450"/>
          <p14:tracePt t="234112" x="10134600" y="5241925"/>
          <p14:tracePt t="234127" x="10134600" y="5251450"/>
          <p14:tracePt t="234294" x="10134600" y="5259388"/>
          <p14:tracePt t="234301" x="10134600" y="5286375"/>
          <p14:tracePt t="234310" x="10134600" y="5303838"/>
          <p14:tracePt t="234329" x="10134600" y="5330825"/>
          <p14:tracePt t="234344" x="10134600" y="5357813"/>
          <p14:tracePt t="234344" x="10134600" y="5375275"/>
          <p14:tracePt t="234364" x="10134600" y="5384800"/>
          <p14:tracePt t="234377" x="10134600" y="5419725"/>
          <p14:tracePt t="234396" x="10144125" y="5446713"/>
          <p14:tracePt t="234411" x="10144125" y="5456238"/>
          <p14:tracePt t="234427" x="10153650" y="5483225"/>
          <p14:tracePt t="234444" x="10171113" y="5491163"/>
          <p14:tracePt t="234462" x="10171113" y="5510213"/>
          <p14:tracePt t="234462" x="10171113" y="5518150"/>
          <p14:tracePt t="234480" x="10188575" y="5527675"/>
          <p14:tracePt t="234496" x="10198100" y="5537200"/>
          <p14:tracePt t="234511" x="10215563" y="5554663"/>
          <p14:tracePt t="234528" x="10225088" y="5572125"/>
          <p14:tracePt t="234546" x="10252075" y="5581650"/>
          <p14:tracePt t="234561" x="10269538" y="5589588"/>
          <p14:tracePt t="234561" x="10277475" y="5589588"/>
          <p14:tracePt t="234580" x="10304463" y="5599113"/>
          <p14:tracePt t="234595" x="10313988" y="5599113"/>
          <p14:tracePt t="234610" x="10331450" y="5608638"/>
          <p14:tracePt t="234628" x="10340975" y="5608638"/>
          <p14:tracePt t="234644" x="10348913" y="5608638"/>
          <p14:tracePt t="234660" x="10358438" y="5626100"/>
          <p14:tracePt t="234677" x="10385425" y="5626100"/>
          <p14:tracePt t="234695" x="10394950" y="5634038"/>
          <p14:tracePt t="234712" x="10402888" y="5634038"/>
          <p14:tracePt t="234727" x="10420350" y="5643563"/>
          <p14:tracePt t="234747" x="10429875" y="5643563"/>
          <p14:tracePt t="234762" x="10439400" y="5653088"/>
          <p14:tracePt t="234777" x="10456863" y="5653088"/>
          <p14:tracePt t="234795" x="10466388" y="5653088"/>
          <p14:tracePt t="234811" x="10474325" y="5653088"/>
          <p14:tracePt t="234863" x="10474325" y="5661025"/>
          <p14:tracePt t="235778" x="10474325" y="5653088"/>
          <p14:tracePt t="236402" x="10474325" y="5643563"/>
          <p14:tracePt t="236425" x="10474325" y="5634038"/>
          <p14:tracePt t="236441" x="10474325" y="5616575"/>
          <p14:tracePt t="236449" x="10474325" y="5608638"/>
          <p14:tracePt t="236464" x="10483850" y="5608638"/>
          <p14:tracePt t="236476" x="10491788" y="5589588"/>
          <p14:tracePt t="236476" x="10518775" y="5581650"/>
          <p14:tracePt t="236495" x="10537825" y="5554663"/>
          <p14:tracePt t="236511" x="10572750" y="5527675"/>
          <p14:tracePt t="236527" x="10617200" y="5500688"/>
          <p14:tracePt t="236545" x="10671175" y="5473700"/>
          <p14:tracePt t="236560" x="10715625" y="5438775"/>
          <p14:tracePt t="236560" x="10742613" y="5419725"/>
          <p14:tracePt t="236580" x="10752138" y="5411788"/>
          <p14:tracePt t="236593" x="10823575" y="5394325"/>
          <p14:tracePt t="236612" x="10841038" y="5384800"/>
          <p14:tracePt t="236627" x="10858500" y="5375275"/>
          <p14:tracePt t="236646" x="10875963" y="5357813"/>
          <p14:tracePt t="236660" x="10912475" y="5340350"/>
          <p14:tracePt t="236680" x="10920413" y="5340350"/>
          <p14:tracePt t="236693" x="10947400" y="5322888"/>
          <p14:tracePt t="236712" x="10983913" y="5313363"/>
          <p14:tracePt t="236727" x="11018838" y="5303838"/>
          <p14:tracePt t="236744" x="11045825" y="5303838"/>
          <p14:tracePt t="236760" x="11063288" y="5295900"/>
          <p14:tracePt t="236777" x="11090275" y="5295900"/>
          <p14:tracePt t="236793" x="11134725" y="5276850"/>
          <p14:tracePt t="236811" x="11153775" y="5268913"/>
          <p14:tracePt t="236828" x="11180763" y="5268913"/>
          <p14:tracePt t="236843" x="11188700" y="5259388"/>
          <p14:tracePt t="236843" x="11198225" y="5259388"/>
          <p14:tracePt t="236864" x="11206163" y="5251450"/>
          <p14:tracePt t="236876" x="11225213" y="5241925"/>
          <p14:tracePt t="236897" x="11233150" y="5241925"/>
          <p14:tracePt t="236909" x="11260138" y="5224463"/>
          <p14:tracePt t="236928" x="11260138" y="5214938"/>
          <p14:tracePt t="236943" x="11269663" y="5214938"/>
          <p14:tracePt t="236960" x="11277600" y="5205413"/>
          <p14:tracePt t="236976" x="11277600" y="5197475"/>
          <p14:tracePt t="236993" x="11287125" y="5197475"/>
          <p14:tracePt t="237010" x="11287125" y="5187950"/>
          <p14:tracePt t="237033" x="11296650" y="5187950"/>
          <p14:tracePt t="237087" x="11296650" y="5180013"/>
          <p14:tracePt t="237195" x="11296650" y="5170488"/>
          <p14:tracePt t="237226" x="11296650" y="5153025"/>
          <p14:tracePt t="237249" x="11296650" y="5143500"/>
          <p14:tracePt t="237265" x="11287125" y="5143500"/>
          <p14:tracePt t="237280" x="11277600" y="5143500"/>
          <p14:tracePt t="237287" x="11277600" y="5133975"/>
          <p14:tracePt t="237297" x="11269663" y="5133975"/>
          <p14:tracePt t="237309" x="11260138" y="5126038"/>
          <p14:tracePt t="237327" x="11242675" y="5126038"/>
          <p14:tracePt t="237343" x="11233150" y="5126038"/>
          <p14:tracePt t="237359" x="11233150" y="5116513"/>
          <p14:tracePt t="237376" x="11225213" y="5116513"/>
          <p14:tracePt t="237393" x="11215688" y="5116513"/>
          <p14:tracePt t="237410" x="11206163" y="5116513"/>
          <p14:tracePt t="237749" x="11198225" y="5116513"/>
          <p14:tracePt t="237787" x="11198225" y="5108575"/>
          <p14:tracePt t="237810" x="11188700" y="5108575"/>
          <p14:tracePt t="237818" x="11180763" y="5108575"/>
          <p14:tracePt t="237833" x="11161713" y="5108575"/>
          <p14:tracePt t="237857" x="11161713" y="5099050"/>
          <p14:tracePt t="237872" x="11153775" y="5099050"/>
          <p14:tracePt t="237897" x="11144250" y="5099050"/>
          <p14:tracePt t="238112" x="11134725" y="5099050"/>
          <p14:tracePt t="238195" x="11126788" y="5099050"/>
          <p14:tracePt t="238249" x="11099800" y="5099050"/>
          <p14:tracePt t="238766" x="11090275" y="5099050"/>
          <p14:tracePt t="238772" x="11055350" y="5099050"/>
          <p14:tracePt t="238780" x="11037888" y="5099050"/>
          <p14:tracePt t="238793" x="10956925" y="5099050"/>
          <p14:tracePt t="238793" x="10902950" y="5099050"/>
          <p14:tracePt t="238811" x="10760075" y="5099050"/>
          <p14:tracePt t="238828" x="10545763" y="5099050"/>
          <p14:tracePt t="238843" x="10304463" y="5099050"/>
          <p14:tracePt t="238861" x="10090150" y="5099050"/>
          <p14:tracePt t="238877" x="9894888" y="5081588"/>
          <p14:tracePt t="238877" x="9796463" y="5081588"/>
          <p14:tracePt t="238896" x="9698038" y="5081588"/>
          <p14:tracePt t="238909" x="9491663" y="5081588"/>
          <p14:tracePt t="238928" x="9385300" y="5081588"/>
          <p14:tracePt t="238943" x="9313863" y="5062538"/>
          <p14:tracePt t="238962" x="9232900" y="5062538"/>
          <p14:tracePt t="238978" x="9134475" y="5054600"/>
          <p14:tracePt t="238996" x="9090025" y="5054600"/>
          <p14:tracePt t="239009" x="8974138" y="5045075"/>
          <p14:tracePt t="239028" x="8920163" y="5045075"/>
          <p14:tracePt t="239043" x="8840788" y="5045075"/>
          <p14:tracePt t="239060" x="8796338" y="5045075"/>
          <p14:tracePt t="239078" x="8751888" y="5045075"/>
          <p14:tracePt t="239094" x="8732838" y="5045075"/>
          <p14:tracePt t="239094" x="8705850" y="5045075"/>
          <p14:tracePt t="239113" x="8688388" y="5045075"/>
          <p14:tracePt t="239127" x="8653463" y="5045075"/>
          <p14:tracePt t="239144" x="8643938" y="5045075"/>
          <p14:tracePt t="239159" x="8634413" y="5045075"/>
          <p14:tracePt t="239176" x="8626475" y="5045075"/>
          <p14:tracePt t="239193" x="8616950" y="5045075"/>
          <p14:tracePt t="239212" x="8609013" y="5045075"/>
          <p14:tracePt t="239226" x="8589963" y="5045075"/>
          <p14:tracePt t="239244" x="8582025" y="5045075"/>
          <p14:tracePt t="239259" x="8555038" y="5045075"/>
          <p14:tracePt t="239277" x="8537575" y="5054600"/>
          <p14:tracePt t="239293" x="8510588" y="5054600"/>
          <p14:tracePt t="239293" x="8491538" y="5062538"/>
          <p14:tracePt t="239311" x="8466138" y="5062538"/>
          <p14:tracePt t="239328" x="8447088" y="5072063"/>
          <p14:tracePt t="239343" x="8439150" y="5072063"/>
          <p14:tracePt t="239364" x="8429625" y="5089525"/>
          <p14:tracePt t="239381" x="8447088" y="5089525"/>
          <p14:tracePt t="239526" x="8466138" y="5089525"/>
          <p14:tracePt t="239535" x="8483600" y="5089525"/>
          <p14:tracePt t="239542" x="8545513" y="5089525"/>
          <p14:tracePt t="239560" x="8634413" y="5089525"/>
          <p14:tracePt t="239577" x="8742363" y="5089525"/>
          <p14:tracePt t="239593" x="8885238" y="5089525"/>
          <p14:tracePt t="239593" x="8956675" y="5089525"/>
          <p14:tracePt t="239613" x="9055100" y="5089525"/>
          <p14:tracePt t="239625" x="9323388" y="5081588"/>
          <p14:tracePt t="239645" x="9563100" y="5081588"/>
          <p14:tracePt t="239659" x="9769475" y="5045075"/>
          <p14:tracePt t="239678" x="9894888" y="5045075"/>
          <p14:tracePt t="239693" x="10037763" y="5027613"/>
          <p14:tracePt t="239693" x="10109200" y="5018088"/>
          <p14:tracePt t="239712" x="10260013" y="5000625"/>
          <p14:tracePt t="239727" x="10394950" y="4983163"/>
          <p14:tracePt t="239743" x="10483850" y="4973638"/>
          <p14:tracePt t="239759" x="10590213" y="4973638"/>
          <p14:tracePt t="239776" x="10671175" y="4956175"/>
          <p14:tracePt t="239793" x="10752138" y="4946650"/>
          <p14:tracePt t="239810" x="10831513" y="4946650"/>
          <p14:tracePt t="239828" x="10875963" y="4938713"/>
          <p14:tracePt t="239843" x="10912475" y="4938713"/>
          <p14:tracePt t="239861" x="10920413" y="4938713"/>
          <p14:tracePt t="239876" x="10929938" y="4938713"/>
          <p14:tracePt t="239893" x="10929938" y="4919663"/>
          <p14:tracePt t="239909" x="10947400" y="4919663"/>
          <p14:tracePt t="239928" x="10956925" y="4919663"/>
          <p14:tracePt t="240057" x="10974388" y="4919663"/>
          <p14:tracePt t="240081" x="10983913" y="4919663"/>
          <p14:tracePt t="240095" x="10991850" y="4919663"/>
          <p14:tracePt t="240103" x="11001375" y="4929188"/>
          <p14:tracePt t="240113" x="11037888" y="4946650"/>
          <p14:tracePt t="240127" x="11063288" y="4965700"/>
          <p14:tracePt t="240144" x="11099800" y="4991100"/>
          <p14:tracePt t="240159" x="11117263" y="5000625"/>
          <p14:tracePt t="240176" x="11126788" y="5018088"/>
          <p14:tracePt t="240193" x="11153775" y="5027613"/>
          <p14:tracePt t="240210" x="11161713" y="5037138"/>
          <p14:tracePt t="240227" x="11161713" y="5054600"/>
          <p14:tracePt t="240242" x="11171238" y="5054600"/>
          <p14:tracePt t="240259" x="11171238" y="5062538"/>
          <p14:tracePt t="240275" x="11180763" y="5062538"/>
          <p14:tracePt t="240292" x="11171238" y="5062538"/>
          <p14:tracePt t="240727" x="11171238" y="5072063"/>
          <p14:tracePt t="240742" x="11161713" y="5072063"/>
          <p14:tracePt t="240750" x="11161713" y="5081588"/>
          <p14:tracePt t="240759" x="11144250" y="5081588"/>
          <p14:tracePt t="240777" x="11144250" y="5089525"/>
          <p14:tracePt t="240792" x="11134725" y="5089525"/>
          <p14:tracePt t="240809" x="11126788" y="5089525"/>
          <p14:tracePt t="240827" x="11126788" y="5099050"/>
          <p14:tracePt t="240842" x="11117263" y="5099050"/>
          <p14:tracePt t="240896" x="11117263" y="5108575"/>
          <p14:tracePt t="242842" x="11109325" y="5108575"/>
          <p14:tracePt t="243528" x="11099800" y="5108575"/>
          <p14:tracePt t="243551" x="11090275" y="5108575"/>
          <p14:tracePt t="243558" x="11090275" y="5099050"/>
          <p14:tracePt t="243566" x="11082338" y="5089525"/>
          <p14:tracePt t="243574" x="11055350" y="5072063"/>
          <p14:tracePt t="243592" x="11037888" y="5045075"/>
          <p14:tracePt t="243608" x="11028363" y="5037138"/>
          <p14:tracePt t="243625" x="11001375" y="5018088"/>
          <p14:tracePt t="243625" x="11001375" y="5010150"/>
          <p14:tracePt t="243645" x="10983913" y="4983163"/>
          <p14:tracePt t="243659" x="10983913" y="4965700"/>
          <p14:tracePt t="243676" x="10974388" y="4956175"/>
          <p14:tracePt t="243692" x="10974388" y="4938713"/>
          <p14:tracePt t="243711" x="10966450" y="4929188"/>
          <p14:tracePt t="243724" x="10966450" y="4911725"/>
          <p14:tracePt t="243743" x="10966450" y="4902200"/>
          <p14:tracePt t="243820" x="10974388" y="4902200"/>
          <p14:tracePt t="243966" x="10983913" y="4902200"/>
          <p14:tracePt t="243974" x="10991850" y="4919663"/>
          <p14:tracePt t="243981" x="11001375" y="4929188"/>
          <p14:tracePt t="243991" x="11028363" y="4938713"/>
          <p14:tracePt t="244009" x="11045825" y="4956175"/>
          <p14:tracePt t="244009" x="11045825" y="4965700"/>
          <p14:tracePt t="244028" x="11055350" y="4973638"/>
          <p14:tracePt t="244041" x="11099800" y="5018088"/>
          <p14:tracePt t="244060" x="11117263" y="5054600"/>
          <p14:tracePt t="244076" x="11144250" y="5099050"/>
          <p14:tracePt t="244092" x="11180763" y="5153025"/>
          <p14:tracePt t="244110" x="11206163" y="5214938"/>
          <p14:tracePt t="244125" x="11215688" y="5251450"/>
          <p14:tracePt t="244125" x="11233150" y="5268913"/>
          <p14:tracePt t="244145" x="11242675" y="5295900"/>
          <p14:tracePt t="244159" x="11252200" y="5313363"/>
          <p14:tracePt t="244176" x="11252200" y="5322888"/>
          <p14:tracePt t="244191" x="11252200" y="5330825"/>
          <p14:tracePt t="244208" x="11252200" y="5340350"/>
          <p14:tracePt t="244224" x="11242675" y="5340350"/>
          <p14:tracePt t="244382" x="11215688" y="5340350"/>
          <p14:tracePt t="244389" x="11198225" y="5340350"/>
          <p14:tracePt t="244397" x="11153775" y="5322888"/>
          <p14:tracePt t="244408" x="11063288" y="5295900"/>
          <p14:tracePt t="244408" x="10983913" y="5286375"/>
          <p14:tracePt t="244428" x="10902950" y="5251450"/>
          <p14:tracePt t="244440" x="10555288" y="5180013"/>
          <p14:tracePt t="244461" x="10331450" y="5143500"/>
          <p14:tracePt t="244475" x="10117138" y="5143500"/>
          <p14:tracePt t="244493" x="9947275" y="5143500"/>
          <p14:tracePt t="244508" x="9725025" y="5153025"/>
          <p14:tracePt t="244525" x="9545638" y="5205413"/>
          <p14:tracePt t="244541" x="9277350" y="5286375"/>
          <p14:tracePt t="244559" x="9144000" y="5348288"/>
          <p14:tracePt t="244576" x="9028113" y="5402263"/>
          <p14:tracePt t="244592" x="8902700" y="5465763"/>
          <p14:tracePt t="244609" x="8769350" y="5527675"/>
          <p14:tracePt t="244625" x="8670925" y="5572125"/>
          <p14:tracePt t="244625" x="8609013" y="5599113"/>
          <p14:tracePt t="244645" x="8572500" y="5608638"/>
          <p14:tracePt t="244645" x="8518525" y="5643563"/>
          <p14:tracePt t="244660" x="8439150" y="5697538"/>
          <p14:tracePt t="244677" x="8367713" y="5732463"/>
          <p14:tracePt t="244692" x="8304213" y="5768975"/>
          <p14:tracePt t="244709" x="8259763" y="5803900"/>
          <p14:tracePt t="244725" x="8205788" y="5830888"/>
          <p14:tracePt t="244741" x="8170863" y="5857875"/>
          <p14:tracePt t="244741" x="8153400" y="5867400"/>
          <p14:tracePt t="244760" x="8126413" y="5875338"/>
          <p14:tracePt t="244774" x="8108950" y="5902325"/>
          <p14:tracePt t="244792" x="8089900" y="5911850"/>
          <p14:tracePt t="244808" x="8062913" y="5929313"/>
          <p14:tracePt t="244826" x="8054975" y="5929313"/>
          <p14:tracePt t="244841" x="8054975" y="5938838"/>
          <p14:tracePt t="244858" x="8045450" y="5946775"/>
          <p14:tracePt t="244874" x="8045450" y="5965825"/>
          <p14:tracePt t="244968" x="8045450" y="5973763"/>
          <p14:tracePt t="244982" x="8045450" y="5983288"/>
          <p14:tracePt t="244998" x="8054975" y="5991225"/>
          <p14:tracePt t="245005" x="8081963" y="6000750"/>
          <p14:tracePt t="245012" x="8089900" y="6010275"/>
          <p14:tracePt t="245024" x="8126413" y="6037263"/>
          <p14:tracePt t="245041" x="8170863" y="6054725"/>
          <p14:tracePt t="245041" x="8197850" y="6054725"/>
          <p14:tracePt t="245060" x="8242300" y="6072188"/>
          <p14:tracePt t="245077" x="8269288" y="6081713"/>
          <p14:tracePt t="245092" x="8304213" y="6089650"/>
          <p14:tracePt t="245110" x="8323263" y="6089650"/>
          <p14:tracePt t="245125" x="8340725" y="6089650"/>
          <p14:tracePt t="245143" x="8358188" y="6089650"/>
          <p14:tracePt t="245158" x="8375650" y="6089650"/>
          <p14:tracePt t="245176" x="8385175" y="6089650"/>
          <p14:tracePt t="245191" x="8394700" y="6089650"/>
          <p14:tracePt t="245208" x="8402638" y="6089650"/>
          <p14:tracePt t="245224" x="8412163" y="6089650"/>
          <p14:tracePt t="245251" x="8429625" y="6089650"/>
          <p14:tracePt t="245321" x="8439150" y="6089650"/>
          <p14:tracePt t="245338" x="8447088" y="6089650"/>
          <p14:tracePt t="245343" x="8466138" y="6089650"/>
          <p14:tracePt t="245360" x="8501063" y="6081713"/>
          <p14:tracePt t="245375" x="8589963" y="6062663"/>
          <p14:tracePt t="245393" x="8705850" y="6018213"/>
          <p14:tracePt t="245408" x="8885238" y="6010275"/>
          <p14:tracePt t="245426" x="9099550" y="5991225"/>
          <p14:tracePt t="245441" x="9340850" y="5991225"/>
          <p14:tracePt t="245441" x="9466263" y="5991225"/>
          <p14:tracePt t="245461" x="9582150" y="5991225"/>
          <p14:tracePt t="245474" x="9875838" y="5991225"/>
          <p14:tracePt t="245493" x="10001250" y="5991225"/>
          <p14:tracePt t="245508" x="10099675" y="5991225"/>
          <p14:tracePt t="245525" x="10206038" y="5991225"/>
          <p14:tracePt t="245541" x="10304463" y="5991225"/>
          <p14:tracePt t="245541" x="10340975" y="5991225"/>
          <p14:tracePt t="245559" x="10402888" y="5991225"/>
          <p14:tracePt t="245576" x="10447338" y="5991225"/>
          <p14:tracePt t="245592" x="10483850" y="5983288"/>
          <p14:tracePt t="245609" x="10491788" y="5983288"/>
          <p14:tracePt t="245624" x="10501313" y="5983288"/>
          <p14:tracePt t="245641" x="10510838" y="5983288"/>
          <p14:tracePt t="245657" x="10518775" y="5983288"/>
          <p14:tracePt t="245676" x="10528300" y="5983288"/>
          <p14:tracePt t="245691" x="10537825" y="5983288"/>
          <p14:tracePt t="245713" x="10555288" y="5973763"/>
          <p14:tracePt t="245743" x="10555288" y="5956300"/>
          <p14:tracePt t="245766" x="10563225" y="5956300"/>
          <p14:tracePt t="245774" x="10563225" y="5946775"/>
          <p14:tracePt t="245790" x="10572750" y="5946775"/>
          <p14:tracePt t="245806" x="10572750" y="5938838"/>
          <p14:tracePt t="245812" x="10572750" y="5929313"/>
          <p14:tracePt t="245836" x="10572750" y="5919788"/>
          <p14:tracePt t="245851" x="10572750" y="5911850"/>
          <p14:tracePt t="245860" x="10572750" y="5902325"/>
          <p14:tracePt t="245875" x="10572750" y="5867400"/>
          <p14:tracePt t="245893" x="10572750" y="5822950"/>
          <p14:tracePt t="245908" x="10572750" y="5776913"/>
          <p14:tracePt t="245926" x="10572750" y="5732463"/>
          <p14:tracePt t="245941" x="10563225" y="5688013"/>
          <p14:tracePt t="245941" x="10563225" y="5670550"/>
          <p14:tracePt t="245961" x="10555288" y="5643563"/>
          <p14:tracePt t="245975" x="10555288" y="5626100"/>
          <p14:tracePt t="245993" x="10555288" y="5608638"/>
          <p14:tracePt t="246007" x="10555288" y="5599113"/>
          <p14:tracePt t="246098" x="10545763" y="5599113"/>
          <p14:tracePt t="246444" x="10537825" y="5599113"/>
          <p14:tracePt t="246451" x="10518775" y="5599113"/>
          <p14:tracePt t="246459" x="10491788" y="5616575"/>
          <p14:tracePt t="246475" x="10466388" y="5643563"/>
          <p14:tracePt t="246492" x="10429875" y="5680075"/>
          <p14:tracePt t="246508" x="10394950" y="5724525"/>
          <p14:tracePt t="246524" x="10340975" y="5795963"/>
          <p14:tracePt t="246541" x="10296525" y="5894388"/>
          <p14:tracePt t="246558" x="10206038" y="6062663"/>
          <p14:tracePt t="246576" x="10180638" y="6180138"/>
          <p14:tracePt t="246592" x="10153650" y="6269038"/>
          <p14:tracePt t="246609" x="10144125" y="6313488"/>
          <p14:tracePt t="246625" x="10144125" y="6384925"/>
          <p14:tracePt t="246644" x="10144125" y="6411913"/>
          <p14:tracePt t="246656" x="10144125" y="6438900"/>
          <p14:tracePt t="246676" x="10144125" y="6465888"/>
          <p14:tracePt t="246691" x="10144125" y="6473825"/>
          <p14:tracePt t="246707" x="10153650" y="6483350"/>
          <p14:tracePt t="246724" x="10198100" y="6483350"/>
          <p14:tracePt t="246741" x="10242550" y="6483350"/>
          <p14:tracePt t="246757" x="10296525" y="6483350"/>
          <p14:tracePt t="246775" x="10331450" y="6446838"/>
          <p14:tracePt t="246791" x="10375900" y="6375400"/>
          <p14:tracePt t="246808" x="10402888" y="6286500"/>
          <p14:tracePt t="246826" x="10412413" y="6161088"/>
          <p14:tracePt t="246841" x="10429875" y="6062663"/>
          <p14:tracePt t="246841" x="10429875" y="6010275"/>
          <p14:tracePt t="246860" x="10429875" y="5973763"/>
          <p14:tracePt t="246874" x="10429875" y="5857875"/>
          <p14:tracePt t="246892" x="10429875" y="5786438"/>
          <p14:tracePt t="246908" x="10429875" y="5724525"/>
          <p14:tracePt t="246925" x="10412413" y="5688013"/>
          <p14:tracePt t="246941" x="10402888" y="5653088"/>
          <p14:tracePt t="246941" x="10402888" y="5643563"/>
          <p14:tracePt t="246961" x="10402888" y="5634038"/>
          <p14:tracePt t="246974" x="10385425" y="5608638"/>
          <p14:tracePt t="246992" x="10358438" y="5608638"/>
          <p14:tracePt t="247008" x="10340975" y="5599113"/>
          <p14:tracePt t="247026" x="10304463" y="5589588"/>
          <p14:tracePt t="247041" x="10269538" y="5589588"/>
          <p14:tracePt t="247061" x="10242550" y="5589588"/>
          <p14:tracePt t="247073" x="10215563" y="5589588"/>
          <p14:tracePt t="247091" x="10206038" y="5589588"/>
          <p14:tracePt t="247107" x="10198100" y="5589588"/>
          <p14:tracePt t="247123" x="10188575" y="5589588"/>
          <p14:tracePt t="247140" x="10188575" y="5599113"/>
          <p14:tracePt t="247157" x="10171113" y="5616575"/>
          <p14:tracePt t="247157" x="10161588" y="5626100"/>
          <p14:tracePt t="247177" x="10161588" y="5661025"/>
          <p14:tracePt t="247191" x="10153650" y="5705475"/>
          <p14:tracePt t="247209" x="10153650" y="5741988"/>
          <p14:tracePt t="247224" x="10153650" y="5768975"/>
          <p14:tracePt t="247224" x="10153650" y="5795963"/>
          <p14:tracePt t="247244" x="10161588" y="5803900"/>
          <p14:tracePt t="247256" x="10198100" y="5830888"/>
          <p14:tracePt t="247277" x="10225088" y="5857875"/>
          <p14:tracePt t="247291" x="10260013" y="5857875"/>
          <p14:tracePt t="247309" x="10277475" y="5857875"/>
          <p14:tracePt t="247324" x="10313988" y="5857875"/>
          <p14:tracePt t="247341" x="10331450" y="5857875"/>
          <p14:tracePt t="247341" x="10340975" y="5857875"/>
          <p14:tracePt t="247361" x="10348913" y="5857875"/>
          <p14:tracePt t="247374" x="10394950" y="5857875"/>
          <p14:tracePt t="247392" x="10402888" y="5848350"/>
          <p14:tracePt t="247407" x="10412413" y="5840413"/>
          <p14:tracePt t="247424" x="10429875" y="5813425"/>
          <p14:tracePt t="247441" x="10447338" y="5776913"/>
          <p14:tracePt t="247441" x="10447338" y="5768975"/>
          <p14:tracePt t="247461" x="10456863" y="5741988"/>
          <p14:tracePt t="247473" x="10456863" y="5688013"/>
          <p14:tracePt t="247494" x="10456863" y="5661025"/>
          <p14:tracePt t="247507" x="10474325" y="5626100"/>
          <p14:tracePt t="247525" x="10474325" y="5589588"/>
          <p14:tracePt t="247541" x="10474325" y="5572125"/>
          <p14:tracePt t="247541" x="10474325" y="5554663"/>
          <p14:tracePt t="247560" x="10474325" y="5537200"/>
          <p14:tracePt t="247574" x="10474325" y="5510213"/>
          <p14:tracePt t="247591" x="10456863" y="5491163"/>
          <p14:tracePt t="247609" x="10456863" y="5465763"/>
          <p14:tracePt t="247624" x="10439400" y="5456238"/>
          <p14:tracePt t="247642" x="10429875" y="5446713"/>
          <p14:tracePt t="247657" x="10420350" y="5446713"/>
          <p14:tracePt t="247673" x="10385425" y="5446713"/>
          <p14:tracePt t="247692" x="10367963" y="5446713"/>
          <p14:tracePt t="247710" x="10348913" y="5446713"/>
          <p14:tracePt t="247724" x="10340975" y="5446713"/>
          <p14:tracePt t="247740" x="10323513" y="5446713"/>
          <p14:tracePt t="247757" x="10304463" y="5446713"/>
          <p14:tracePt t="247757" x="10304463" y="5465763"/>
          <p14:tracePt t="247775" x="10287000" y="5491163"/>
          <p14:tracePt t="247791" x="10287000" y="5527675"/>
          <p14:tracePt t="247808" x="10269538" y="5572125"/>
          <p14:tracePt t="247824" x="10269538" y="5616575"/>
          <p14:tracePt t="247841" x="10269538" y="5661025"/>
          <p14:tracePt t="247841" x="10269538" y="5680075"/>
          <p14:tracePt t="247861" x="10269538" y="5697538"/>
          <p14:tracePt t="247873" x="10277475" y="5724525"/>
          <p14:tracePt t="247892" x="10287000" y="5732463"/>
          <p14:tracePt t="247908" x="10296525" y="5759450"/>
          <p14:tracePt t="247927" x="10331450" y="5776913"/>
          <p14:tracePt t="247941" x="10348913" y="5786438"/>
          <p14:tracePt t="247941" x="10358438" y="5795963"/>
          <p14:tracePt t="247961" x="10367963" y="5795963"/>
          <p14:tracePt t="247973" x="10402888" y="5822950"/>
          <p14:tracePt t="247992" x="10420350" y="5830888"/>
          <p14:tracePt t="248008" x="10429875" y="5830888"/>
          <p14:tracePt t="248023" x="10439400" y="5840413"/>
          <p14:tracePt t="248040" x="10447338" y="5840413"/>
          <p14:tracePt t="248057" x="10447338" y="5848350"/>
          <p14:tracePt t="248073" x="10447338" y="5884863"/>
          <p14:tracePt t="248092" x="10447338" y="5911850"/>
          <p14:tracePt t="248108" x="10447338" y="5991225"/>
          <p14:tracePt t="248124" x="10447338" y="6081713"/>
          <p14:tracePt t="248124" x="10447338" y="6099175"/>
          <p14:tracePt t="248144" x="10447338" y="6153150"/>
          <p14:tracePt t="248156" x="10447338" y="6215063"/>
          <p14:tracePt t="248156" x="10447338" y="6259513"/>
          <p14:tracePt t="248177" x="10429875" y="6303963"/>
          <p14:tracePt t="248191" x="10429875" y="6348413"/>
          <p14:tracePt t="248208" x="10429875" y="6394450"/>
          <p14:tracePt t="248224" x="10429875" y="6429375"/>
          <p14:tracePt t="248241" x="10429875" y="6446838"/>
          <p14:tracePt t="248257" x="10420350" y="6446838"/>
          <p14:tracePt t="248547" x="10412413" y="6456363"/>
          <p14:tracePt t="248552" x="10394950" y="6456363"/>
          <p14:tracePt t="248560" x="10385425" y="6456363"/>
          <p14:tracePt t="248573" x="10313988" y="6483350"/>
          <p14:tracePt t="248593" x="10215563" y="6491288"/>
          <p14:tracePt t="248610" x="10126663" y="6518275"/>
          <p14:tracePt t="248624" x="10010775" y="6537325"/>
          <p14:tracePt t="248642" x="9920288" y="6562725"/>
          <p14:tracePt t="248657" x="9786938" y="6589713"/>
          <p14:tracePt t="248677" x="9705975" y="6608763"/>
          <p14:tracePt t="248691" x="9644063" y="6616700"/>
          <p14:tracePt t="248707" x="9582150" y="6616700"/>
          <p14:tracePt t="248724" x="9518650" y="6626225"/>
          <p14:tracePt t="248741" x="9474200" y="6626225"/>
          <p14:tracePt t="248757" x="9420225" y="6626225"/>
          <p14:tracePt t="248774" x="9331325" y="6626225"/>
          <p14:tracePt t="248791" x="9296400" y="6626225"/>
          <p14:tracePt t="248807" x="9242425" y="6626225"/>
          <p14:tracePt t="248826" x="9197975" y="6626225"/>
          <p14:tracePt t="248841" x="9161463" y="6626225"/>
          <p14:tracePt t="248841" x="9153525" y="6616700"/>
          <p14:tracePt t="248860" x="9134475" y="6616700"/>
          <p14:tracePt t="248873" x="9045575" y="6589713"/>
          <p14:tracePt t="248892" x="9001125" y="6589713"/>
          <p14:tracePt t="248907" x="8956675" y="6562725"/>
          <p14:tracePt t="248925" x="8902700" y="6554788"/>
          <p14:tracePt t="248940" x="8840788" y="6527800"/>
          <p14:tracePt t="248958" x="8796338" y="6518275"/>
          <p14:tracePt t="248974" x="8724900" y="6491288"/>
          <p14:tracePt t="248992" x="8680450" y="6483350"/>
          <p14:tracePt t="249007" x="8626475" y="6465888"/>
          <p14:tracePt t="249025" x="8582025" y="6456363"/>
          <p14:tracePt t="249041" x="8510588" y="6446838"/>
          <p14:tracePt t="249061" x="8491538" y="6429375"/>
          <p14:tracePt t="249073" x="8420100" y="6419850"/>
          <p14:tracePt t="249092" x="8367713" y="6419850"/>
          <p14:tracePt t="249108" x="8313738" y="6419850"/>
          <p14:tracePt t="249124" x="8277225" y="6419850"/>
          <p14:tracePt t="249142" x="8251825" y="6419850"/>
          <p14:tracePt t="249157" x="8215313" y="6419850"/>
          <p14:tracePt t="249157" x="8205788" y="6419850"/>
          <p14:tracePt t="249177" x="8188325" y="6419850"/>
          <p14:tracePt t="249191" x="8161338" y="6419850"/>
          <p14:tracePt t="249208" x="8153400" y="6419850"/>
          <p14:tracePt t="249229" x="8143875" y="6419850"/>
          <p14:tracePt t="249606" x="8134350" y="6419850"/>
          <p14:tracePt t="249614" x="8126413" y="6419850"/>
          <p14:tracePt t="249623" x="8089900" y="6411913"/>
          <p14:tracePt t="249641" x="8045450" y="6384925"/>
          <p14:tracePt t="249656" x="7983538" y="6375400"/>
          <p14:tracePt t="249656" x="7939088" y="6357938"/>
          <p14:tracePt t="249677" x="7875588" y="6330950"/>
          <p14:tracePt t="249692" x="7831138" y="6303963"/>
          <p14:tracePt t="249710" x="7796213" y="6296025"/>
          <p14:tracePt t="249723" x="7769225" y="6276975"/>
          <p14:tracePt t="249741" x="7742238" y="6269038"/>
          <p14:tracePt t="249757" x="7724775" y="6259513"/>
          <p14:tracePt t="249774" x="7688263" y="6259513"/>
          <p14:tracePt t="249774" x="7680325" y="6251575"/>
          <p14:tracePt t="249791" x="7661275" y="6251575"/>
          <p14:tracePt t="249807" x="7643813" y="6251575"/>
          <p14:tracePt t="249823" x="7626350" y="6251575"/>
          <p14:tracePt t="249840" x="7599363" y="6232525"/>
          <p14:tracePt t="249858" x="7581900" y="6232525"/>
          <p14:tracePt t="249873" x="7562850" y="6232525"/>
          <p14:tracePt t="249891" x="7537450" y="6232525"/>
          <p14:tracePt t="249907" x="7527925" y="6232525"/>
          <p14:tracePt t="249925" x="7518400" y="6232525"/>
          <p14:tracePt t="249940" x="7510463" y="6232525"/>
          <p14:tracePt t="249957" x="7500938" y="6232525"/>
          <p14:tracePt t="249973" x="7491413" y="6232525"/>
          <p14:tracePt t="249990" x="7473950" y="6242050"/>
          <p14:tracePt t="250314" x="7466013" y="6242050"/>
          <p14:tracePt t="250353" x="7456488" y="6251575"/>
          <p14:tracePt t="250360" x="7446963" y="6251575"/>
          <p14:tracePt t="250375" x="7439025" y="6259513"/>
          <p14:tracePt t="250389" x="7402513" y="6269038"/>
          <p14:tracePt t="250408" x="7385050" y="6269038"/>
          <p14:tracePt t="250423" x="7367588" y="6286500"/>
          <p14:tracePt t="250440" x="7331075" y="6296025"/>
          <p14:tracePt t="250458" x="7304088" y="6303963"/>
          <p14:tracePt t="250473" x="7269163" y="6330950"/>
          <p14:tracePt t="250473" x="7259638" y="6330950"/>
          <p14:tracePt t="250493" x="7242175" y="6348413"/>
          <p14:tracePt t="250507" x="7215188" y="6357938"/>
          <p14:tracePt t="250525" x="7205663" y="6384925"/>
          <p14:tracePt t="250540" x="7188200" y="6394450"/>
          <p14:tracePt t="250558" x="7180263" y="6411913"/>
          <p14:tracePt t="250574" x="7180263" y="6419850"/>
          <p14:tracePt t="250589" x="7170738" y="6456363"/>
          <p14:tracePt t="250609" x="7161213" y="6473825"/>
          <p14:tracePt t="250623" x="7161213" y="6491288"/>
          <p14:tracePt t="250641" x="7161213" y="6510338"/>
          <p14:tracePt t="250657" x="7161213" y="6537325"/>
          <p14:tracePt t="250657" x="7161213" y="6545263"/>
          <p14:tracePt t="250677" x="7161213" y="6554788"/>
          <p14:tracePt t="250689" x="7161213" y="6599238"/>
          <p14:tracePt t="250709" x="7161213" y="6616700"/>
          <p14:tracePt t="250723" x="7170738" y="6634163"/>
          <p14:tracePt t="250741" x="7188200" y="6653213"/>
          <p14:tracePt t="250757" x="7205663" y="6680200"/>
          <p14:tracePt t="250757" x="7224713" y="6688138"/>
          <p14:tracePt t="250777" x="7224713" y="6697663"/>
          <p14:tracePt t="250789" x="7242175" y="6705600"/>
          <p14:tracePt t="250810" x="7251700" y="6715125"/>
          <p14:tracePt t="250822" x="7259638" y="6732588"/>
          <p14:tracePt t="250839" x="7269163" y="6732588"/>
          <p14:tracePt t="250856" x="7269163" y="6742113"/>
          <p14:tracePt t="250873" x="7277100" y="6742113"/>
          <p14:tracePt t="250889" x="7277100" y="6751638"/>
          <p14:tracePt t="250906" x="7304088" y="6751638"/>
          <p14:tracePt t="250925" x="7323138" y="6759575"/>
          <p14:tracePt t="250940" x="7340600" y="6769100"/>
          <p14:tracePt t="250958" x="7375525" y="6769100"/>
          <p14:tracePt t="250973" x="7429500" y="6777038"/>
          <p14:tracePt t="250993" x="7473950" y="6777038"/>
          <p14:tracePt t="251007" x="7500938" y="6777038"/>
          <p14:tracePt t="251024" x="7537450" y="6777038"/>
          <p14:tracePt t="251040" x="7572375" y="6777038"/>
          <p14:tracePt t="251057" x="7616825" y="6777038"/>
          <p14:tracePt t="251073" x="7643813" y="6777038"/>
          <p14:tracePt t="251090" x="7697788" y="6777038"/>
          <p14:tracePt t="251108" x="7732713" y="6777038"/>
          <p14:tracePt t="251123" x="7777163" y="6777038"/>
          <p14:tracePt t="251141" x="7796213" y="6777038"/>
          <p14:tracePt t="251157" x="7840663" y="6777038"/>
          <p14:tracePt t="251157" x="7858125" y="6777038"/>
          <p14:tracePt t="251178" x="7875588" y="6777038"/>
          <p14:tracePt t="251189" x="7920038" y="6777038"/>
          <p14:tracePt t="251209" x="7947025" y="6769100"/>
          <p14:tracePt t="251223" x="7974013" y="6769100"/>
          <p14:tracePt t="251241" x="7991475" y="6769100"/>
          <p14:tracePt t="251256" x="8001000" y="6759575"/>
          <p14:tracePt t="251273" x="8018463" y="6759575"/>
          <p14:tracePt t="251290" x="8037513" y="6759575"/>
          <p14:tracePt t="251307" x="8062913" y="6759575"/>
          <p14:tracePt t="251323" x="8072438" y="6751638"/>
          <p14:tracePt t="251340" x="8099425" y="6751638"/>
          <p14:tracePt t="251358" x="8126413" y="6742113"/>
          <p14:tracePt t="251372" x="8170863" y="6742113"/>
          <p14:tracePt t="251372" x="8188325" y="6742113"/>
          <p14:tracePt t="251393" x="8224838" y="6742113"/>
          <p14:tracePt t="251407" x="8251825" y="6742113"/>
          <p14:tracePt t="251425" x="8286750" y="6742113"/>
          <p14:tracePt t="251440" x="8304213" y="6742113"/>
          <p14:tracePt t="251457" x="8313738" y="6742113"/>
          <p14:tracePt t="251473" x="8340725" y="6742113"/>
          <p14:tracePt t="251490" x="8348663" y="6742113"/>
          <p14:tracePt t="251506" x="8358188" y="6742113"/>
          <p14:tracePt t="251861" x="8367713" y="6742113"/>
          <p14:tracePt t="251868" x="8385175" y="6742113"/>
          <p14:tracePt t="251876" x="8420100" y="6742113"/>
          <p14:tracePt t="251893" x="8456613" y="6742113"/>
          <p14:tracePt t="251907" x="8483600" y="6742113"/>
          <p14:tracePt t="251923" x="8528050" y="6742113"/>
          <p14:tracePt t="251940" x="8572500" y="6742113"/>
          <p14:tracePt t="251956" x="8634413" y="6742113"/>
          <p14:tracePt t="251973" x="8697913" y="6742113"/>
          <p14:tracePt t="251973" x="8724900" y="6742113"/>
          <p14:tracePt t="251993" x="8769350" y="6742113"/>
          <p14:tracePt t="252007" x="8796338" y="6742113"/>
          <p14:tracePt t="252024" x="8831263" y="6742113"/>
          <p14:tracePt t="252040" x="8848725" y="6751638"/>
          <p14:tracePt t="252057" x="8875713" y="6751638"/>
          <p14:tracePt t="252073" x="8885238" y="6751638"/>
          <p14:tracePt t="252130" x="8894763" y="6751638"/>
          <p14:tracePt t="252146" x="8902700" y="6751638"/>
          <p14:tracePt t="252161" x="8912225" y="6751638"/>
          <p14:tracePt t="252176" x="8920163" y="6751638"/>
          <p14:tracePt t="253121" x="8912225" y="6751638"/>
          <p14:tracePt t="253753" x="8902700" y="6751638"/>
          <p14:tracePt t="253761" x="8894763" y="6751638"/>
          <p14:tracePt t="253772" x="8858250" y="6751638"/>
          <p14:tracePt t="253789" x="8840788" y="6751638"/>
          <p14:tracePt t="253806" x="8831263" y="6751638"/>
          <p14:tracePt t="253822" x="8823325" y="6751638"/>
          <p14:tracePt t="253885" x="8831263" y="6751638"/>
          <p14:tracePt t="254115" x="8858250" y="6751638"/>
          <p14:tracePt t="254123" x="8875713" y="6751638"/>
          <p14:tracePt t="254130" x="8902700" y="6751638"/>
          <p14:tracePt t="254139" x="8929688" y="6751638"/>
          <p14:tracePt t="254156" x="8966200" y="6751638"/>
          <p14:tracePt t="254173" x="8991600" y="6751638"/>
          <p14:tracePt t="254189" x="9018588" y="6751638"/>
          <p14:tracePt t="254189" x="9037638" y="6751638"/>
          <p14:tracePt t="254209" x="9045575" y="6751638"/>
          <p14:tracePt t="254222" x="9090025" y="6742113"/>
          <p14:tracePt t="254241" x="9109075" y="6742113"/>
          <p14:tracePt t="254256" x="9134475" y="6724650"/>
          <p14:tracePt t="254273" x="9153525" y="6724650"/>
          <p14:tracePt t="254289" x="9170988" y="6724650"/>
          <p14:tracePt t="254289" x="9180513" y="6724650"/>
          <p14:tracePt t="254310" x="9180513" y="6715125"/>
          <p14:tracePt t="254361" x="9180513" y="6705600"/>
          <p14:tracePt t="254370" x="9180513" y="6697663"/>
          <p14:tracePt t="254377" x="9180513" y="6680200"/>
          <p14:tracePt t="254388" x="9180513" y="6634163"/>
          <p14:tracePt t="254406" x="9161463" y="6562725"/>
          <p14:tracePt t="254406" x="9153525" y="6527800"/>
          <p14:tracePt t="254425" x="9126538" y="6465888"/>
          <p14:tracePt t="254439" x="9090025" y="6411913"/>
          <p14:tracePt t="254457" x="9063038" y="6367463"/>
          <p14:tracePt t="254472" x="9037638" y="6330950"/>
          <p14:tracePt t="254490" x="9028113" y="6313488"/>
          <p14:tracePt t="254506" x="9018588" y="6313488"/>
          <p14:tracePt t="254522" x="9001125" y="6286500"/>
          <p14:tracePt t="254540" x="9001125" y="62769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15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1584205"/>
            <a:ext cx="4890141" cy="392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111" y="1647123"/>
            <a:ext cx="5561139" cy="4180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F7F57E-1630-4563-9846-3A9E56F9ED01}"/>
              </a:ext>
            </a:extLst>
          </p:cNvPr>
          <p:cNvSpPr txBox="1"/>
          <p:nvPr/>
        </p:nvSpPr>
        <p:spPr>
          <a:xfrm>
            <a:off x="729661" y="688809"/>
            <a:ext cx="11634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Surfaces: Metal Oxide (</a:t>
            </a:r>
            <a:r>
              <a:rPr lang="en-US" sz="2000" dirty="0" err="1" smtClean="0">
                <a:solidFill>
                  <a:srgbClr val="002060"/>
                </a:solidFill>
              </a:rPr>
              <a:t>CuO</a:t>
            </a:r>
            <a:r>
              <a:rPr lang="en-US" sz="2000" dirty="0" smtClean="0">
                <a:solidFill>
                  <a:srgbClr val="002060"/>
                </a:solidFill>
              </a:rPr>
              <a:t>) nanostructures from Hydrothermal </a:t>
            </a:r>
            <a:r>
              <a:rPr lang="en-US" sz="2000" dirty="0">
                <a:solidFill>
                  <a:srgbClr val="002060"/>
                </a:solidFill>
              </a:rPr>
              <a:t>Growth </a:t>
            </a:r>
            <a:r>
              <a:rPr lang="en-US" sz="2000" dirty="0" smtClean="0">
                <a:solidFill>
                  <a:srgbClr val="002060"/>
                </a:solidFill>
              </a:rPr>
              <a:t>vs. rotation speed (rpm) and lab</a:t>
            </a:r>
            <a:endParaRPr lang="el-GR" sz="2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1907" y="101133"/>
            <a:ext cx="6752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A Symmetry-based Approach : Application 1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32939" y="1223703"/>
            <a:ext cx="174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Disorder plane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6663" y="5798145"/>
            <a:ext cx="6120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Disorder plane shows the type and amount of symmetry deviations of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Reveals the disorder effects of experimental conditions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73745" y="1131951"/>
            <a:ext cx="370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Scanning Electron Microscope images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42784" y="6259810"/>
            <a:ext cx="398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V.C.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 Micro Nano Engineering  2022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74"/>
    </mc:Choice>
    <mc:Fallback xmlns="">
      <p:transition spd="slow" advTm="8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2" x="8974138" y="6276975"/>
          <p14:tracePt t="1938" x="8939213" y="6276975"/>
          <p14:tracePt t="1942" x="8902700" y="6276975"/>
          <p14:tracePt t="1955" x="8759825" y="6197600"/>
          <p14:tracePt t="1955" x="8653463" y="6126163"/>
          <p14:tracePt t="1974" x="8340725" y="5894388"/>
          <p14:tracePt t="1989" x="8027988" y="5599113"/>
          <p14:tracePt t="2007" x="7599363" y="5214938"/>
          <p14:tracePt t="2023" x="7286625" y="4919663"/>
          <p14:tracePt t="2040" x="7062788" y="4679950"/>
          <p14:tracePt t="2056" x="6911975" y="4510088"/>
          <p14:tracePt t="2056" x="6840538" y="4438650"/>
          <p14:tracePt t="2075" x="6732588" y="4313238"/>
          <p14:tracePt t="2090" x="6643688" y="4224338"/>
          <p14:tracePt t="2108" x="6608763" y="4143375"/>
          <p14:tracePt t="2122" x="6554788" y="4098925"/>
          <p14:tracePt t="2140" x="6527800" y="4044950"/>
          <p14:tracePt t="2155" x="6510338" y="4010025"/>
          <p14:tracePt t="2155" x="6500813" y="4000500"/>
          <p14:tracePt t="2173" x="6491288" y="3973513"/>
          <p14:tracePt t="2189" x="6491288" y="3956050"/>
          <p14:tracePt t="2219" x="6465888" y="3938588"/>
          <p14:tracePt t="2450" x="6438900" y="3894138"/>
          <p14:tracePt t="2458" x="6402388" y="3857625"/>
          <p14:tracePt t="2471" x="6161088" y="3527425"/>
          <p14:tracePt t="2490" x="5956300" y="3241675"/>
          <p14:tracePt t="2508" x="5741988" y="2938463"/>
          <p14:tracePt t="2522" x="5599113" y="2697163"/>
          <p14:tracePt t="2541" x="5491163" y="2509838"/>
          <p14:tracePt t="2555" x="5411788" y="2366963"/>
          <p14:tracePt t="2555" x="5384800" y="2286000"/>
          <p14:tracePt t="2574" x="5330825" y="2187575"/>
          <p14:tracePt t="2589" x="5276850" y="2108200"/>
          <p14:tracePt t="2606" x="5232400" y="2044700"/>
          <p14:tracePt t="2622" x="5197475" y="1990725"/>
          <p14:tracePt t="2639" x="5187950" y="1955800"/>
          <p14:tracePt t="2656" x="5170488" y="1946275"/>
          <p14:tracePt t="2672" x="5153025" y="1919288"/>
          <p14:tracePt t="2920" x="5108575" y="1884363"/>
          <p14:tracePt t="2927" x="5072063" y="1839913"/>
          <p14:tracePt t="2938" x="4938713" y="1714500"/>
          <p14:tracePt t="2955" x="4741863" y="1536700"/>
          <p14:tracePt t="2972" x="4394200" y="1295400"/>
          <p14:tracePt t="2991" x="4205288" y="1196975"/>
          <p14:tracePt t="3006" x="4037013" y="1098550"/>
          <p14:tracePt t="3023" x="3946525" y="1054100"/>
          <p14:tracePt t="3039" x="3848100" y="1000125"/>
          <p14:tracePt t="3057" x="3795713" y="990600"/>
          <p14:tracePt t="3072" x="3759200" y="990600"/>
          <p14:tracePt t="3090" x="3732213" y="990600"/>
          <p14:tracePt t="3327" x="3714750" y="990600"/>
          <p14:tracePt t="3335" x="3687763" y="973138"/>
          <p14:tracePt t="3343" x="3660775" y="965200"/>
          <p14:tracePt t="3355" x="3562350" y="919163"/>
          <p14:tracePt t="3355" x="3527425" y="911225"/>
          <p14:tracePt t="3375" x="3465513" y="884238"/>
          <p14:tracePt t="3389" x="3384550" y="857250"/>
          <p14:tracePt t="3407" x="3303588" y="830263"/>
          <p14:tracePt t="3422" x="3232150" y="830263"/>
          <p14:tracePt t="3422" x="3179763" y="830263"/>
          <p14:tracePt t="3442" x="3152775" y="830263"/>
          <p14:tracePt t="3454" x="3089275" y="830263"/>
          <p14:tracePt t="3454" x="3054350" y="830263"/>
          <p14:tracePt t="3475" x="3027363" y="830263"/>
          <p14:tracePt t="3487" x="2973388" y="847725"/>
          <p14:tracePt t="3505" x="2955925" y="857250"/>
          <p14:tracePt t="3523" x="2938463" y="857250"/>
          <p14:tracePt t="3539" x="2919413" y="866775"/>
          <p14:tracePt t="3556" x="2919413" y="874713"/>
          <p14:tracePt t="3571" x="2911475" y="874713"/>
          <p14:tracePt t="3588" x="2894013" y="874713"/>
          <p14:tracePt t="3805" x="2884488" y="874713"/>
          <p14:tracePt t="3812" x="2874963" y="884238"/>
          <p14:tracePt t="3821" x="2840038" y="901700"/>
          <p14:tracePt t="3840" x="2830513" y="911225"/>
          <p14:tracePt t="3855" x="2803525" y="928688"/>
          <p14:tracePt t="3874" x="2795588" y="938213"/>
          <p14:tracePt t="3890" x="2786063" y="946150"/>
          <p14:tracePt t="3908" x="2786063" y="955675"/>
          <p14:tracePt t="3921" x="2776538" y="982663"/>
          <p14:tracePt t="3940" x="2768600" y="990600"/>
          <p14:tracePt t="3954" x="2768600" y="1009650"/>
          <p14:tracePt t="3971" x="2768600" y="1027113"/>
          <p14:tracePt t="3971" x="2768600" y="1044575"/>
          <p14:tracePt t="3989" x="2768600" y="1071563"/>
          <p14:tracePt t="4006" x="2768600" y="1089025"/>
          <p14:tracePt t="4023" x="2803525" y="1125538"/>
          <p14:tracePt t="4039" x="2867025" y="1179513"/>
          <p14:tracePt t="4056" x="2965450" y="1231900"/>
          <p14:tracePt t="4072" x="3081338" y="1276350"/>
          <p14:tracePt t="4072" x="3133725" y="1295400"/>
          <p14:tracePt t="4092" x="3241675" y="1303338"/>
          <p14:tracePt t="4106" x="3322638" y="1303338"/>
          <p14:tracePt t="4123" x="3411538" y="1303338"/>
          <p14:tracePt t="4139" x="3482975" y="1303338"/>
          <p14:tracePt t="4155" x="3544888" y="1303338"/>
          <p14:tracePt t="4172" x="3589338" y="1303338"/>
          <p14:tracePt t="4172" x="3616325" y="1303338"/>
          <p14:tracePt t="4189" x="3633788" y="1303338"/>
          <p14:tracePt t="4205" x="3652838" y="1303338"/>
          <p14:tracePt t="4223" x="3670300" y="1303338"/>
          <p14:tracePt t="4544" x="3687763" y="1303338"/>
          <p14:tracePt t="4552" x="3724275" y="1303338"/>
          <p14:tracePt t="4560" x="3768725" y="1276350"/>
          <p14:tracePt t="4571" x="3848100" y="1258888"/>
          <p14:tracePt t="4571" x="3919538" y="1250950"/>
          <p14:tracePt t="4591" x="4054475" y="1214438"/>
          <p14:tracePt t="4606" x="4179888" y="1204913"/>
          <p14:tracePt t="4622" x="4348163" y="1204913"/>
          <p14:tracePt t="4638" x="4500563" y="1204913"/>
          <p14:tracePt t="4655" x="4625975" y="1204913"/>
          <p14:tracePt t="4672" x="4714875" y="1204913"/>
          <p14:tracePt t="4672" x="4759325" y="1204913"/>
          <p14:tracePt t="4690" x="4848225" y="1223963"/>
          <p14:tracePt t="4705" x="4911725" y="1231900"/>
          <p14:tracePt t="4724" x="4973638" y="1241425"/>
          <p14:tracePt t="4738" x="5037138" y="1258888"/>
          <p14:tracePt t="4757" x="5099050" y="1268413"/>
          <p14:tracePt t="4772" x="5133975" y="1268413"/>
          <p14:tracePt t="4788" x="5160963" y="1268413"/>
          <p14:tracePt t="4807" x="5170488" y="1268413"/>
          <p14:tracePt t="4821" x="5180013" y="1268413"/>
          <p14:tracePt t="4838" x="5187950" y="1268413"/>
          <p14:tracePt t="5167" x="5214938" y="1268413"/>
          <p14:tracePt t="5182" x="5224463" y="1268413"/>
          <p14:tracePt t="5189" x="5276850" y="1268413"/>
          <p14:tracePt t="5206" x="5375275" y="1258888"/>
          <p14:tracePt t="5223" x="5500688" y="1241425"/>
          <p14:tracePt t="5238" x="5626100" y="1241425"/>
          <p14:tracePt t="5255" x="5732463" y="1241425"/>
          <p14:tracePt t="5273" x="5830888" y="1241425"/>
          <p14:tracePt t="5288" x="5911850" y="1258888"/>
          <p14:tracePt t="5306" x="5991225" y="1285875"/>
          <p14:tracePt t="5321" x="6054725" y="1295400"/>
          <p14:tracePt t="5339" x="6134100" y="1322388"/>
          <p14:tracePt t="5355" x="6197600" y="1347788"/>
          <p14:tracePt t="5372" x="6276975" y="1374775"/>
          <p14:tracePt t="5388" x="6367463" y="1401763"/>
          <p14:tracePt t="5408" x="6411913" y="1411288"/>
          <p14:tracePt t="5421" x="6456363" y="1438275"/>
          <p14:tracePt t="5441" x="6510338" y="1446213"/>
          <p14:tracePt t="5454" x="6527800" y="1455738"/>
          <p14:tracePt t="5472" x="6537325" y="1455738"/>
          <p14:tracePt t="5487" x="6554788" y="1455738"/>
          <p14:tracePt t="5505" x="6562725" y="1455738"/>
          <p14:tracePt t="5536" x="6581775" y="1455738"/>
          <p14:tracePt t="5559" x="6581775" y="1465263"/>
          <p14:tracePt t="5566" x="6572250" y="1465263"/>
          <p14:tracePt t="6377" x="6562725" y="1465263"/>
          <p14:tracePt t="6390" x="6554788" y="1465263"/>
          <p14:tracePt t="6397" x="6545263" y="1465263"/>
          <p14:tracePt t="6405" x="6510338" y="1455738"/>
          <p14:tracePt t="6422" x="6473825" y="1438275"/>
          <p14:tracePt t="6441" x="6429375" y="1401763"/>
          <p14:tracePt t="6454" x="6384925" y="1357313"/>
          <p14:tracePt t="6454" x="6357938" y="1347788"/>
          <p14:tracePt t="6475" x="6330950" y="1339850"/>
          <p14:tracePt t="6487" x="6269038" y="1285875"/>
          <p14:tracePt t="6507" x="6251575" y="1258888"/>
          <p14:tracePt t="6523" x="6224588" y="1241425"/>
          <p14:tracePt t="6537" x="6205538" y="1223963"/>
          <p14:tracePt t="6556" x="6197600" y="1214438"/>
          <p14:tracePt t="6571" x="6188075" y="1196975"/>
          <p14:tracePt t="6571" x="6180138" y="1196975"/>
          <p14:tracePt t="6591" x="6161088" y="1179513"/>
          <p14:tracePt t="6605" x="6161088" y="1169988"/>
          <p14:tracePt t="6651" x="6170613" y="1169988"/>
          <p14:tracePt t="7513" x="6180138" y="1169988"/>
          <p14:tracePt t="7520" x="6197600" y="1169988"/>
          <p14:tracePt t="7529" x="6224588" y="1169988"/>
          <p14:tracePt t="7537" x="6296025" y="1160463"/>
          <p14:tracePt t="7556" x="6402388" y="1160463"/>
          <p14:tracePt t="7571" x="6510338" y="1143000"/>
          <p14:tracePt t="7571" x="6562725" y="1143000"/>
          <p14:tracePt t="7591" x="6608763" y="1143000"/>
          <p14:tracePt t="7603" x="6705600" y="1143000"/>
          <p14:tracePt t="7622" x="6751638" y="1143000"/>
          <p14:tracePt t="7638" x="6796088" y="1143000"/>
          <p14:tracePt t="7654" x="6840538" y="1143000"/>
          <p14:tracePt t="7671" x="6902450" y="1160463"/>
          <p14:tracePt t="7688" x="6983413" y="1160463"/>
          <p14:tracePt t="7704" x="7134225" y="1187450"/>
          <p14:tracePt t="7723" x="7205663" y="1204913"/>
          <p14:tracePt t="7738" x="7269163" y="1204913"/>
          <p14:tracePt t="7757" x="7296150" y="1214438"/>
          <p14:tracePt t="7771" x="7313613" y="1214438"/>
          <p14:tracePt t="7787" x="7323138" y="1214438"/>
          <p14:tracePt t="7804" x="7331075" y="1223963"/>
          <p14:tracePt t="7821" x="7340600" y="1223963"/>
          <p14:tracePt t="7837" x="7358063" y="1223963"/>
          <p14:tracePt t="8506" x="7375525" y="1223963"/>
          <p14:tracePt t="8514" x="7385050" y="1223963"/>
          <p14:tracePt t="8521" x="7419975" y="1223963"/>
          <p14:tracePt t="8538" x="7446963" y="1204913"/>
          <p14:tracePt t="8555" x="7510463" y="1204913"/>
          <p14:tracePt t="8571" x="7572375" y="1196975"/>
          <p14:tracePt t="8588" x="7670800" y="1187450"/>
          <p14:tracePt t="8588" x="7705725" y="1187450"/>
          <p14:tracePt t="8606" x="7742238" y="1187450"/>
          <p14:tracePt t="8620" x="7831138" y="1187450"/>
          <p14:tracePt t="8639" x="7875588" y="1187450"/>
          <p14:tracePt t="8656" x="7894638" y="1169988"/>
          <p14:tracePt t="8671" x="7920038" y="1169988"/>
          <p14:tracePt t="8688" x="7956550" y="1169988"/>
          <p14:tracePt t="8704" x="8001000" y="1169988"/>
          <p14:tracePt t="8704" x="8027988" y="1169988"/>
          <p14:tracePt t="8721" x="8072438" y="1169988"/>
          <p14:tracePt t="8738" x="8099425" y="1169988"/>
          <p14:tracePt t="8754" x="8143875" y="1169988"/>
          <p14:tracePt t="8771" x="8180388" y="1169988"/>
          <p14:tracePt t="8787" x="8205788" y="1169988"/>
          <p14:tracePt t="8787" x="8224838" y="1169988"/>
          <p14:tracePt t="8807" x="8232775" y="1169988"/>
          <p14:tracePt t="8821" x="8286750" y="1169988"/>
          <p14:tracePt t="8838" x="8323263" y="1160463"/>
          <p14:tracePt t="8854" x="8348663" y="1160463"/>
          <p14:tracePt t="8873" x="8367713" y="1160463"/>
          <p14:tracePt t="8888" x="8402638" y="1160463"/>
          <p14:tracePt t="8907" x="8412163" y="1160463"/>
          <p14:tracePt t="8929" x="8420100" y="1160463"/>
          <p14:tracePt t="8937" x="8429625" y="1160463"/>
          <p14:tracePt t="9856" x="8429625" y="1152525"/>
          <p14:tracePt t="9960" x="8429625" y="1143000"/>
          <p14:tracePt t="9975" x="8439150" y="1143000"/>
          <p14:tracePt t="9983" x="8439150" y="1133475"/>
          <p14:tracePt t="9991" x="8447088" y="1125538"/>
          <p14:tracePt t="10003" x="8474075" y="1116013"/>
          <p14:tracePt t="10003" x="8474075" y="1098550"/>
          <p14:tracePt t="10022" x="8491538" y="1089025"/>
          <p14:tracePt t="10039" x="8501063" y="1081088"/>
          <p14:tracePt t="10053" x="8510588" y="1081088"/>
          <p14:tracePt t="10070" x="8518525" y="1071563"/>
          <p14:tracePt t="10086" x="8537575" y="1071563"/>
          <p14:tracePt t="10103" x="8545513" y="1071563"/>
          <p14:tracePt t="10120" x="8555038" y="1071563"/>
          <p14:tracePt t="10176" x="8555038" y="1062038"/>
          <p14:tracePt t="10270" x="8555038" y="1054100"/>
          <p14:tracePt t="11045" x="8562975" y="1054100"/>
          <p14:tracePt t="11615" x="8572500" y="1054100"/>
          <p14:tracePt t="11645" x="8582025" y="1054100"/>
          <p14:tracePt t="11661" x="8589963" y="1054100"/>
          <p14:tracePt t="11668" x="8589963" y="1062038"/>
          <p14:tracePt t="11676" x="8616950" y="1062038"/>
          <p14:tracePt t="11686" x="8634413" y="1081088"/>
          <p14:tracePt t="11704" x="8653463" y="1108075"/>
          <p14:tracePt t="11704" x="8661400" y="1108075"/>
          <p14:tracePt t="11723" x="8680450" y="1116013"/>
          <p14:tracePt t="11736" x="8697913" y="1143000"/>
          <p14:tracePt t="11755" x="8705850" y="1152525"/>
          <p14:tracePt t="11770" x="8715375" y="1160463"/>
          <p14:tracePt t="11786" x="8724900" y="1169988"/>
          <p14:tracePt t="11803" x="8724900" y="1187450"/>
          <p14:tracePt t="11819" x="8732838" y="1196975"/>
          <p14:tracePt t="11837" x="8732838" y="1204913"/>
          <p14:tracePt t="11861" x="8751888" y="1204913"/>
          <p14:tracePt t="11884" x="8724900" y="1204913"/>
          <p14:tracePt t="12191" x="8697913" y="1204913"/>
          <p14:tracePt t="12199" x="8643938" y="1204913"/>
          <p14:tracePt t="12207" x="8589963" y="1204913"/>
          <p14:tracePt t="12219" x="8439150" y="1187450"/>
          <p14:tracePt t="12236" x="8018463" y="1089025"/>
          <p14:tracePt t="12254" x="7634288" y="1036638"/>
          <p14:tracePt t="12270" x="7259638" y="1017588"/>
          <p14:tracePt t="12286" x="6902450" y="1017588"/>
          <p14:tracePt t="12304" x="6581775" y="1044575"/>
          <p14:tracePt t="12318" x="6384925" y="1081088"/>
          <p14:tracePt t="12318" x="6303963" y="1108075"/>
          <p14:tracePt t="12338" x="6251575" y="1125538"/>
          <p14:tracePt t="12338" x="6205538" y="1133475"/>
          <p14:tracePt t="12354" x="6161088" y="1169988"/>
          <p14:tracePt t="12371" x="6126163" y="1187450"/>
          <p14:tracePt t="12386" x="6089650" y="1187450"/>
          <p14:tracePt t="12669" x="6037263" y="1187450"/>
          <p14:tracePt t="12676" x="6000750" y="1179513"/>
          <p14:tracePt t="12686" x="5830888" y="1179513"/>
          <p14:tracePt t="12703" x="5616575" y="1179513"/>
          <p14:tracePt t="12720" x="5348288" y="1179513"/>
          <p14:tracePt t="12736" x="4867275" y="1268413"/>
          <p14:tracePt t="12754" x="4562475" y="1374775"/>
          <p14:tracePt t="12769" x="4286250" y="1473200"/>
          <p14:tracePt t="12786" x="4081463" y="1554163"/>
          <p14:tracePt t="12805" x="3919538" y="1643063"/>
          <p14:tracePt t="12821" x="3813175" y="1704975"/>
          <p14:tracePt t="12821" x="3795713" y="1714500"/>
          <p14:tracePt t="12839" x="3786188" y="1714500"/>
          <p14:tracePt t="13085" x="3768725" y="1714500"/>
          <p14:tracePt t="13092" x="3751263" y="1714500"/>
          <p14:tracePt t="13102" x="3705225" y="1714500"/>
          <p14:tracePt t="13119" x="3598863" y="1714500"/>
          <p14:tracePt t="13119" x="3544888" y="1714500"/>
          <p14:tracePt t="13139" x="3384550" y="1714500"/>
          <p14:tracePt t="13154" x="3303588" y="1714500"/>
          <p14:tracePt t="13168" x="2973388" y="1795463"/>
          <p14:tracePt t="13185" x="2751138" y="1847850"/>
          <p14:tracePt t="13203" x="2571750" y="1919288"/>
          <p14:tracePt t="13218" x="2428875" y="1965325"/>
          <p14:tracePt t="13218" x="2374900" y="1973263"/>
          <p14:tracePt t="13239" x="2347913" y="2000250"/>
          <p14:tracePt t="13251" x="2232025" y="2054225"/>
          <p14:tracePt t="13272" x="2179638" y="2089150"/>
          <p14:tracePt t="13287" x="2116138" y="2143125"/>
          <p14:tracePt t="13303" x="2081213" y="2197100"/>
          <p14:tracePt t="13321" x="2027238" y="2241550"/>
          <p14:tracePt t="13336" x="1965325" y="2303463"/>
          <p14:tracePt t="13355" x="1946275" y="2322513"/>
          <p14:tracePt t="13369" x="1928813" y="2339975"/>
          <p14:tracePt t="13387" x="1911350" y="2357438"/>
          <p14:tracePt t="13403" x="1901825" y="2366963"/>
          <p14:tracePt t="13422" x="1901825" y="2374900"/>
          <p14:tracePt t="13438" x="1911350" y="2374900"/>
          <p14:tracePt t="13948" x="1946275" y="2357438"/>
          <p14:tracePt t="13953" x="2044700" y="2330450"/>
          <p14:tracePt t="13970" x="2214563" y="2295525"/>
          <p14:tracePt t="13987" x="2438400" y="2276475"/>
          <p14:tracePt t="14003" x="2679700" y="2259013"/>
          <p14:tracePt t="14020" x="2874963" y="2259013"/>
          <p14:tracePt t="14036" x="3116263" y="2259013"/>
          <p14:tracePt t="14053" x="3394075" y="2303463"/>
          <p14:tracePt t="14071" x="3490913" y="2330450"/>
          <p14:tracePt t="14086" x="3562350" y="2357438"/>
          <p14:tracePt t="14104" x="3616325" y="2393950"/>
          <p14:tracePt t="14119" x="3660775" y="2419350"/>
          <p14:tracePt t="14119" x="3705225" y="2428875"/>
          <p14:tracePt t="14139" x="3732213" y="2455863"/>
          <p14:tracePt t="14151" x="3786188" y="2500313"/>
          <p14:tracePt t="14172" x="3822700" y="2517775"/>
          <p14:tracePt t="14186" x="3840163" y="2536825"/>
          <p14:tracePt t="14204" x="3867150" y="2527300"/>
          <p14:tracePt t="14601" x="3902075" y="2500313"/>
          <p14:tracePt t="14607" x="3946525" y="2473325"/>
          <p14:tracePt t="14618" x="4089400" y="2393950"/>
          <p14:tracePt t="14618" x="4197350" y="2322513"/>
          <p14:tracePt t="14639" x="4322763" y="2268538"/>
          <p14:tracePt t="14651" x="4795838" y="2071688"/>
          <p14:tracePt t="14671" x="5143500" y="1955800"/>
          <p14:tracePt t="14686" x="5510213" y="1866900"/>
          <p14:tracePt t="14703" x="5919788" y="1785938"/>
          <p14:tracePt t="14719" x="6276975" y="1731963"/>
          <p14:tracePt t="14736" x="6634163" y="1704975"/>
          <p14:tracePt t="14753" x="7099300" y="1670050"/>
          <p14:tracePt t="14770" x="7323138" y="1633538"/>
          <p14:tracePt t="14786" x="7412038" y="1625600"/>
          <p14:tracePt t="14803" x="7510463" y="1598613"/>
          <p14:tracePt t="14820" x="7537450" y="1598613"/>
          <p14:tracePt t="14836" x="7572375" y="1598613"/>
          <p14:tracePt t="14836" x="7581900" y="1598613"/>
          <p14:tracePt t="14855" x="7589838" y="1589088"/>
          <p14:tracePt t="14871" x="7616825" y="1562100"/>
          <p14:tracePt t="15178" x="7643813" y="1536700"/>
          <p14:tracePt t="15185" x="7661275" y="1509713"/>
          <p14:tracePt t="15194" x="7688263" y="1473200"/>
          <p14:tracePt t="15201" x="7759700" y="1419225"/>
          <p14:tracePt t="15219" x="7823200" y="1357313"/>
          <p14:tracePt t="15237" x="7885113" y="1303338"/>
          <p14:tracePt t="15252" x="7974013" y="1268413"/>
          <p14:tracePt t="15272" x="8027988" y="1250950"/>
          <p14:tracePt t="15287" x="8045450" y="1241425"/>
          <p14:tracePt t="15302" x="8072438" y="1241425"/>
          <p14:tracePt t="15320" x="8089900" y="1231900"/>
          <p14:tracePt t="15336" x="8108950" y="1231900"/>
          <p14:tracePt t="15353" x="8116888" y="1223963"/>
          <p14:tracePt t="15369" x="8134350" y="1223963"/>
          <p14:tracePt t="15387" x="8161338" y="1214438"/>
          <p14:tracePt t="15402" x="8180388" y="1214438"/>
          <p14:tracePt t="15418" x="8188325" y="1214438"/>
          <p14:tracePt t="15435" x="8205788" y="1214438"/>
          <p14:tracePt t="15452" x="8215313" y="1214438"/>
          <p14:tracePt t="15469" x="8215313" y="1196975"/>
          <p14:tracePt t="15524" x="8224838" y="1196975"/>
          <p14:tracePt t="15531" x="8224838" y="1187450"/>
          <p14:tracePt t="15562" x="8232775" y="1187450"/>
          <p14:tracePt t="15569" x="8232775" y="1179513"/>
          <p14:tracePt t="15577" x="8232775" y="1169988"/>
          <p14:tracePt t="15593" x="8232775" y="1160463"/>
          <p14:tracePt t="15601" x="8232775" y="1152525"/>
          <p14:tracePt t="15618" x="8232775" y="1125538"/>
          <p14:tracePt t="15637" x="8232775" y="1108075"/>
          <p14:tracePt t="15652" x="8215313" y="1081088"/>
          <p14:tracePt t="15652" x="8205788" y="1062038"/>
          <p14:tracePt t="15671" x="8143875" y="1027113"/>
          <p14:tracePt t="15686" x="8081963" y="1000125"/>
          <p14:tracePt t="15703" x="8018463" y="965200"/>
          <p14:tracePt t="15719" x="7939088" y="946150"/>
          <p14:tracePt t="15737" x="7894638" y="938213"/>
          <p14:tracePt t="15752" x="7858125" y="938213"/>
          <p14:tracePt t="15752" x="7848600" y="938213"/>
          <p14:tracePt t="15772" x="7840663" y="938213"/>
          <p14:tracePt t="15784" x="7804150" y="938213"/>
          <p14:tracePt t="16047" x="7751763" y="938213"/>
          <p14:tracePt t="16054" x="7661275" y="938213"/>
          <p14:tracePt t="16068" x="7251700" y="884238"/>
          <p14:tracePt t="16086" x="6929438" y="847725"/>
          <p14:tracePt t="16103" x="6626225" y="830263"/>
          <p14:tracePt t="16119" x="6357938" y="812800"/>
          <p14:tracePt t="16136" x="6089650" y="812800"/>
          <p14:tracePt t="16152" x="5875338" y="812800"/>
          <p14:tracePt t="16152" x="5776913" y="812800"/>
          <p14:tracePt t="16171" x="5653088" y="812800"/>
          <p14:tracePt t="16186" x="5527675" y="812800"/>
          <p14:tracePt t="16203" x="5411788" y="839788"/>
          <p14:tracePt t="16219" x="5303838" y="857250"/>
          <p14:tracePt t="16219" x="5232400" y="857250"/>
          <p14:tracePt t="16239" x="5180013" y="857250"/>
          <p14:tracePt t="16251" x="5089525" y="857250"/>
          <p14:tracePt t="16251" x="5045075" y="857250"/>
          <p14:tracePt t="16271" x="4973638" y="857250"/>
          <p14:tracePt t="16286" x="4884738" y="857250"/>
          <p14:tracePt t="16302" x="4803775" y="857250"/>
          <p14:tracePt t="16320" x="4732338" y="857250"/>
          <p14:tracePt t="16335" x="4633913" y="857250"/>
          <p14:tracePt t="16335" x="4598988" y="857250"/>
          <p14:tracePt t="16355" x="4562475" y="857250"/>
          <p14:tracePt t="16368" x="4473575" y="884238"/>
          <p14:tracePt t="16387" x="4394200" y="911225"/>
          <p14:tracePt t="16402" x="4357688" y="946150"/>
          <p14:tracePt t="16420" x="4322763" y="990600"/>
          <p14:tracePt t="16435" x="4303713" y="1027113"/>
          <p14:tracePt t="16435" x="4295775" y="1044575"/>
          <p14:tracePt t="16455" x="4276725" y="1071563"/>
          <p14:tracePt t="16467" x="4276725" y="1125538"/>
          <p14:tracePt t="16488" x="4276725" y="1160463"/>
          <p14:tracePt t="16501" x="4286250" y="1204913"/>
          <p14:tracePt t="16520" x="4357688" y="1241425"/>
          <p14:tracePt t="16535" x="4473575" y="1285875"/>
          <p14:tracePt t="16552" x="4608513" y="1322388"/>
          <p14:tracePt t="16552" x="4679950" y="1330325"/>
          <p14:tracePt t="16571" x="4857750" y="1347788"/>
          <p14:tracePt t="16585" x="5000625" y="1347788"/>
          <p14:tracePt t="16603" x="5108575" y="1347788"/>
          <p14:tracePt t="16619" x="5205413" y="1347788"/>
          <p14:tracePt t="16636" x="5251450" y="1322388"/>
          <p14:tracePt t="16652" x="5286375" y="1295400"/>
          <p14:tracePt t="16671" x="5313363" y="1276350"/>
          <p14:tracePt t="16687" x="5330825" y="1241425"/>
          <p14:tracePt t="16704" x="5348288" y="1196975"/>
          <p14:tracePt t="16718" x="5348288" y="1125538"/>
          <p14:tracePt t="16736" x="5348288" y="1044575"/>
          <p14:tracePt t="16753" x="5330825" y="1000125"/>
          <p14:tracePt t="16753" x="5313363" y="955675"/>
          <p14:tracePt t="16770" x="5286375" y="928688"/>
          <p14:tracePt t="16786" x="5232400" y="884238"/>
          <p14:tracePt t="16802" x="5170488" y="847725"/>
          <p14:tracePt t="16820" x="5108575" y="839788"/>
          <p14:tracePt t="16835" x="5062538" y="839788"/>
          <p14:tracePt t="16853" x="5018088" y="839788"/>
          <p14:tracePt t="16869" x="4929188" y="847725"/>
          <p14:tracePt t="16887" x="4875213" y="901700"/>
          <p14:tracePt t="16902" x="4840288" y="955675"/>
          <p14:tracePt t="16921" x="4803775" y="1017588"/>
          <p14:tracePt t="16936" x="4786313" y="1081088"/>
          <p14:tracePt t="16936" x="4786313" y="1089025"/>
          <p14:tracePt t="16955" x="4786313" y="1116013"/>
          <p14:tracePt t="16967" x="4786313" y="1143000"/>
          <p14:tracePt t="16967" x="4786313" y="1169988"/>
          <p14:tracePt t="16987" x="4813300" y="1204913"/>
          <p14:tracePt t="17002" x="4884738" y="1241425"/>
          <p14:tracePt t="17018" x="4991100" y="1258888"/>
          <p14:tracePt t="17035" x="5116513" y="1268413"/>
          <p14:tracePt t="17052" x="5224463" y="1268413"/>
          <p14:tracePt t="17052" x="5276850" y="1268413"/>
          <p14:tracePt t="17071" x="5357813" y="1268413"/>
          <p14:tracePt t="17086" x="5419725" y="1250950"/>
          <p14:tracePt t="17103" x="5483225" y="1214438"/>
          <p14:tracePt t="17117" x="5518150" y="1179513"/>
          <p14:tracePt t="17135" x="5554663" y="1152525"/>
          <p14:tracePt t="17152" x="5572125" y="1116013"/>
          <p14:tracePt t="17152" x="5581650" y="1108075"/>
          <p14:tracePt t="17170" x="5589588" y="1081088"/>
          <p14:tracePt t="17183" x="5589588" y="1027113"/>
          <p14:tracePt t="17202" x="5589588" y="1009650"/>
          <p14:tracePt t="17217" x="5589588" y="982663"/>
          <p14:tracePt t="17233" x="5616575" y="982663"/>
          <p14:tracePt t="17331" x="5653088" y="982663"/>
          <p14:tracePt t="17339" x="5680075" y="982663"/>
          <p14:tracePt t="17350" x="5786438" y="982663"/>
          <p14:tracePt t="17368" x="6010275" y="1009650"/>
          <p14:tracePt t="17387" x="6242050" y="1081088"/>
          <p14:tracePt t="17402" x="6402388" y="1143000"/>
          <p14:tracePt t="17421" x="6562725" y="1223963"/>
          <p14:tracePt t="17437" x="6643688" y="1268413"/>
          <p14:tracePt t="17453" x="6688138" y="1295400"/>
          <p14:tracePt t="17468" x="6732588" y="1312863"/>
          <p14:tracePt t="17486" x="6759575" y="1322388"/>
          <p14:tracePt t="17502" x="6777038" y="1322388"/>
          <p14:tracePt t="17831" x="6823075" y="1295400"/>
          <p14:tracePt t="17839" x="6875463" y="1276350"/>
          <p14:tracePt t="17851" x="7037388" y="1214438"/>
          <p14:tracePt t="17869" x="7242175" y="1152525"/>
          <p14:tracePt t="17869" x="7412038" y="1108075"/>
          <p14:tracePt t="17887" x="7705725" y="1071563"/>
          <p14:tracePt t="17902" x="8037513" y="1054100"/>
          <p14:tracePt t="17920" x="8367713" y="1054100"/>
          <p14:tracePt t="17935" x="8680450" y="1054100"/>
          <p14:tracePt t="17953" x="8966200" y="1054100"/>
          <p14:tracePt t="17968" x="9144000" y="1062038"/>
          <p14:tracePt t="17968" x="9242425" y="1062038"/>
          <p14:tracePt t="17986" x="9367838" y="1081088"/>
          <p14:tracePt t="18002" x="9510713" y="1081088"/>
          <p14:tracePt t="18018" x="9572625" y="1081088"/>
          <p14:tracePt t="18035" x="9626600" y="1081088"/>
          <p14:tracePt t="18052" x="9653588" y="1081088"/>
          <p14:tracePt t="18052" x="9661525" y="1081088"/>
          <p14:tracePt t="18072" x="9661525" y="1071563"/>
          <p14:tracePt t="18449" x="9644063" y="1062038"/>
          <p14:tracePt t="18455" x="9634538" y="1062038"/>
          <p14:tracePt t="18468" x="9609138" y="1044575"/>
          <p14:tracePt t="18468" x="9599613" y="1036638"/>
          <p14:tracePt t="18488" x="9590088" y="1017588"/>
          <p14:tracePt t="18500" x="9545638" y="1000125"/>
          <p14:tracePt t="18521" x="9518650" y="990600"/>
          <p14:tracePt t="18535" x="9474200" y="990600"/>
          <p14:tracePt t="18553" x="9439275" y="990600"/>
          <p14:tracePt t="18553" x="9412288" y="990600"/>
          <p14:tracePt t="18571" x="9402763" y="990600"/>
          <p14:tracePt t="18584" x="9367838" y="1009650"/>
          <p14:tracePt t="18603" x="9340850" y="1044575"/>
          <p14:tracePt t="18618" x="9323388" y="1062038"/>
          <p14:tracePt t="18636" x="9313863" y="1098550"/>
          <p14:tracePt t="18651" x="9304338" y="1116013"/>
          <p14:tracePt t="18651" x="9304338" y="1133475"/>
          <p14:tracePt t="18671" x="9304338" y="1152525"/>
          <p14:tracePt t="18684" x="9304338" y="1179513"/>
          <p14:tracePt t="18703" x="9304338" y="1196975"/>
          <p14:tracePt t="18718" x="9313863" y="1214438"/>
          <p14:tracePt t="18747" x="9340850" y="1214438"/>
          <p14:tracePt t="18755" x="9348788" y="1214438"/>
          <p14:tracePt t="18767" x="9394825" y="1214438"/>
          <p14:tracePt t="18785" x="9456738" y="1214438"/>
          <p14:tracePt t="18803" x="9510713" y="1196975"/>
          <p14:tracePt t="18819" x="9555163" y="1169988"/>
          <p14:tracePt t="18835" x="9572625" y="1152525"/>
          <p14:tracePt t="18852" x="9609138" y="1143000"/>
          <p14:tracePt t="18868" x="9609138" y="1133475"/>
          <p14:tracePt t="18940" x="9609138" y="1125538"/>
          <p14:tracePt t="18971" x="9617075" y="1125538"/>
          <p14:tracePt t="19078" x="9634538" y="1125538"/>
          <p14:tracePt t="19086" x="9661525" y="1125538"/>
          <p14:tracePt t="19093" x="9680575" y="1125538"/>
          <p14:tracePt t="19102" x="9732963" y="1125538"/>
          <p14:tracePt t="19118" x="9796463" y="1125538"/>
          <p14:tracePt t="19136" x="9840913" y="1125538"/>
          <p14:tracePt t="19151" x="9858375" y="1125538"/>
          <p14:tracePt t="19151" x="9867900" y="1125538"/>
          <p14:tracePt t="19171" x="9875838" y="1125538"/>
          <p14:tracePt t="19184" x="9867900" y="1125538"/>
          <p14:tracePt t="19301" x="9858375" y="1125538"/>
          <p14:tracePt t="19309" x="9831388" y="1108075"/>
          <p14:tracePt t="19317" x="9813925" y="1108075"/>
          <p14:tracePt t="19334" x="9813925" y="1116013"/>
          <p14:tracePt t="19455" x="9840913" y="1116013"/>
          <p14:tracePt t="19463" x="9875838" y="1125538"/>
          <p14:tracePt t="19470" x="9902825" y="1125538"/>
          <p14:tracePt t="19484" x="10045700" y="1152525"/>
          <p14:tracePt t="19502" x="10171113" y="1152525"/>
          <p14:tracePt t="19517" x="10277475" y="1152525"/>
          <p14:tracePt t="19534" x="10358438" y="1133475"/>
          <p14:tracePt t="19550" x="10420350" y="1108075"/>
          <p14:tracePt t="19550" x="10466388" y="1081088"/>
          <p14:tracePt t="19572" x="10501313" y="1071563"/>
          <p14:tracePt t="19583" x="10572750" y="1017588"/>
          <p14:tracePt t="19604" x="10609263" y="1000125"/>
          <p14:tracePt t="19618" x="10634663" y="1000125"/>
          <p14:tracePt t="19635" x="10644188" y="990600"/>
          <p14:tracePt t="19655" x="10653713" y="990600"/>
          <p14:tracePt t="19667" x="10661650" y="982663"/>
          <p14:tracePt t="19701" x="10671175" y="982663"/>
          <p14:tracePt t="19717" x="10671175" y="965200"/>
          <p14:tracePt t="19725" x="10671175" y="955675"/>
          <p14:tracePt t="19734" x="10671175" y="946150"/>
          <p14:tracePt t="19755" x="10671175" y="938213"/>
          <p14:tracePt t="19767" x="10671175" y="928688"/>
          <p14:tracePt t="19784" x="10671175" y="911225"/>
          <p14:tracePt t="19804" x="10671175" y="884238"/>
          <p14:tracePt t="19819" x="10671175" y="874713"/>
          <p14:tracePt t="19834" x="10671175" y="857250"/>
          <p14:tracePt t="19850" x="10634663" y="839788"/>
          <p14:tracePt t="19868" x="10599738" y="822325"/>
          <p14:tracePt t="19868" x="10582275" y="812800"/>
          <p14:tracePt t="19887" x="10537825" y="785813"/>
          <p14:tracePt t="19902" x="10510838" y="785813"/>
          <p14:tracePt t="19919" x="10483850" y="785813"/>
          <p14:tracePt t="19934" x="10447338" y="785813"/>
          <p14:tracePt t="19953" x="10420350" y="785813"/>
          <p14:tracePt t="19967" x="10394950" y="785813"/>
          <p14:tracePt t="19967" x="10375900" y="785813"/>
          <p14:tracePt t="19988" x="10367963" y="785813"/>
          <p14:tracePt t="20000" x="10331450" y="785813"/>
          <p14:tracePt t="20020" x="10304463" y="785813"/>
          <p14:tracePt t="20035" x="10269538" y="785813"/>
          <p14:tracePt t="20053" x="10252075" y="795338"/>
          <p14:tracePt t="20068" x="10233025" y="812800"/>
          <p14:tracePt t="20084" x="10206038" y="839788"/>
          <p14:tracePt t="20103" x="10198100" y="857250"/>
          <p14:tracePt t="20118" x="10180638" y="874713"/>
          <p14:tracePt t="20135" x="10171113" y="901700"/>
          <p14:tracePt t="20151" x="10161588" y="919163"/>
          <p14:tracePt t="20169" x="10144125" y="946150"/>
          <p14:tracePt t="20185" x="10134600" y="982663"/>
          <p14:tracePt t="20185" x="10134600" y="1000125"/>
          <p14:tracePt t="20203" x="10134600" y="1027113"/>
          <p14:tracePt t="20218" x="10134600" y="1054100"/>
          <p14:tracePt t="20235" x="10134600" y="1081088"/>
          <p14:tracePt t="20251" x="10134600" y="1108075"/>
          <p14:tracePt t="20251" x="10134600" y="1133475"/>
          <p14:tracePt t="20272" x="10134600" y="1143000"/>
          <p14:tracePt t="20285" x="10134600" y="1179513"/>
          <p14:tracePt t="20303" x="10134600" y="1204913"/>
          <p14:tracePt t="20319" x="10134600" y="1214438"/>
          <p14:tracePt t="20334" x="10134600" y="1223963"/>
          <p14:tracePt t="20355" x="10153650" y="1231900"/>
          <p14:tracePt t="20367" x="10161588" y="1231900"/>
          <p14:tracePt t="20425" x="10171113" y="1231900"/>
          <p14:tracePt t="20440" x="10180638" y="1231900"/>
          <p14:tracePt t="20449" x="10180638" y="1241425"/>
          <p14:tracePt t="20463" x="10188575" y="1241425"/>
          <p14:tracePt t="20471" x="10198100" y="1241425"/>
          <p14:tracePt t="20487" x="10206038" y="1241425"/>
          <p14:tracePt t="20502" x="10206038" y="1250950"/>
          <p14:tracePt t="20520" x="10225088" y="1250950"/>
          <p14:tracePt t="20540" x="10233025" y="1250950"/>
          <p14:tracePt t="20563" x="10242550" y="1250950"/>
          <p14:tracePt t="20586" x="10252075" y="1250950"/>
          <p14:tracePt t="20602" x="10260013" y="1250950"/>
          <p14:tracePt t="20617" x="10269538" y="1250950"/>
          <p14:tracePt t="20633" x="10277475" y="1250950"/>
          <p14:tracePt t="20649" x="10296525" y="1250950"/>
          <p14:tracePt t="20673" x="10304463" y="1250950"/>
          <p14:tracePt t="20679" x="10313988" y="1250950"/>
          <p14:tracePt t="20686" x="10323513" y="1250950"/>
          <p14:tracePt t="20740" x="10331450" y="1250950"/>
          <p14:tracePt t="20748" x="10340975" y="1250950"/>
          <p14:tracePt t="20755" x="10367963" y="1250950"/>
          <p14:tracePt t="20767" x="10394950" y="1250950"/>
          <p14:tracePt t="20784" x="10429875" y="1250950"/>
          <p14:tracePt t="20784" x="10447338" y="1250950"/>
          <p14:tracePt t="20802" x="10483850" y="1250950"/>
          <p14:tracePt t="20819" x="10510838" y="1250950"/>
          <p14:tracePt t="20834" x="10545763" y="1250950"/>
          <p14:tracePt t="20852" x="10582275" y="1250950"/>
          <p14:tracePt t="20867" x="10599738" y="1250950"/>
          <p14:tracePt t="20867" x="10609263" y="1250950"/>
          <p14:tracePt t="20887" x="10626725" y="1250950"/>
          <p14:tracePt t="20899" x="10661650" y="1250950"/>
          <p14:tracePt t="20920" x="10680700" y="1250950"/>
          <p14:tracePt t="20934" x="10715625" y="1250950"/>
          <p14:tracePt t="20952" x="10760075" y="1268413"/>
          <p14:tracePt t="20967" x="10804525" y="1268413"/>
          <p14:tracePt t="20984" x="10848975" y="1276350"/>
          <p14:tracePt t="20984" x="10875963" y="1276350"/>
          <p14:tracePt t="21002" x="10920413" y="1285875"/>
          <p14:tracePt t="21018" x="10956925" y="1303338"/>
          <p14:tracePt t="21034" x="10974388" y="1303338"/>
          <p14:tracePt t="21051" x="10991850" y="1303338"/>
          <p14:tracePt t="21067" x="11018838" y="1303338"/>
          <p14:tracePt t="21611" x="11037888" y="1303338"/>
          <p14:tracePt t="21617" x="11082338" y="1295400"/>
          <p14:tracePt t="21635" x="11126788" y="1295400"/>
          <p14:tracePt t="21651" x="11180763" y="1295400"/>
          <p14:tracePt t="21668" x="11206163" y="1295400"/>
          <p14:tracePt t="21684" x="11242675" y="1295400"/>
          <p14:tracePt t="21684" x="11260138" y="1295400"/>
          <p14:tracePt t="21703" x="11287125" y="1295400"/>
          <p14:tracePt t="21718" x="11314113" y="1295400"/>
          <p14:tracePt t="21735" x="11331575" y="1295400"/>
          <p14:tracePt t="21751" x="11368088" y="1312863"/>
          <p14:tracePt t="21769" x="11412538" y="1322388"/>
          <p14:tracePt t="21784" x="11483975" y="1330325"/>
          <p14:tracePt t="21803" x="11528425" y="1347788"/>
          <p14:tracePt t="21819" x="11555413" y="1347788"/>
          <p14:tracePt t="21834" x="11609388" y="1347788"/>
          <p14:tracePt t="21852" x="11634788" y="1347788"/>
          <p14:tracePt t="21867" x="11671300" y="1347788"/>
          <p14:tracePt t="21885" x="11688763" y="1347788"/>
          <p14:tracePt t="21901" x="11733213" y="1347788"/>
          <p14:tracePt t="21919" x="11752263" y="1347788"/>
          <p14:tracePt t="21934" x="11769725" y="1347788"/>
          <p14:tracePt t="21952" x="11796713" y="1347788"/>
          <p14:tracePt t="21967" x="11814175" y="1339850"/>
          <p14:tracePt t="21985" x="11823700" y="1339850"/>
          <p14:tracePt t="22000" x="11831638" y="1330325"/>
          <p14:tracePt t="22019" x="11849100" y="1330325"/>
          <p14:tracePt t="22034" x="11868150" y="1322388"/>
          <p14:tracePt t="22064" x="11876088" y="1322388"/>
          <p14:tracePt t="22072" x="11885613" y="1312863"/>
          <p14:tracePt t="22083" x="11895138" y="1312863"/>
          <p14:tracePt t="22100" x="11903075" y="1303338"/>
          <p14:tracePt t="22118" x="11912600" y="1303338"/>
          <p14:tracePt t="22133" x="11920538" y="1295400"/>
          <p14:tracePt t="22158" x="11939588" y="1295400"/>
          <p14:tracePt t="22166" x="11947525" y="1295400"/>
          <p14:tracePt t="22226" x="11957050" y="1295400"/>
          <p14:tracePt t="22249" x="11957050" y="1285875"/>
          <p14:tracePt t="22256" x="11966575" y="1285875"/>
          <p14:tracePt t="22266" x="11974513" y="1268413"/>
          <p14:tracePt t="22284" x="11974513" y="1258888"/>
          <p14:tracePt t="22301" x="11984038" y="1250950"/>
          <p14:tracePt t="22317" x="11991975" y="1231900"/>
          <p14:tracePt t="22334" x="11991975" y="1223963"/>
          <p14:tracePt t="22380" x="11991975" y="1214438"/>
          <p14:tracePt t="22456" x="11991975" y="1196975"/>
          <p14:tracePt t="22480" x="11991975" y="1187450"/>
          <p14:tracePt t="22495" x="11991975" y="1169988"/>
          <p14:tracePt t="22510" x="11991975" y="1160463"/>
          <p14:tracePt t="22517" x="11991975" y="1125538"/>
          <p14:tracePt t="22534" x="11991975" y="1062038"/>
          <p14:tracePt t="22550" x="11991975" y="1017588"/>
          <p14:tracePt t="22567" x="11991975" y="946150"/>
          <p14:tracePt t="22584" x="11966575" y="866775"/>
          <p14:tracePt t="22584" x="11947525" y="812800"/>
          <p14:tracePt t="22604" x="11920538" y="768350"/>
          <p14:tracePt t="22616" x="11876088" y="669925"/>
          <p14:tracePt t="22636" x="11841163" y="625475"/>
          <p14:tracePt t="22650" x="11814175" y="598488"/>
          <p14:tracePt t="22668" x="11804650" y="581025"/>
          <p14:tracePt t="22683" x="11796713" y="571500"/>
          <p14:tracePt t="22700" x="11787188" y="561975"/>
          <p14:tracePt t="22717" x="11752263" y="561975"/>
          <p14:tracePt t="22736" x="11742738" y="561975"/>
          <p14:tracePt t="22750" x="11725275" y="561975"/>
          <p14:tracePt t="22768" x="11715750" y="561975"/>
          <p14:tracePt t="22783" x="11688763" y="561975"/>
          <p14:tracePt t="22800" x="11680825" y="571500"/>
          <p14:tracePt t="22816" x="11671300" y="598488"/>
          <p14:tracePt t="22834" x="11661775" y="615950"/>
          <p14:tracePt t="22851" x="11653838" y="625475"/>
          <p14:tracePt t="22866" x="11653838" y="660400"/>
          <p14:tracePt t="22885" x="11644313" y="687388"/>
          <p14:tracePt t="22901" x="11626850" y="723900"/>
          <p14:tracePt t="22901" x="11617325" y="750888"/>
          <p14:tracePt t="22920" x="11617325" y="776288"/>
          <p14:tracePt t="22935" x="11609388" y="812800"/>
          <p14:tracePt t="22952" x="11609388" y="847725"/>
          <p14:tracePt t="22967" x="11609388" y="874713"/>
          <p14:tracePt t="22985" x="11609388" y="893763"/>
          <p14:tracePt t="23001" x="11609388" y="919163"/>
          <p14:tracePt t="23017" x="11609388" y="938213"/>
          <p14:tracePt t="23034" x="11609388" y="955675"/>
          <p14:tracePt t="23050" x="11609388" y="973138"/>
          <p14:tracePt t="23067" x="11609388" y="990600"/>
          <p14:tracePt t="23083" x="11609388" y="1009650"/>
          <p14:tracePt t="23102" x="11609388" y="1017588"/>
          <p14:tracePt t="23116" x="11609388" y="1027113"/>
          <p14:tracePt t="23136" x="11617325" y="1036638"/>
          <p14:tracePt t="23150" x="11626850" y="1044575"/>
          <p14:tracePt t="23169" x="11661775" y="1062038"/>
          <p14:tracePt t="23183" x="11688763" y="1062038"/>
          <p14:tracePt t="23183" x="11698288" y="1062038"/>
          <p14:tracePt t="23203" x="11725275" y="1071563"/>
          <p14:tracePt t="23216" x="11769725" y="1071563"/>
          <p14:tracePt t="23234" x="11796713" y="1081088"/>
          <p14:tracePt t="23250" x="11831638" y="1081088"/>
          <p14:tracePt t="23267" x="11849100" y="1081088"/>
          <p14:tracePt t="23283" x="11885613" y="1081088"/>
          <p14:tracePt t="23300" x="11903075" y="1081088"/>
          <p14:tracePt t="23318" x="11947525" y="1081088"/>
          <p14:tracePt t="23334" x="11966575" y="1081088"/>
          <p14:tracePt t="23352" x="11974513" y="1081088"/>
          <p14:tracePt t="23366" x="11991975" y="1081088"/>
          <p14:tracePt t="23385" x="12018963" y="1081088"/>
          <p14:tracePt t="23400" x="12028488" y="1081088"/>
          <p14:tracePt t="23417" x="12045950" y="1071563"/>
          <p14:tracePt t="23435" x="12055475" y="1054100"/>
          <p14:tracePt t="23450" x="12063413" y="1027113"/>
          <p14:tracePt t="23467" x="12082463" y="1000125"/>
          <p14:tracePt t="23483" x="12090400" y="965200"/>
          <p14:tracePt t="23500" x="12099925" y="928688"/>
          <p14:tracePt t="23500" x="12099925" y="919163"/>
          <p14:tracePt t="23520" x="12099925" y="911225"/>
          <p14:tracePt t="23532" x="12099925" y="884238"/>
          <p14:tracePt t="23551" x="12099925" y="857250"/>
          <p14:tracePt t="23566" x="12099925" y="839788"/>
          <p14:tracePt t="23585" x="12099925" y="812800"/>
          <p14:tracePt t="23601" x="12099925" y="803275"/>
          <p14:tracePt t="23618" x="12099925" y="795338"/>
          <p14:tracePt t="23641" x="12109450" y="795338"/>
          <p14:tracePt t="23864" x="12109450" y="803275"/>
          <p14:tracePt t="23872" x="12109450" y="822325"/>
          <p14:tracePt t="23883" x="12117388" y="839788"/>
          <p14:tracePt t="23900" x="12117388" y="866775"/>
          <p14:tracePt t="23900" x="12117388" y="884238"/>
          <p14:tracePt t="23920" x="12126913" y="901700"/>
          <p14:tracePt t="23934" x="12126913" y="928688"/>
          <p14:tracePt t="23951" x="12144375" y="955675"/>
          <p14:tracePt t="23967" x="12144375" y="965200"/>
          <p14:tracePt t="23983" x="12144375" y="982663"/>
          <p14:tracePt t="24000" x="12144375" y="990600"/>
          <p14:tracePt t="24017" x="12144375" y="1000125"/>
          <p14:tracePt t="24033" x="12144375" y="1009650"/>
          <p14:tracePt t="24051" x="12134850" y="1009650"/>
          <p14:tracePt t="24434" x="12126913" y="1009650"/>
          <p14:tracePt t="24441" x="12109450" y="1009650"/>
          <p14:tracePt t="24451" x="12082463" y="1009650"/>
          <p14:tracePt t="24466" x="12072938" y="1009650"/>
          <p14:tracePt t="24482" x="12055475" y="1027113"/>
          <p14:tracePt t="24500" x="12038013" y="1044575"/>
          <p14:tracePt t="24516" x="12011025" y="1062038"/>
          <p14:tracePt t="24516" x="12001500" y="1071563"/>
          <p14:tracePt t="24535" x="11991975" y="1108075"/>
          <p14:tracePt t="24550" x="11974513" y="1143000"/>
          <p14:tracePt t="24566" x="11947525" y="1169988"/>
          <p14:tracePt t="24583" x="11939588" y="1214438"/>
          <p14:tracePt t="24583" x="11930063" y="1231900"/>
          <p14:tracePt t="24603" x="11912600" y="1250950"/>
          <p14:tracePt t="24615" x="11903075" y="1303338"/>
          <p14:tracePt t="24636" x="11895138" y="1347788"/>
          <p14:tracePt t="24650" x="11885613" y="1384300"/>
          <p14:tracePt t="24668" x="11885613" y="1428750"/>
          <p14:tracePt t="24683" x="11885613" y="1465263"/>
          <p14:tracePt t="24700" x="11885613" y="1490663"/>
          <p14:tracePt t="24717" x="11885613" y="1527175"/>
          <p14:tracePt t="24717" x="11885613" y="1536700"/>
          <p14:tracePt t="24734" x="11885613" y="1571625"/>
          <p14:tracePt t="24750" x="11885613" y="1598613"/>
          <p14:tracePt t="24766" x="11885613" y="1633538"/>
          <p14:tracePt t="24783" x="11885613" y="1652588"/>
          <p14:tracePt t="24800" x="11885613" y="1670050"/>
          <p14:tracePt t="24817" x="11885613" y="1704975"/>
          <p14:tracePt t="24817" x="11885613" y="1714500"/>
          <p14:tracePt t="24836" x="11903075" y="1751013"/>
          <p14:tracePt t="24852" x="11920538" y="1768475"/>
          <p14:tracePt t="24866" x="11930063" y="1785938"/>
          <p14:tracePt t="24884" x="11947525" y="1812925"/>
          <p14:tracePt t="24900" x="11947525" y="1830388"/>
          <p14:tracePt t="24900" x="11957050" y="1839913"/>
          <p14:tracePt t="24920" x="11957050" y="1847850"/>
          <p14:tracePt t="24932" x="11966575" y="1874838"/>
          <p14:tracePt t="24953" x="11974513" y="1874838"/>
          <p14:tracePt t="24965" x="11974513" y="1884363"/>
          <p14:tracePt t="24982" x="11991975" y="1884363"/>
          <p14:tracePt t="26915" x="11966575" y="1884363"/>
          <p14:tracePt t="27690" x="11912600" y="1884363"/>
          <p14:tracePt t="27696" x="11841163" y="1884363"/>
          <p14:tracePt t="27704" x="11742738" y="1884363"/>
          <p14:tracePt t="27715" x="11430000" y="1919288"/>
          <p14:tracePt t="27733" x="11037888" y="2017713"/>
          <p14:tracePt t="27749" x="10304463" y="2251075"/>
          <p14:tracePt t="27768" x="9867900" y="2446338"/>
          <p14:tracePt t="27782" x="9375775" y="2705100"/>
          <p14:tracePt t="27801" x="8991600" y="2946400"/>
          <p14:tracePt t="27815" x="8661400" y="3160713"/>
          <p14:tracePt t="27833" x="8375650" y="3367088"/>
          <p14:tracePt t="27849" x="8081963" y="3581400"/>
          <p14:tracePt t="27866" x="7974013" y="3670300"/>
          <p14:tracePt t="27883" x="7920038" y="3724275"/>
          <p14:tracePt t="27899" x="7912100" y="3724275"/>
          <p14:tracePt t="28173" x="7894638" y="3724275"/>
          <p14:tracePt t="28182" x="7867650" y="3724275"/>
          <p14:tracePt t="28189" x="7813675" y="3724275"/>
          <p14:tracePt t="28200" x="7705725" y="3687763"/>
          <p14:tracePt t="28215" x="7500938" y="3616325"/>
          <p14:tracePt t="28233" x="7269163" y="3527425"/>
          <p14:tracePt t="28249" x="6867525" y="3402013"/>
          <p14:tracePt t="28266" x="6608763" y="3295650"/>
          <p14:tracePt t="28282" x="6429375" y="3241675"/>
          <p14:tracePt t="28299" x="6313488" y="3197225"/>
          <p14:tracePt t="28315" x="6197600" y="3152775"/>
          <p14:tracePt t="28332" x="6153150" y="3143250"/>
          <p14:tracePt t="28349" x="6099175" y="3116263"/>
          <p14:tracePt t="28349" x="6089650" y="3116263"/>
          <p14:tracePt t="28367" x="6072188" y="3116263"/>
          <p14:tracePt t="28384" x="6062663" y="3116263"/>
          <p14:tracePt t="28398" x="6045200" y="3116263"/>
          <p14:tracePt t="28415" x="6045200" y="3125788"/>
          <p14:tracePt t="28850" x="6045200" y="3133725"/>
          <p14:tracePt t="28859" x="6045200" y="3143250"/>
          <p14:tracePt t="28867" x="6054725" y="3197225"/>
          <p14:tracePt t="28882" x="6072188" y="3251200"/>
          <p14:tracePt t="28900" x="6099175" y="3313113"/>
          <p14:tracePt t="28915" x="6126163" y="3348038"/>
          <p14:tracePt t="28933" x="6134100" y="3394075"/>
          <p14:tracePt t="28949" x="6153150" y="3429000"/>
          <p14:tracePt t="28949" x="6153150" y="3438525"/>
          <p14:tracePt t="28969" x="6153150" y="3465513"/>
          <p14:tracePt t="28983" x="6170613" y="3490913"/>
          <p14:tracePt t="29000" x="6170613" y="3517900"/>
          <p14:tracePt t="29015" x="6170613" y="3554413"/>
          <p14:tracePt t="29015" x="6170613" y="3571875"/>
          <p14:tracePt t="29035" x="6180138" y="3581400"/>
          <p14:tracePt t="29047" x="6188075" y="3625850"/>
          <p14:tracePt t="29067" x="6188075" y="3652838"/>
          <p14:tracePt t="29082" x="6205538" y="3687763"/>
          <p14:tracePt t="29100" x="6215063" y="3724275"/>
          <p14:tracePt t="29116" x="6242050" y="3751263"/>
          <p14:tracePt t="29132" x="6259513" y="3786188"/>
          <p14:tracePt t="29132" x="6286500" y="3795713"/>
          <p14:tracePt t="29152" x="6313488" y="3813175"/>
          <p14:tracePt t="29164" x="6357938" y="3857625"/>
          <p14:tracePt t="29183" x="6394450" y="3875088"/>
          <p14:tracePt t="29199" x="6411913" y="3902075"/>
          <p14:tracePt t="29216" x="6429375" y="3911600"/>
          <p14:tracePt t="29232" x="6446838" y="3911600"/>
          <p14:tracePt t="29232" x="6465888" y="3919538"/>
          <p14:tracePt t="29252" x="6465888" y="3929063"/>
          <p14:tracePt t="29266" x="6473825" y="3929063"/>
          <p14:tracePt t="29582" x="6483350" y="3919538"/>
          <p14:tracePt t="29589" x="6510338" y="3894138"/>
          <p14:tracePt t="29598" x="6545263" y="3813175"/>
          <p14:tracePt t="29615" x="6608763" y="3697288"/>
          <p14:tracePt t="29631" x="6697663" y="3571875"/>
          <p14:tracePt t="29650" x="6759575" y="3455988"/>
          <p14:tracePt t="29665" x="6823075" y="3313113"/>
          <p14:tracePt t="29665" x="6848475" y="3259138"/>
          <p14:tracePt t="29683" x="6894513" y="3143250"/>
          <p14:tracePt t="29699" x="6938963" y="3027363"/>
          <p14:tracePt t="29717" x="6965950" y="2919413"/>
          <p14:tracePt t="29732" x="6973888" y="2822575"/>
          <p14:tracePt t="29732" x="6991350" y="2786063"/>
          <p14:tracePt t="29752" x="6991350" y="2751138"/>
          <p14:tracePt t="29763" x="7000875" y="2633663"/>
          <p14:tracePt t="29783" x="7000875" y="2527300"/>
          <p14:tracePt t="29799" x="7000875" y="2419350"/>
          <p14:tracePt t="29815" x="7000875" y="2322513"/>
          <p14:tracePt t="29831" x="7000875" y="2251075"/>
          <p14:tracePt t="29849" x="7000875" y="2187575"/>
          <p14:tracePt t="29849" x="6973888" y="2160588"/>
          <p14:tracePt t="29868" x="6938963" y="2108200"/>
          <p14:tracePt t="29882" x="6884988" y="2071688"/>
          <p14:tracePt t="29900" x="6804025" y="2036763"/>
          <p14:tracePt t="29915" x="6697663" y="2017713"/>
          <p14:tracePt t="29934" x="6500813" y="2000250"/>
          <p14:tracePt t="29948" x="6303963" y="2009775"/>
          <p14:tracePt t="29948" x="6161088" y="2044700"/>
          <p14:tracePt t="29969" x="5902325" y="2133600"/>
          <p14:tracePt t="29982" x="5626100" y="2286000"/>
          <p14:tracePt t="29998" x="5340350" y="2455863"/>
          <p14:tracePt t="30015" x="5108575" y="2608263"/>
          <p14:tracePt t="30031" x="4938713" y="2705100"/>
          <p14:tracePt t="30048" x="4813300" y="2786063"/>
          <p14:tracePt t="30065" x="4724400" y="2857500"/>
          <p14:tracePt t="30083" x="4714875" y="2874963"/>
          <p14:tracePt t="30098" x="4705350" y="2874963"/>
          <p14:tracePt t="30359" x="4697413" y="2874963"/>
          <p14:tracePt t="30368" x="4652963" y="2874963"/>
          <p14:tracePt t="30383" x="4554538" y="2847975"/>
          <p14:tracePt t="30401" x="4446588" y="2822575"/>
          <p14:tracePt t="30416" x="4276725" y="2741613"/>
          <p14:tracePt t="30433" x="4027488" y="2652713"/>
          <p14:tracePt t="30448" x="3768725" y="2562225"/>
          <p14:tracePt t="30448" x="3643313" y="2527300"/>
          <p14:tracePt t="30468" x="3544888" y="2473325"/>
          <p14:tracePt t="30481" x="3286125" y="2411413"/>
          <p14:tracePt t="30498" x="3125788" y="2374900"/>
          <p14:tracePt t="30515" x="2973388" y="2347913"/>
          <p14:tracePt t="30531" x="2847975" y="2330450"/>
          <p14:tracePt t="30548" x="2751138" y="2312988"/>
          <p14:tracePt t="30565" x="2660650" y="2312988"/>
          <p14:tracePt t="30565" x="2608263" y="2312988"/>
          <p14:tracePt t="30583" x="2536825" y="2312988"/>
          <p14:tracePt t="30599" x="2482850" y="2312988"/>
          <p14:tracePt t="30616" x="2419350" y="2322513"/>
          <p14:tracePt t="30632" x="2357438" y="2357438"/>
          <p14:tracePt t="30632" x="2330450" y="2374900"/>
          <p14:tracePt t="30652" x="2295525" y="2393950"/>
          <p14:tracePt t="30664" x="2241550" y="2446338"/>
          <p14:tracePt t="30664" x="2224088" y="2465388"/>
          <p14:tracePt t="30683" x="2152650" y="2527300"/>
          <p14:tracePt t="30698" x="2098675" y="2589213"/>
          <p14:tracePt t="30715" x="2027238" y="2687638"/>
          <p14:tracePt t="30731" x="1973263" y="2768600"/>
          <p14:tracePt t="30748" x="1919288" y="2847975"/>
          <p14:tracePt t="30765" x="1866900" y="2946400"/>
          <p14:tracePt t="30765" x="1839913" y="3009900"/>
          <p14:tracePt t="30783" x="1795463" y="3125788"/>
          <p14:tracePt t="30799" x="1751013" y="3259138"/>
          <p14:tracePt t="30815" x="1704975" y="3394075"/>
          <p14:tracePt t="30832" x="1687513" y="3500438"/>
          <p14:tracePt t="30848" x="1679575" y="3581400"/>
          <p14:tracePt t="30848" x="1679575" y="3633788"/>
          <p14:tracePt t="30869" x="1679575" y="3652838"/>
          <p14:tracePt t="30880" x="1679575" y="3724275"/>
          <p14:tracePt t="30901" x="1679575" y="3786188"/>
          <p14:tracePt t="30915" x="1731963" y="3822700"/>
          <p14:tracePt t="30932" x="1812925" y="3894138"/>
          <p14:tracePt t="30948" x="1911350" y="3929063"/>
          <p14:tracePt t="30948" x="1965325" y="3965575"/>
          <p14:tracePt t="30969" x="2027238" y="3990975"/>
          <p14:tracePt t="30980" x="2205038" y="4081463"/>
          <p14:tracePt t="31000" x="2339975" y="4125913"/>
          <p14:tracePt t="31015" x="2500313" y="4187825"/>
          <p14:tracePt t="31033" x="2660650" y="4241800"/>
          <p14:tracePt t="31048" x="2822575" y="4303713"/>
          <p14:tracePt t="31048" x="2874963" y="4313238"/>
          <p14:tracePt t="31068" x="2938463" y="4348163"/>
          <p14:tracePt t="31080" x="3054350" y="4402138"/>
          <p14:tracePt t="31101" x="3116263" y="4419600"/>
          <p14:tracePt t="31114" x="3152775" y="4438650"/>
          <p14:tracePt t="31131" x="3170238" y="4446588"/>
          <p14:tracePt t="31149" x="3187700" y="4446588"/>
          <p14:tracePt t="31452" x="3232150" y="4438650"/>
          <p14:tracePt t="31459" x="3286125" y="4429125"/>
          <p14:tracePt t="31467" x="3322638" y="4411663"/>
          <p14:tracePt t="31481" x="3633788" y="4402138"/>
          <p14:tracePt t="31500" x="3946525" y="4402138"/>
          <p14:tracePt t="31515" x="4313238" y="4465638"/>
          <p14:tracePt t="31534" x="4633913" y="4598988"/>
          <p14:tracePt t="31547" x="4938713" y="4732338"/>
          <p14:tracePt t="31565" x="5170488" y="4840288"/>
          <p14:tracePt t="31581" x="5500688" y="4965700"/>
          <p14:tracePt t="31599" x="5599113" y="5000625"/>
          <p14:tracePt t="31616" x="5680075" y="5027613"/>
          <p14:tracePt t="31631" x="5741988" y="5037138"/>
          <p14:tracePt t="31649" x="5803900" y="5054600"/>
          <p14:tracePt t="31665" x="5848350" y="5062538"/>
          <p14:tracePt t="31665" x="5884863" y="5062538"/>
          <p14:tracePt t="31684" x="5919788" y="5062538"/>
          <p14:tracePt t="31699" x="5938838" y="5062538"/>
          <p14:tracePt t="31716" x="5946775" y="5054600"/>
          <p14:tracePt t="32029" x="5973763" y="5018088"/>
          <p14:tracePt t="32036" x="6000750" y="4991100"/>
          <p14:tracePt t="32047" x="6072188" y="4894263"/>
          <p14:tracePt t="32064" x="6126163" y="4795838"/>
          <p14:tracePt t="32081" x="6224588" y="4670425"/>
          <p14:tracePt t="32099" x="6242050" y="4608513"/>
          <p14:tracePt t="32114" x="6269038" y="4589463"/>
          <p14:tracePt t="32131" x="6276975" y="4562475"/>
          <p14:tracePt t="32149" x="6286500" y="4537075"/>
          <p14:tracePt t="32165" x="6286500" y="4510088"/>
          <p14:tracePt t="32183" x="6286500" y="4491038"/>
          <p14:tracePt t="32215" x="6286500" y="4483100"/>
          <p14:tracePt t="32221" x="6286500" y="4473575"/>
          <p14:tracePt t="32230" x="6286500" y="4429125"/>
          <p14:tracePt t="32249" x="6286500" y="4367213"/>
          <p14:tracePt t="32265" x="6286500" y="4303713"/>
          <p14:tracePt t="32281" x="6286500" y="4224338"/>
          <p14:tracePt t="32299" x="6286500" y="4170363"/>
          <p14:tracePt t="32314" x="6286500" y="4116388"/>
          <p14:tracePt t="32331" x="6286500" y="4062413"/>
          <p14:tracePt t="32348" x="6286500" y="4017963"/>
          <p14:tracePt t="32364" x="6286500" y="3990975"/>
          <p14:tracePt t="32381" x="6286500" y="3938588"/>
          <p14:tracePt t="32401" x="6286500" y="3902075"/>
          <p14:tracePt t="32415" x="6286500" y="3875088"/>
          <p14:tracePt t="32433" x="6286500" y="3840163"/>
          <p14:tracePt t="32448" x="6286500" y="3795713"/>
          <p14:tracePt t="32466" x="6286500" y="3759200"/>
          <p14:tracePt t="32481" x="6286500" y="3705225"/>
          <p14:tracePt t="32498" x="6286500" y="3687763"/>
          <p14:tracePt t="32515" x="6286500" y="3652838"/>
          <p14:tracePt t="32531" x="6286500" y="3643313"/>
          <p14:tracePt t="32547" x="6286500" y="3625850"/>
          <p14:tracePt t="32564" x="6286500" y="3616325"/>
          <p14:tracePt t="32581" x="6286500" y="3589338"/>
          <p14:tracePt t="32581" x="6286500" y="3581400"/>
          <p14:tracePt t="32601" x="6286500" y="3571875"/>
          <p14:tracePt t="32616" x="6286500" y="3562350"/>
          <p14:tracePt t="32631" x="6286500" y="3554413"/>
          <p14:tracePt t="32652" x="6286500" y="3544888"/>
          <p14:tracePt t="32693" x="6296025" y="3544888"/>
          <p14:tracePt t="32799" x="6303963" y="3544888"/>
          <p14:tracePt t="32814" x="6313488" y="3544888"/>
          <p14:tracePt t="32829" x="6330950" y="3544888"/>
          <p14:tracePt t="32837" x="6340475" y="3554413"/>
          <p14:tracePt t="32847" x="6357938" y="3589338"/>
          <p14:tracePt t="32864" x="6394450" y="3633788"/>
          <p14:tracePt t="32881" x="6419850" y="3697288"/>
          <p14:tracePt t="32881" x="6429375" y="3732213"/>
          <p14:tracePt t="32899" x="6473825" y="3786188"/>
          <p14:tracePt t="32914" x="6483350" y="3848100"/>
          <p14:tracePt t="32932" x="6510338" y="3911600"/>
          <p14:tracePt t="32948" x="6537325" y="3965575"/>
          <p14:tracePt t="32967" x="6545263" y="4027488"/>
          <p14:tracePt t="32981" x="6572250" y="4071938"/>
          <p14:tracePt t="32981" x="6581775" y="4125913"/>
          <p14:tracePt t="33000" x="6608763" y="4187825"/>
          <p14:tracePt t="33015" x="6653213" y="4268788"/>
          <p14:tracePt t="33033" x="6724650" y="4367213"/>
          <p14:tracePt t="33049" x="6813550" y="4491038"/>
          <p14:tracePt t="33066" x="6991350" y="4670425"/>
          <p14:tracePt t="33080" x="7232650" y="4875213"/>
          <p14:tracePt t="33080" x="7385050" y="5027613"/>
          <p14:tracePt t="33099" x="7697788" y="5224463"/>
          <p14:tracePt t="33116" x="7983538" y="5411788"/>
          <p14:tracePt t="33131" x="8242300" y="5537200"/>
          <p14:tracePt t="33149" x="8447088" y="5626100"/>
          <p14:tracePt t="33164" x="8653463" y="5697538"/>
          <p14:tracePt t="33164" x="8705850" y="5705475"/>
          <p14:tracePt t="33184" x="8759825" y="5724525"/>
          <p14:tracePt t="33197" x="8875713" y="5751513"/>
          <p14:tracePt t="33216" x="8939213" y="5751513"/>
          <p14:tracePt t="33231" x="8947150" y="5751513"/>
          <p14:tracePt t="33638" x="8966200" y="5751513"/>
          <p14:tracePt t="33645" x="8983663" y="5751513"/>
          <p14:tracePt t="33652" x="9010650" y="5751513"/>
          <p14:tracePt t="33663" x="9055100" y="5751513"/>
          <p14:tracePt t="33663" x="9072563" y="5751513"/>
          <p14:tracePt t="33684" x="9082088" y="5751513"/>
          <p14:tracePt t="33697" x="9134475" y="5759450"/>
          <p14:tracePt t="33717" x="9161463" y="5759450"/>
          <p14:tracePt t="33730" x="9180513" y="5759450"/>
          <p14:tracePt t="33749" x="9215438" y="5759450"/>
          <p14:tracePt t="33764" x="9232900" y="5759450"/>
          <p14:tracePt t="33783" x="9242425" y="5759450"/>
          <p14:tracePt t="33797" x="9251950" y="5759450"/>
          <p14:tracePt t="33813" x="9259888" y="5759450"/>
          <p14:tracePt t="33845" x="9269413" y="5759450"/>
          <p14:tracePt t="33852" x="9286875" y="5759450"/>
          <p14:tracePt t="33883" x="9296400" y="5759450"/>
          <p14:tracePt t="33891" x="9304338" y="5759450"/>
          <p14:tracePt t="33953" x="9313863" y="5759450"/>
          <p14:tracePt t="33976" x="9323388" y="5759450"/>
          <p14:tracePt t="33991" x="9331325" y="5759450"/>
          <p14:tracePt t="34014" x="9340850" y="5759450"/>
          <p14:tracePt t="34030" x="9358313" y="5759450"/>
          <p14:tracePt t="34037" x="9367838" y="5759450"/>
          <p14:tracePt t="34053" x="9375775" y="5759450"/>
          <p14:tracePt t="34063" x="9385300" y="5759450"/>
          <p14:tracePt t="34080" x="9394825" y="5759450"/>
          <p14:tracePt t="34099" x="9412288" y="5759450"/>
          <p14:tracePt t="34115" x="9439275" y="5759450"/>
          <p14:tracePt t="34131" x="9456738" y="5759450"/>
          <p14:tracePt t="34149" x="9491663" y="5768975"/>
          <p14:tracePt t="34165" x="9518650" y="5768975"/>
          <p14:tracePt t="34165" x="9528175" y="5768975"/>
          <p14:tracePt t="34184" x="9555163" y="5768975"/>
          <p14:tracePt t="34196" x="9572625" y="5768975"/>
          <p14:tracePt t="34230" x="9582150" y="5768975"/>
          <p14:tracePt t="34237" x="9590088" y="5768975"/>
          <p14:tracePt t="34299" x="9609138" y="5768975"/>
          <p14:tracePt t="34307" x="9617075" y="5768975"/>
          <p14:tracePt t="34361" x="9626600" y="5768975"/>
          <p14:tracePt t="34739" x="9634538" y="5768975"/>
          <p14:tracePt t="34745" x="9661525" y="5768975"/>
          <p14:tracePt t="34754" x="9680575" y="5768975"/>
          <p14:tracePt t="34763" x="9732963" y="5741988"/>
          <p14:tracePt t="34782" x="9796463" y="5732463"/>
          <p14:tracePt t="34797" x="9840913" y="5724525"/>
          <p14:tracePt t="34797" x="9858375" y="5724525"/>
          <p14:tracePt t="34817" x="9894888" y="5724525"/>
          <p14:tracePt t="34831" x="9912350" y="5724525"/>
          <p14:tracePt t="34849" x="9929813" y="5724525"/>
          <p14:tracePt t="34864" x="9956800" y="5724525"/>
          <p14:tracePt t="34879" x="9991725" y="5724525"/>
          <p14:tracePt t="34879" x="10001250" y="5724525"/>
          <p14:tracePt t="34900" x="10018713" y="5724525"/>
          <p14:tracePt t="34915" x="10055225" y="5724525"/>
          <p14:tracePt t="34932" x="10082213" y="5724525"/>
          <p14:tracePt t="34947" x="10099675" y="5724525"/>
          <p14:tracePt t="34966" x="10144125" y="5724525"/>
          <p14:tracePt t="34981" x="10180638" y="5724525"/>
          <p14:tracePt t="34981" x="10188575" y="5724525"/>
          <p14:tracePt t="35001" x="10215563" y="5724525"/>
          <p14:tracePt t="35013" x="10252075" y="5724525"/>
          <p14:tracePt t="35032" x="10277475" y="5724525"/>
          <p14:tracePt t="35048" x="10296525" y="5724525"/>
          <p14:tracePt t="35065" x="10313988" y="5724525"/>
          <p14:tracePt t="35080" x="10323513" y="5724525"/>
          <p14:tracePt t="35097" x="10331450" y="5724525"/>
          <p14:tracePt t="35113" x="10348913" y="5724525"/>
          <p14:tracePt t="35130" x="10358438" y="5724525"/>
          <p14:tracePt t="35147" x="10340975" y="5697538"/>
          <p14:tracePt t="35569" x="10313988" y="5670550"/>
          <p14:tracePt t="35576" x="10296525" y="5643563"/>
          <p14:tracePt t="35584" x="10269538" y="5608638"/>
          <p14:tracePt t="35596" x="10198100" y="5510213"/>
          <p14:tracePt t="35614" x="10018713" y="5170488"/>
          <p14:tracePt t="35631" x="9848850" y="4902200"/>
          <p14:tracePt t="35648" x="9705975" y="4687888"/>
          <p14:tracePt t="35664" x="9563100" y="4518025"/>
          <p14:tracePt t="35682" x="9474200" y="4411663"/>
          <p14:tracePt t="35696" x="9402763" y="4340225"/>
          <p14:tracePt t="35716" x="9385300" y="4313238"/>
          <p14:tracePt t="35730" x="9375775" y="4303713"/>
          <p14:tracePt t="35747" x="9367838" y="4295775"/>
          <p14:tracePt t="35763" x="9367838" y="4286250"/>
          <p14:tracePt t="35779" x="9358313" y="4286250"/>
          <p14:tracePt t="36000" x="9348788" y="4286250"/>
          <p14:tracePt t="36024" x="9340850" y="4276725"/>
          <p14:tracePt t="36030" x="9340850" y="4259263"/>
          <p14:tracePt t="36038" x="9323388" y="4224338"/>
          <p14:tracePt t="36047" x="9304338" y="4179888"/>
          <p14:tracePt t="36064" x="9259888" y="4116388"/>
          <p14:tracePt t="36080" x="9224963" y="4037013"/>
          <p14:tracePt t="36080" x="9197975" y="4010025"/>
          <p14:tracePt t="36100" x="9180513" y="3973513"/>
          <p14:tracePt t="36112" x="9090025" y="3867150"/>
          <p14:tracePt t="36133" x="9028113" y="3813175"/>
          <p14:tracePt t="36148" x="8947150" y="3741738"/>
          <p14:tracePt t="36164" x="8840788" y="3687763"/>
          <p14:tracePt t="36182" x="8724900" y="3625850"/>
          <p14:tracePt t="36197" x="8616950" y="3589338"/>
          <p14:tracePt t="36197" x="8572500" y="3562350"/>
          <p14:tracePt t="36216" x="8483600" y="3536950"/>
          <p14:tracePt t="36231" x="8402638" y="3490913"/>
          <p14:tracePt t="36248" x="8323263" y="3482975"/>
          <p14:tracePt t="36264" x="8232775" y="3455988"/>
          <p14:tracePt t="36281" x="8153400" y="3438525"/>
          <p14:tracePt t="36297" x="8062913" y="3429000"/>
          <p14:tracePt t="36297" x="8010525" y="3429000"/>
          <p14:tracePt t="36317" x="7929563" y="3411538"/>
          <p14:tracePt t="36331" x="7848600" y="3411538"/>
          <p14:tracePt t="36348" x="7777163" y="3411538"/>
          <p14:tracePt t="36364" x="7715250" y="3411538"/>
          <p14:tracePt t="36380" x="7653338" y="3411538"/>
          <p14:tracePt t="36398" x="7581900" y="3411538"/>
          <p14:tracePt t="36413" x="7510463" y="3411538"/>
          <p14:tracePt t="36432" x="7466013" y="3411538"/>
          <p14:tracePt t="36447" x="7419975" y="3411538"/>
          <p14:tracePt t="36466" x="7385050" y="3402013"/>
          <p14:tracePt t="36480" x="7358063" y="3402013"/>
          <p14:tracePt t="36498" x="7323138" y="3402013"/>
          <p14:tracePt t="36513" x="7277100" y="3402013"/>
          <p14:tracePt t="36533" x="7259638" y="3402013"/>
          <p14:tracePt t="36546" x="7242175" y="3402013"/>
          <p14:tracePt t="36564" x="7232650" y="3402013"/>
          <p14:tracePt t="36579" x="7205663" y="3402013"/>
          <p14:tracePt t="36596" x="7205663" y="3411538"/>
          <p14:tracePt t="36612" x="7188200" y="3438525"/>
          <p14:tracePt t="36632" x="7188200" y="3446463"/>
          <p14:tracePt t="36647" x="7180263" y="3455988"/>
          <p14:tracePt t="36663" x="7180263" y="3465513"/>
          <p14:tracePt t="36679" x="7180263" y="3473450"/>
          <p14:tracePt t="36696" x="7180263" y="3482975"/>
          <p14:tracePt t="36713" x="7180263" y="3490913"/>
          <p14:tracePt t="36738" x="7188200" y="3490913"/>
          <p14:tracePt t="36769" x="7197725" y="3490913"/>
          <p14:tracePt t="36778" x="7215188" y="3490913"/>
          <p14:tracePt t="36784" x="7232650" y="3490913"/>
          <p14:tracePt t="36797" x="7251700" y="3490913"/>
          <p14:tracePt t="36814" x="7286625" y="3490913"/>
          <p14:tracePt t="36829" x="7331075" y="3473450"/>
          <p14:tracePt t="36847" x="7358063" y="3429000"/>
          <p14:tracePt t="36863" x="7402513" y="3394075"/>
          <p14:tracePt t="36880" x="7439025" y="3340100"/>
          <p14:tracePt t="36897" x="7473950" y="3276600"/>
          <p14:tracePt t="36897" x="7491413" y="3251200"/>
          <p14:tracePt t="36917" x="7500938" y="3241675"/>
          <p14:tracePt t="36929" x="7518400" y="3187700"/>
          <p14:tracePt t="36948" x="7545388" y="3152775"/>
          <p14:tracePt t="36963" x="7554913" y="3116263"/>
          <p14:tracePt t="36982" x="7572375" y="3098800"/>
          <p14:tracePt t="36997" x="7581900" y="3062288"/>
          <p14:tracePt t="36997" x="7589838" y="3054350"/>
          <p14:tracePt t="37016" x="7589838" y="3044825"/>
          <p14:tracePt t="37028" x="7616825" y="3000375"/>
          <p14:tracePt t="37048" x="7634288" y="2973388"/>
          <p14:tracePt t="37063" x="7643813" y="2955925"/>
          <p14:tracePt t="37080" x="7653338" y="2928938"/>
          <p14:tracePt t="37097" x="7670800" y="2919413"/>
          <p14:tracePt t="37113" x="7670800" y="2911475"/>
          <p14:tracePt t="37129" x="7680325" y="2901950"/>
          <p14:tracePt t="37147" x="7680325" y="2894013"/>
          <p14:tracePt t="37239" x="7688263" y="2894013"/>
          <p14:tracePt t="37254" x="7688263" y="2884488"/>
          <p14:tracePt t="37261" x="7688263" y="2867025"/>
          <p14:tracePt t="37278" x="7697788" y="2867025"/>
          <p14:tracePt t="37285" x="7705725" y="2857500"/>
          <p14:tracePt t="37296" x="7715250" y="2840038"/>
          <p14:tracePt t="37313" x="7742238" y="2822575"/>
          <p14:tracePt t="37313" x="7759700" y="2795588"/>
          <p14:tracePt t="37331" x="7777163" y="2776538"/>
          <p14:tracePt t="37347" x="7813675" y="2741613"/>
          <p14:tracePt t="37363" x="7858125" y="2705100"/>
          <p14:tracePt t="37380" x="7912100" y="2660650"/>
          <p14:tracePt t="37397" x="7947025" y="2633663"/>
          <p14:tracePt t="37397" x="7974013" y="2608263"/>
          <p14:tracePt t="37416" x="7983538" y="2598738"/>
          <p14:tracePt t="37429" x="8010525" y="2554288"/>
          <p14:tracePt t="37448" x="8037513" y="2536825"/>
          <p14:tracePt t="37464" x="8054975" y="2517775"/>
          <p14:tracePt t="37480" x="8089900" y="2482850"/>
          <p14:tracePt t="37496" x="8126413" y="2446338"/>
          <p14:tracePt t="37514" x="8161338" y="2411413"/>
          <p14:tracePt t="37530" x="8205788" y="2347913"/>
          <p14:tracePt t="37547" x="8224838" y="2330450"/>
          <p14:tracePt t="37563" x="8232775" y="2322513"/>
          <p14:tracePt t="37579" x="8259763" y="2312988"/>
          <p14:tracePt t="37596" x="8259763" y="2303463"/>
          <p14:tracePt t="37612" x="8277225" y="2295525"/>
          <p14:tracePt t="37612" x="8277225" y="2286000"/>
          <p14:tracePt t="37633" x="8286750" y="2286000"/>
          <p14:tracePt t="37646" x="8296275" y="2268538"/>
          <p14:tracePt t="37669" x="8304213" y="2268538"/>
          <p14:tracePt t="37679" x="8313738" y="2268538"/>
          <p14:tracePt t="37697" x="8340725" y="2268538"/>
          <p14:tracePt t="37714" x="8358188" y="2268538"/>
          <p14:tracePt t="37714" x="8375650" y="2276475"/>
          <p14:tracePt t="37732" x="8402638" y="2286000"/>
          <p14:tracePt t="37732" x="8429625" y="2312988"/>
          <p14:tracePt t="37747" x="8466138" y="2330450"/>
          <p14:tracePt t="37764" x="8510588" y="2384425"/>
          <p14:tracePt t="37780" x="8582025" y="2438400"/>
          <p14:tracePt t="37797" x="8643938" y="2500313"/>
          <p14:tracePt t="37813" x="8751888" y="2608263"/>
          <p14:tracePt t="37813" x="8813800" y="2652713"/>
          <p14:tracePt t="37832" x="8983663" y="2803525"/>
          <p14:tracePt t="37847" x="9197975" y="2990850"/>
          <p14:tracePt t="37865" x="9394825" y="3133725"/>
          <p14:tracePt t="37880" x="9609138" y="3295650"/>
          <p14:tracePt t="37896" x="9777413" y="3375025"/>
          <p14:tracePt t="37914" x="9920288" y="3455988"/>
          <p14:tracePt t="37930" x="10082213" y="3571875"/>
          <p14:tracePt t="37948" x="10161588" y="3616325"/>
          <p14:tracePt t="37963" x="10225088" y="3652838"/>
          <p14:tracePt t="37981" x="10277475" y="3687763"/>
          <p14:tracePt t="37996" x="10323513" y="3732213"/>
          <p14:tracePt t="38014" x="10394950" y="3776663"/>
          <p14:tracePt t="38030" x="10466388" y="3884613"/>
          <p14:tracePt t="38048" x="10518775" y="3956050"/>
          <p14:tracePt t="38063" x="10563225" y="4017963"/>
          <p14:tracePt t="38082" x="10599738" y="4081463"/>
          <p14:tracePt t="38095" x="10626725" y="4133850"/>
          <p14:tracePt t="38095" x="10644188" y="4152900"/>
          <p14:tracePt t="38116" x="10644188" y="4160838"/>
          <p14:tracePt t="38128" x="10671175" y="4205288"/>
          <p14:tracePt t="38147" x="10680700" y="4224338"/>
          <p14:tracePt t="38164" x="10688638" y="4224338"/>
          <p14:tracePt t="38179" x="10688638" y="4232275"/>
          <p14:tracePt t="38196" x="10688638" y="4251325"/>
          <p14:tracePt t="38231" x="10688638" y="4259263"/>
          <p14:tracePt t="38308" x="10688638" y="4268788"/>
          <p14:tracePt t="38354" x="10688638" y="4276725"/>
          <p14:tracePt t="38385" x="10661650" y="4276725"/>
          <p14:tracePt t="38416" x="10644188" y="4276725"/>
          <p14:tracePt t="38424" x="10617200" y="4276725"/>
          <p14:tracePt t="38431" x="10491788" y="4179888"/>
          <p14:tracePt t="38448" x="10340975" y="4027488"/>
          <p14:tracePt t="38463" x="10134600" y="3741738"/>
          <p14:tracePt t="38482" x="9939338" y="3394075"/>
          <p14:tracePt t="38496" x="9786938" y="3108325"/>
          <p14:tracePt t="38514" x="9644063" y="2874963"/>
          <p14:tracePt t="38530" x="9491663" y="2643188"/>
          <p14:tracePt t="38549" x="9420225" y="2544763"/>
          <p14:tracePt t="38564" x="9367838" y="2455863"/>
          <p14:tracePt t="38582" x="9331325" y="2411413"/>
          <p14:tracePt t="38596" x="9286875" y="2357438"/>
          <p14:tracePt t="38613" x="9269413" y="2339975"/>
          <p14:tracePt t="38630" x="9242425" y="2322513"/>
          <p14:tracePt t="38647" x="9242425" y="2312988"/>
          <p14:tracePt t="38662" x="9224963" y="2312988"/>
          <p14:tracePt t="38679" x="9224963" y="2295525"/>
          <p14:tracePt t="38924" x="9215438" y="2286000"/>
          <p14:tracePt t="38931" x="9205913" y="2259013"/>
          <p14:tracePt t="38948" x="9188450" y="2232025"/>
          <p14:tracePt t="38963" x="9134475" y="2197100"/>
          <p14:tracePt t="38981" x="9090025" y="2143125"/>
          <p14:tracePt t="38996" x="9037638" y="2081213"/>
          <p14:tracePt t="38996" x="8991600" y="2054225"/>
          <p14:tracePt t="39016" x="8974138" y="2027238"/>
          <p14:tracePt t="39028" x="8858250" y="1919288"/>
          <p14:tracePt t="39048" x="8796338" y="1866900"/>
          <p14:tracePt t="39063" x="8742363" y="1803400"/>
          <p14:tracePt t="39080" x="8697913" y="1768475"/>
          <p14:tracePt t="39096" x="8670925" y="1731963"/>
          <p14:tracePt t="39113" x="8643938" y="1697038"/>
          <p14:tracePt t="39130" x="8616950" y="1687513"/>
          <p14:tracePt t="39130" x="8609013" y="1679575"/>
          <p14:tracePt t="39147" x="8599488" y="1670050"/>
          <p14:tracePt t="39164" x="8582025" y="1652588"/>
          <p14:tracePt t="39179" x="8572500" y="1643063"/>
          <p14:tracePt t="39195" x="8555038" y="1633538"/>
          <p14:tracePt t="39213" x="8537575" y="1625600"/>
          <p14:tracePt t="39232" x="8528050" y="1625600"/>
          <p14:tracePt t="39245" x="8501063" y="1608138"/>
          <p14:tracePt t="39265" x="8474075" y="1608138"/>
          <p14:tracePt t="39279" x="8456613" y="1598613"/>
          <p14:tracePt t="39297" x="8420100" y="1581150"/>
          <p14:tracePt t="39313" x="8394700" y="1571625"/>
          <p14:tracePt t="39329" x="8358188" y="1571625"/>
          <p14:tracePt t="39329" x="8340725" y="1571625"/>
          <p14:tracePt t="39347" x="8313738" y="1562100"/>
          <p14:tracePt t="39363" x="8296275" y="1562100"/>
          <p14:tracePt t="39379" x="8277225" y="1554163"/>
          <p14:tracePt t="39395" x="8251825" y="1554163"/>
          <p14:tracePt t="39414" x="8242300" y="1554163"/>
          <p14:tracePt t="39429" x="8232775" y="1554163"/>
          <p14:tracePt t="39445" x="8224838" y="1544638"/>
          <p14:tracePt t="39464" x="8232775" y="1544638"/>
          <p14:tracePt t="39578" x="8259763" y="1544638"/>
          <p14:tracePt t="39585" x="8277225" y="1544638"/>
          <p14:tracePt t="39595" x="8323263" y="1544638"/>
          <p14:tracePt t="39612" x="8385175" y="1544638"/>
          <p14:tracePt t="39629" x="8456613" y="1544638"/>
          <p14:tracePt t="39629" x="8483600" y="1544638"/>
          <p14:tracePt t="39648" x="8545513" y="1544638"/>
          <p14:tracePt t="39666" x="8616950" y="1544638"/>
          <p14:tracePt t="39680" x="8670925" y="1544638"/>
          <p14:tracePt t="39696" x="8724900" y="1544638"/>
          <p14:tracePt t="39712" x="8769350" y="1544638"/>
          <p14:tracePt t="39712" x="8796338" y="1544638"/>
          <p14:tracePt t="39732" x="8804275" y="1544638"/>
          <p14:tracePt t="39745" x="8858250" y="1544638"/>
          <p14:tracePt t="39764" x="8885238" y="1544638"/>
          <p14:tracePt t="39779" x="8912225" y="1544638"/>
          <p14:tracePt t="39797" x="8929688" y="1544638"/>
          <p14:tracePt t="39813" x="8947150" y="1544638"/>
          <p14:tracePt t="39829" x="8956675" y="1544638"/>
          <p14:tracePt t="39845" x="8966200" y="1544638"/>
          <p14:tracePt t="39864" x="8974138" y="1544638"/>
          <p14:tracePt t="39879" x="8983663" y="1544638"/>
          <p14:tracePt t="39896" x="8991600" y="1544638"/>
          <p14:tracePt t="39911" x="9001125" y="1544638"/>
          <p14:tracePt t="39931" x="9018588" y="1544638"/>
          <p14:tracePt t="39945" x="9028113" y="1544638"/>
          <p14:tracePt t="39962" x="9037638" y="1544638"/>
          <p14:tracePt t="39979" x="9055100" y="1544638"/>
          <p14:tracePt t="39995" x="9082088" y="1544638"/>
          <p14:tracePt t="40013" x="9109075" y="1544638"/>
          <p14:tracePt t="40030" x="9144000" y="1544638"/>
          <p14:tracePt t="40030" x="9153525" y="1544638"/>
          <p14:tracePt t="40049" x="9161463" y="1544638"/>
          <p14:tracePt t="40061" x="9205913" y="1544638"/>
          <p14:tracePt t="40081" x="9232900" y="1544638"/>
          <p14:tracePt t="40095" x="9251950" y="1544638"/>
          <p14:tracePt t="40113" x="9269413" y="1544638"/>
          <p14:tracePt t="40128" x="9286875" y="1544638"/>
          <p14:tracePt t="40146" x="9304338" y="1544638"/>
          <p14:tracePt t="40164" x="9313863" y="1544638"/>
          <p14:tracePt t="40178" x="9323388" y="1544638"/>
          <p14:tracePt t="40209" x="9340850" y="1544638"/>
          <p14:tracePt t="40572" x="9348788" y="1544638"/>
          <p14:tracePt t="40578" x="9367838" y="1544638"/>
          <p14:tracePt t="40585" x="9375775" y="1544638"/>
          <p14:tracePt t="40595" x="9420225" y="1544638"/>
          <p14:tracePt t="40611" x="9466263" y="1544638"/>
          <p14:tracePt t="40629" x="9528175" y="1544638"/>
          <p14:tracePt t="40645" x="9572625" y="1544638"/>
          <p14:tracePt t="40645" x="9590088" y="1544638"/>
          <p14:tracePt t="40665" x="9599613" y="1544638"/>
          <p14:tracePt t="40678" x="9653588" y="1544638"/>
          <p14:tracePt t="40697" x="9671050" y="1527175"/>
          <p14:tracePt t="40712" x="9688513" y="1527175"/>
          <p14:tracePt t="40712" x="9705975" y="1527175"/>
          <p14:tracePt t="40732" x="9715500" y="1527175"/>
          <p14:tracePt t="40745" x="9742488" y="1527175"/>
          <p14:tracePt t="40763" x="9759950" y="1527175"/>
          <p14:tracePt t="40779" x="9796463" y="1527175"/>
          <p14:tracePt t="40797" x="9804400" y="1527175"/>
          <p14:tracePt t="40811" x="9823450" y="1527175"/>
          <p14:tracePt t="40829" x="9831388" y="1527175"/>
          <p14:tracePt t="40845" x="9867900" y="1527175"/>
          <p14:tracePt t="40865" x="9875838" y="1527175"/>
          <p14:tracePt t="40886" x="9885363" y="1527175"/>
          <p14:tracePt t="40909" x="9885363" y="1517650"/>
          <p14:tracePt t="41317" x="9894888" y="1517650"/>
          <p14:tracePt t="41940" x="9912350" y="1544638"/>
          <p14:tracePt t="41971" x="9912350" y="1554163"/>
          <p14:tracePt t="41981" x="9912350" y="1589088"/>
          <p14:tracePt t="41986" x="9912350" y="1625600"/>
          <p14:tracePt t="41996" x="9920288" y="1731963"/>
          <p14:tracePt t="42013" x="9939338" y="1946275"/>
          <p14:tracePt t="42029" x="9956800" y="2214563"/>
          <p14:tracePt t="42046" x="9956800" y="2544763"/>
          <p14:tracePt t="42062" x="9974263" y="3071813"/>
          <p14:tracePt t="42079" x="9974263" y="3357563"/>
          <p14:tracePt t="42095" x="9974263" y="3625850"/>
          <p14:tracePt t="42112" x="9991725" y="3822700"/>
          <p14:tracePt t="42128" x="9991725" y="3929063"/>
          <p14:tracePt t="42146" x="9991725" y="4000500"/>
          <p14:tracePt t="42146" x="9991725" y="4027488"/>
          <p14:tracePt t="42165" x="9991725" y="4062413"/>
          <p14:tracePt t="42179" x="9991725" y="4071938"/>
          <p14:tracePt t="42195" x="9983788" y="4071938"/>
          <p14:tracePt t="42533" x="9966325" y="4071938"/>
          <p14:tracePt t="42548" x="9947275" y="4071938"/>
          <p14:tracePt t="42556" x="9939338" y="4071938"/>
          <p14:tracePt t="42563" x="9920288" y="4071938"/>
          <p14:tracePt t="42579" x="9885363" y="4081463"/>
          <p14:tracePt t="42595" x="9848850" y="4098925"/>
          <p14:tracePt t="42613" x="9831388" y="4108450"/>
          <p14:tracePt t="42628" x="9813925" y="4143375"/>
          <p14:tracePt t="42647" x="9804400" y="4152900"/>
          <p14:tracePt t="42661" x="9777413" y="4187825"/>
          <p14:tracePt t="42681" x="9759950" y="4214813"/>
          <p14:tracePt t="42697" x="9752013" y="4259263"/>
          <p14:tracePt t="42712" x="9725025" y="4322763"/>
          <p14:tracePt t="42729" x="9698038" y="4402138"/>
          <p14:tracePt t="42745" x="9671050" y="4483100"/>
          <p14:tracePt t="42745" x="9661525" y="4518025"/>
          <p14:tracePt t="42765" x="9661525" y="4554538"/>
          <p14:tracePt t="42777" x="9634538" y="4643438"/>
          <p14:tracePt t="42796" x="9626600" y="4687888"/>
          <p14:tracePt t="42812" x="9609138" y="4724400"/>
          <p14:tracePt t="42829" x="9609138" y="4741863"/>
          <p14:tracePt t="42845" x="9609138" y="4751388"/>
          <p14:tracePt t="42861" x="9609138" y="4759325"/>
          <p14:tracePt t="42878" x="9609138" y="4776788"/>
          <p14:tracePt t="42895" x="9609138" y="4786313"/>
          <p14:tracePt t="42911" x="9609138" y="4795838"/>
          <p14:tracePt t="46581" x="9634538" y="4795838"/>
          <p14:tracePt t="47388" x="9688513" y="4795838"/>
          <p14:tracePt t="47395" x="9823450" y="4795838"/>
          <p14:tracePt t="47411" x="9974263" y="4813300"/>
          <p14:tracePt t="47429" x="10198100" y="4875213"/>
          <p14:tracePt t="47444" x="10375900" y="4929188"/>
          <p14:tracePt t="47462" x="10537825" y="4991100"/>
          <p14:tracePt t="47477" x="10680700" y="5054600"/>
          <p14:tracePt t="47477" x="10760075" y="5072063"/>
          <p14:tracePt t="47498" x="10848975" y="5081588"/>
          <p14:tracePt t="47511" x="10912475" y="5099050"/>
          <p14:tracePt t="47528" x="10974388" y="5099050"/>
          <p14:tracePt t="47544" x="11037888" y="5089525"/>
          <p14:tracePt t="47561" x="11099800" y="5045075"/>
          <p14:tracePt t="47576" x="11153775" y="4973638"/>
          <p14:tracePt t="47594" x="11233150" y="4894263"/>
          <p14:tracePt t="47594" x="11260138" y="4857750"/>
          <p14:tracePt t="47611" x="11349038" y="4768850"/>
          <p14:tracePt t="47629" x="11403013" y="4687888"/>
          <p14:tracePt t="47643" x="11439525" y="4625975"/>
          <p14:tracePt t="47661" x="11466513" y="4562475"/>
          <p14:tracePt t="47677" x="11474450" y="4510088"/>
          <p14:tracePt t="47694" x="11501438" y="4456113"/>
          <p14:tracePt t="47713" x="11501438" y="4419600"/>
          <p14:tracePt t="47727" x="11501438" y="4402138"/>
          <p14:tracePt t="47745" x="11501438" y="4375150"/>
          <p14:tracePt t="47760" x="11501438" y="4348163"/>
          <p14:tracePt t="47778" x="11501438" y="4330700"/>
          <p14:tracePt t="47794" x="11483975" y="4303713"/>
          <p14:tracePt t="47813" x="11466513" y="4276725"/>
          <p14:tracePt t="47827" x="11447463" y="4251325"/>
          <p14:tracePt t="47845" x="11420475" y="4224338"/>
          <p14:tracePt t="47859" x="11395075" y="4197350"/>
          <p14:tracePt t="47877" x="11376025" y="4170363"/>
          <p14:tracePt t="47894" x="11304588" y="4152900"/>
          <p14:tracePt t="47912" x="11252200" y="4133850"/>
          <p14:tracePt t="47930" x="11206163" y="4133850"/>
          <p14:tracePt t="47945" x="11180763" y="4133850"/>
          <p14:tracePt t="47962" x="11134725" y="4133850"/>
          <p14:tracePt t="47978" x="11099800" y="4133850"/>
          <p14:tracePt t="47978" x="11090275" y="4133850"/>
          <p14:tracePt t="47999" x="11072813" y="4133850"/>
          <p14:tracePt t="48010" x="11037888" y="4143375"/>
          <p14:tracePt t="48029" x="11018838" y="4152900"/>
          <p14:tracePt t="48044" x="11001375" y="4170363"/>
          <p14:tracePt t="48062" x="10974388" y="4187825"/>
          <p14:tracePt t="48077" x="10966450" y="4214813"/>
          <p14:tracePt t="48077" x="10956925" y="4232275"/>
          <p14:tracePt t="48098" x="10947400" y="4241800"/>
          <p14:tracePt t="48111" x="10939463" y="4276725"/>
          <p14:tracePt t="48128" x="10912475" y="4295775"/>
          <p14:tracePt t="48145" x="10912475" y="4313238"/>
          <p14:tracePt t="48161" x="10902950" y="4322763"/>
          <p14:tracePt t="48178" x="10895013" y="4330700"/>
          <p14:tracePt t="48194" x="10885488" y="4330700"/>
          <p14:tracePt t="48498" x="10875963" y="4322763"/>
          <p14:tracePt t="48512" x="10868025" y="4322763"/>
          <p14:tracePt t="48519" x="10858500" y="4322763"/>
          <p14:tracePt t="48530" x="10823575" y="4313238"/>
          <p14:tracePt t="48545" x="10787063" y="4303713"/>
          <p14:tracePt t="48561" x="10760075" y="4303713"/>
          <p14:tracePt t="48578" x="10725150" y="4303713"/>
          <p14:tracePt t="48595" x="10698163" y="4303713"/>
          <p14:tracePt t="48595" x="10671175" y="4303713"/>
          <p14:tracePt t="48613" x="10653713" y="4303713"/>
          <p14:tracePt t="48628" x="10634663" y="4313238"/>
          <p14:tracePt t="48645" x="10609263" y="4330700"/>
          <p14:tracePt t="48661" x="10599738" y="4348163"/>
          <p14:tracePt t="48677" x="10582275" y="4367213"/>
          <p14:tracePt t="48695" x="10563225" y="4394200"/>
          <p14:tracePt t="48714" x="10555288" y="4411663"/>
          <p14:tracePt t="48728" x="10537825" y="4446588"/>
          <p14:tracePt t="48746" x="10528300" y="4483100"/>
          <p14:tracePt t="48761" x="10518775" y="4500563"/>
          <p14:tracePt t="48779" x="10518775" y="4537075"/>
          <p14:tracePt t="48795" x="10510838" y="4581525"/>
          <p14:tracePt t="48795" x="10510838" y="4598988"/>
          <p14:tracePt t="48814" x="10510838" y="4633913"/>
          <p14:tracePt t="48828" x="10510838" y="4660900"/>
          <p14:tracePt t="48846" x="10510838" y="4687888"/>
          <p14:tracePt t="48861" x="10510838" y="4714875"/>
          <p14:tracePt t="48879" x="10510838" y="4751388"/>
          <p14:tracePt t="48894" x="10510838" y="4776788"/>
          <p14:tracePt t="48894" x="10510838" y="4786313"/>
          <p14:tracePt t="48914" x="10518775" y="4822825"/>
          <p14:tracePt t="48929" x="10545763" y="4857750"/>
          <p14:tracePt t="48944" x="10555288" y="4875213"/>
          <p14:tracePt t="48960" x="10572750" y="4884738"/>
          <p14:tracePt t="48978" x="10582275" y="4919663"/>
          <p14:tracePt t="48978" x="10609263" y="4929188"/>
          <p14:tracePt t="48998" x="10617200" y="4929188"/>
          <p14:tracePt t="49010" x="10644188" y="4965700"/>
          <p14:tracePt t="49029" x="10671175" y="4973638"/>
          <p14:tracePt t="49045" x="10698163" y="4983163"/>
          <p14:tracePt t="49062" x="10715625" y="4991100"/>
          <p14:tracePt t="49078" x="10742613" y="5000625"/>
          <p14:tracePt t="49078" x="10752138" y="5000625"/>
          <p14:tracePt t="49098" x="10760075" y="5010150"/>
          <p14:tracePt t="49110" x="10787063" y="5010150"/>
          <p14:tracePt t="49131" x="10804525" y="5027613"/>
          <p14:tracePt t="49144" x="10823575" y="5027613"/>
          <p14:tracePt t="49163" x="10831513" y="5027613"/>
          <p14:tracePt t="49177" x="10841038" y="5027613"/>
          <p14:tracePt t="49194" x="10848975" y="5027613"/>
          <p14:tracePt t="49221" x="10848975" y="5018088"/>
          <p14:tracePt t="49674" x="10848975" y="5010150"/>
          <p14:tracePt t="49689" x="10848975" y="5000625"/>
          <p14:tracePt t="49697" x="10848975" y="4991100"/>
          <p14:tracePt t="49710" x="10831513" y="4938713"/>
          <p14:tracePt t="49728" x="10804525" y="4902200"/>
          <p14:tracePt t="49745" x="10777538" y="4867275"/>
          <p14:tracePt t="49761" x="10769600" y="4822825"/>
          <p14:tracePt t="49778" x="10742613" y="4786313"/>
          <p14:tracePt t="49794" x="10715625" y="4741863"/>
          <p14:tracePt t="49814" x="10688638" y="4732338"/>
          <p14:tracePt t="49828" x="10661650" y="4714875"/>
          <p14:tracePt t="49845" x="10644188" y="4714875"/>
          <p14:tracePt t="49861" x="10609263" y="4705350"/>
          <p14:tracePt t="49878" x="10590213" y="4687888"/>
          <p14:tracePt t="49894" x="10582275" y="4687888"/>
          <p14:tracePt t="49910" x="10555288" y="4687888"/>
          <p14:tracePt t="49928" x="10545763" y="4687888"/>
          <p14:tracePt t="49944" x="10528300" y="4687888"/>
          <p14:tracePt t="49962" x="10518775" y="4697413"/>
          <p14:tracePt t="49977" x="10510838" y="4714875"/>
          <p14:tracePt t="49996" x="10491788" y="4732338"/>
          <p14:tracePt t="50011" x="10466388" y="4768850"/>
          <p14:tracePt t="50030" x="10456863" y="4776788"/>
          <p14:tracePt t="50044" x="10447338" y="4795838"/>
          <p14:tracePt t="50062" x="10447338" y="4813300"/>
          <p14:tracePt t="50081" x="10420350" y="4803775"/>
          <p14:tracePt t="50374" x="10412413" y="4795838"/>
          <p14:tracePt t="50382" x="10394950" y="4786313"/>
          <p14:tracePt t="50393" x="10340975" y="4714875"/>
          <p14:tracePt t="50411" x="10233025" y="4608513"/>
          <p14:tracePt t="50430" x="10126663" y="4500563"/>
          <p14:tracePt t="50445" x="10045700" y="4438650"/>
          <p14:tracePt t="50462" x="9920288" y="4313238"/>
          <p14:tracePt t="50478" x="9848850" y="4241800"/>
          <p14:tracePt t="50478" x="9813925" y="4205288"/>
          <p14:tracePt t="50498" x="9786938" y="4187825"/>
          <p14:tracePt t="50509" x="9732963" y="4143375"/>
          <p14:tracePt t="50509" x="9715500" y="4125913"/>
          <p14:tracePt t="50529" x="9688513" y="4098925"/>
          <p14:tracePt t="50529" x="9680575" y="4089400"/>
          <p14:tracePt t="50543" x="9626600" y="4071938"/>
          <p14:tracePt t="50560" x="9609138" y="4044950"/>
          <p14:tracePt t="50577" x="9590088" y="4037013"/>
          <p14:tracePt t="50594" x="9572625" y="4027488"/>
          <p14:tracePt t="50611" x="9555163" y="4027488"/>
          <p14:tracePt t="50628" x="9555163" y="4017963"/>
          <p14:tracePt t="52429" x="9545638" y="4017963"/>
          <p14:tracePt t="52952" x="9537700" y="4017963"/>
          <p14:tracePt t="52959" x="9528175" y="4017963"/>
          <p14:tracePt t="52967" x="9518650" y="4017963"/>
          <p14:tracePt t="52976" x="9483725" y="4000500"/>
          <p14:tracePt t="52994" x="9439275" y="3946525"/>
          <p14:tracePt t="53010" x="9358313" y="3884613"/>
          <p14:tracePt t="53010" x="9286875" y="3813175"/>
          <p14:tracePt t="53031" x="9224963" y="3751263"/>
          <p14:tracePt t="53043" x="9028113" y="3384550"/>
          <p14:tracePt t="53062" x="8902700" y="3152775"/>
          <p14:tracePt t="53077" x="8831263" y="2965450"/>
          <p14:tracePt t="53094" x="8786813" y="2786063"/>
          <p14:tracePt t="53110" x="8751888" y="2652713"/>
          <p14:tracePt t="53110" x="8724900" y="2571750"/>
          <p14:tracePt t="53130" x="8705850" y="2517775"/>
          <p14:tracePt t="53143" x="8653463" y="2401888"/>
          <p14:tracePt t="53163" x="8616950" y="2339975"/>
          <p14:tracePt t="53177" x="8555038" y="2286000"/>
          <p14:tracePt t="53194" x="8466138" y="2214563"/>
          <p14:tracePt t="53211" x="8358188" y="2187575"/>
          <p14:tracePt t="53227" x="8232775" y="2170113"/>
          <p14:tracePt t="53227" x="8188325" y="2170113"/>
          <p14:tracePt t="53246" x="8099425" y="2170113"/>
          <p14:tracePt t="53261" x="8010525" y="2179638"/>
          <p14:tracePt t="53278" x="7912100" y="2251075"/>
          <p14:tracePt t="53293" x="7831138" y="2312988"/>
          <p14:tracePt t="53311" x="7742238" y="2384425"/>
          <p14:tracePt t="53327" x="7653338" y="2473325"/>
          <p14:tracePt t="53327" x="7608888" y="2527300"/>
          <p14:tracePt t="53347" x="7581900" y="2589213"/>
          <p14:tracePt t="53358" x="7491413" y="2751138"/>
          <p14:tracePt t="53378" x="7456488" y="2857500"/>
          <p14:tracePt t="53393" x="7439025" y="2938463"/>
          <p14:tracePt t="53411" x="7439025" y="3027363"/>
          <p14:tracePt t="53427" x="7439025" y="3108325"/>
          <p14:tracePt t="53443" x="7439025" y="3205163"/>
          <p14:tracePt t="53462" x="7456488" y="3268663"/>
          <p14:tracePt t="53476" x="7510463" y="3348038"/>
          <p14:tracePt t="53494" x="7589838" y="3402013"/>
          <p14:tracePt t="53510" x="7724775" y="3473450"/>
          <p14:tracePt t="53510" x="7813675" y="3527425"/>
          <p14:tracePt t="53530" x="7912100" y="3581400"/>
          <p14:tracePt t="53542" x="8251825" y="3724275"/>
          <p14:tracePt t="53562" x="8439150" y="3803650"/>
          <p14:tracePt t="53577" x="8572500" y="3867150"/>
          <p14:tracePt t="53595" x="8653463" y="3911600"/>
          <p14:tracePt t="53610" x="8724900" y="3956050"/>
          <p14:tracePt t="53610" x="8742363" y="3983038"/>
          <p14:tracePt t="53629" x="8769350" y="4010025"/>
          <p14:tracePt t="53642" x="8858250" y="4071938"/>
          <p14:tracePt t="53660" x="8939213" y="4125913"/>
          <p14:tracePt t="53676" x="9028113" y="4214813"/>
          <p14:tracePt t="53693" x="9109075" y="4295775"/>
          <p14:tracePt t="53710" x="9197975" y="4402138"/>
          <p14:tracePt t="53727" x="9269413" y="4483100"/>
          <p14:tracePt t="53727" x="9304338" y="4518025"/>
          <p14:tracePt t="53746" x="9348788" y="4589463"/>
          <p14:tracePt t="53760" x="9367838" y="4633913"/>
          <p14:tracePt t="53778" x="9375775" y="4670425"/>
          <p14:tracePt t="53793" x="9394825" y="4687888"/>
          <p14:tracePt t="53812" x="9412288" y="4687888"/>
          <p14:tracePt t="54253" x="9439275" y="4687888"/>
          <p14:tracePt t="54268" x="9456738" y="4687888"/>
          <p14:tracePt t="54277" x="9483725" y="4670425"/>
          <p14:tracePt t="54283" x="9518650" y="4670425"/>
          <p14:tracePt t="54292" x="9653588" y="4643438"/>
          <p14:tracePt t="54311" x="9823450" y="4643438"/>
          <p14:tracePt t="54326" x="10063163" y="4643438"/>
          <p14:tracePt t="54343" x="10269538" y="4687888"/>
          <p14:tracePt t="54343" x="10323513" y="4697413"/>
          <p14:tracePt t="54361" x="10483850" y="4759325"/>
          <p14:tracePt t="54376" x="10582275" y="4803775"/>
          <p14:tracePt t="54393" x="10661650" y="4848225"/>
          <p14:tracePt t="54411" x="10725150" y="4884738"/>
          <p14:tracePt t="54426" x="10777538" y="4919663"/>
          <p14:tracePt t="54426" x="10787063" y="4929188"/>
          <p14:tracePt t="54446" x="10814050" y="4956175"/>
          <p14:tracePt t="54459" x="10848975" y="4991100"/>
          <p14:tracePt t="54478" x="10868025" y="5000625"/>
          <p14:tracePt t="54494" x="10885488" y="5010150"/>
          <p14:tracePt t="54509" x="10895013" y="5010150"/>
          <p14:tracePt t="54801" x="10895013" y="4983163"/>
          <p14:tracePt t="54806" x="10912475" y="4965700"/>
          <p14:tracePt t="54814" x="10939463" y="4919663"/>
          <p14:tracePt t="54826" x="10966450" y="4830763"/>
          <p14:tracePt t="54843" x="10974388" y="4670425"/>
          <p14:tracePt t="54843" x="10974388" y="4598988"/>
          <p14:tracePt t="54862" x="10974388" y="4456113"/>
          <p14:tracePt t="54877" x="10956925" y="4286250"/>
          <p14:tracePt t="54895" x="10868025" y="4071938"/>
          <p14:tracePt t="54909" x="10787063" y="3911600"/>
          <p14:tracePt t="54909" x="10715625" y="3803650"/>
          <p14:tracePt t="54929" x="10661650" y="3714750"/>
          <p14:tracePt t="54942" x="10491788" y="3544888"/>
          <p14:tracePt t="54962" x="10402888" y="3455988"/>
          <p14:tracePt t="54978" x="10304463" y="3384550"/>
          <p14:tracePt t="54993" x="10242550" y="3357563"/>
          <p14:tracePt t="55011" x="10180638" y="3330575"/>
          <p14:tracePt t="55026" x="10144125" y="3313113"/>
          <p14:tracePt t="55026" x="10134600" y="3313113"/>
          <p14:tracePt t="55046" x="10126663" y="3313113"/>
          <p14:tracePt t="55058" x="10126663" y="3322638"/>
          <p14:tracePt t="55338" x="10117138" y="3322638"/>
          <p14:tracePt t="55345" x="10090150" y="3375025"/>
          <p14:tracePt t="55362" x="10055225" y="3446463"/>
          <p14:tracePt t="55376" x="10028238" y="3544888"/>
          <p14:tracePt t="55394" x="10010775" y="3643313"/>
          <p14:tracePt t="55409" x="10001250" y="3751263"/>
          <p14:tracePt t="55426" x="10001250" y="3911600"/>
          <p14:tracePt t="55443" x="10001250" y="4062413"/>
          <p14:tracePt t="55459" x="10063163" y="4259263"/>
          <p14:tracePt t="55478" x="10090150" y="4340225"/>
          <p14:tracePt t="55493" x="10099675" y="4384675"/>
          <p14:tracePt t="55510" x="10109200" y="4394200"/>
          <p14:tracePt t="55525" x="10109200" y="4402138"/>
          <p14:tracePt t="55542" x="10109200" y="4394200"/>
          <p14:tracePt t="55609" x="10109200" y="4375150"/>
          <p14:tracePt t="55614" x="10109200" y="4348163"/>
          <p14:tracePt t="55625" x="10090150" y="4268788"/>
          <p14:tracePt t="55643" x="10018713" y="4133850"/>
          <p14:tracePt t="55659" x="9840913" y="3813175"/>
          <p14:tracePt t="55676" x="9671050" y="3598863"/>
          <p14:tracePt t="55693" x="9537700" y="3429000"/>
          <p14:tracePt t="55709" x="9439275" y="3340100"/>
          <p14:tracePt t="55727" x="9286875" y="3241675"/>
          <p14:tracePt t="55743" x="9188450" y="3170238"/>
          <p14:tracePt t="55743" x="9134475" y="3160713"/>
          <p14:tracePt t="55762" x="9109075" y="3133725"/>
          <p14:tracePt t="55774" x="9010650" y="3089275"/>
          <p14:tracePt t="55795" x="8974138" y="3071813"/>
          <p14:tracePt t="55809" x="8947150" y="3054350"/>
          <p14:tracePt t="55827" x="8939213" y="3054350"/>
          <p14:tracePt t="55842" x="8929688" y="3054350"/>
          <p14:tracePt t="56045" x="8920163" y="3054350"/>
          <p14:tracePt t="56054" x="8912225" y="3054350"/>
          <p14:tracePt t="56060" x="8902700" y="3036888"/>
          <p14:tracePt t="56075" x="8848725" y="2965450"/>
          <p14:tracePt t="56092" x="8813800" y="2884488"/>
          <p14:tracePt t="56110" x="8759825" y="2803525"/>
          <p14:tracePt t="56126" x="8705850" y="2705100"/>
          <p14:tracePt t="56144" x="8670925" y="2660650"/>
          <p14:tracePt t="56159" x="8589963" y="2554288"/>
          <p14:tracePt t="56179" x="8518525" y="2482850"/>
          <p14:tracePt t="56193" x="8456613" y="2428875"/>
          <p14:tracePt t="56210" x="8394700" y="2393950"/>
          <p14:tracePt t="56227" x="8331200" y="2357438"/>
          <p14:tracePt t="56243" x="8277225" y="2322513"/>
          <p14:tracePt t="56243" x="8251825" y="2322513"/>
          <p14:tracePt t="56262" x="8205788" y="2303463"/>
          <p14:tracePt t="56277" x="8143875" y="2303463"/>
          <p14:tracePt t="56294" x="8099425" y="2303463"/>
          <p14:tracePt t="56309" x="8054975" y="2303463"/>
          <p14:tracePt t="56327" x="8010525" y="2303463"/>
          <p14:tracePt t="56342" x="7947025" y="2330450"/>
          <p14:tracePt t="56359" x="7894638" y="2374900"/>
          <p14:tracePt t="56359" x="7867650" y="2384425"/>
          <p14:tracePt t="56377" x="7804150" y="2438400"/>
          <p14:tracePt t="56395" x="7742238" y="2473325"/>
          <p14:tracePt t="56409" x="7688263" y="2527300"/>
          <p14:tracePt t="56427" x="7634288" y="2571750"/>
          <p14:tracePt t="56442" x="7581900" y="2652713"/>
          <p14:tracePt t="56460" x="7545388" y="2724150"/>
          <p14:tracePt t="56460" x="7510463" y="2759075"/>
          <p14:tracePt t="56477" x="7483475" y="2857500"/>
          <p14:tracePt t="56493" x="7456488" y="2919413"/>
          <p14:tracePt t="56510" x="7429500" y="2965450"/>
          <p14:tracePt t="56526" x="7412038" y="3027363"/>
          <p14:tracePt t="56526" x="7402513" y="3054350"/>
          <p14:tracePt t="56547" x="7402513" y="3089275"/>
          <p14:tracePt t="56559" x="7394575" y="3143250"/>
          <p14:tracePt t="56559" x="7394575" y="3179763"/>
          <p14:tracePt t="56577" x="7394575" y="3251200"/>
          <p14:tracePt t="56593" x="7394575" y="3330575"/>
          <p14:tracePt t="56611" x="7394575" y="3411538"/>
          <p14:tracePt t="56625" x="7394575" y="3473450"/>
          <p14:tracePt t="56625" x="7412038" y="3509963"/>
          <p14:tracePt t="56646" x="7412038" y="3536950"/>
          <p14:tracePt t="56658" x="7419975" y="3581400"/>
          <p14:tracePt t="56658" x="7429500" y="3608388"/>
          <p14:tracePt t="56678" x="7446963" y="3652838"/>
          <p14:tracePt t="56693" x="7466013" y="3714750"/>
          <p14:tracePt t="56710" x="7491413" y="3751263"/>
          <p14:tracePt t="56727" x="7518400" y="3813175"/>
          <p14:tracePt t="56742" x="7554913" y="3848100"/>
          <p14:tracePt t="56742" x="7581900" y="3875088"/>
          <p14:tracePt t="56762" x="7616825" y="3884613"/>
          <p14:tracePt t="56774" x="7724775" y="3938588"/>
          <p14:tracePt t="56794" x="7831138" y="3965575"/>
          <p14:tracePt t="56809" x="7929563" y="3983038"/>
          <p14:tracePt t="56827" x="8001000" y="3990975"/>
          <p14:tracePt t="56842" x="8134350" y="3990975"/>
          <p14:tracePt t="56862" x="8188325" y="3990975"/>
          <p14:tracePt t="56875" x="8340725" y="3946525"/>
          <p14:tracePt t="56894" x="8439150" y="3894138"/>
          <p14:tracePt t="56909" x="8537575" y="3822700"/>
          <p14:tracePt t="56925" x="8634413" y="3732213"/>
          <p14:tracePt t="56943" x="8732838" y="3589338"/>
          <p14:tracePt t="56959" x="8813800" y="3446463"/>
          <p14:tracePt t="56976" x="8939213" y="3241675"/>
          <p14:tracePt t="56993" x="8966200" y="3133725"/>
          <p14:tracePt t="57010" x="8991600" y="3017838"/>
          <p14:tracePt t="57025" x="8991600" y="2894013"/>
          <p14:tracePt t="57025" x="8991600" y="2840038"/>
          <p14:tracePt t="57046" x="8991600" y="2768600"/>
          <p14:tracePt t="57058" x="8991600" y="2544763"/>
          <p14:tracePt t="57078" x="8974138" y="2411413"/>
          <p14:tracePt t="57092" x="8947150" y="2303463"/>
          <p14:tracePt t="57109" x="8920163" y="2224088"/>
          <p14:tracePt t="57125" x="8902700" y="2160588"/>
          <p14:tracePt t="57142" x="8894763" y="2116138"/>
          <p14:tracePt t="57159" x="8867775" y="2071688"/>
          <p14:tracePt t="57176" x="8848725" y="2027238"/>
          <p14:tracePt t="57193" x="8823325" y="1990725"/>
          <p14:tracePt t="57209" x="8777288" y="1955800"/>
          <p14:tracePt t="57227" x="8742363" y="1919288"/>
          <p14:tracePt t="57242" x="8688388" y="1884363"/>
          <p14:tracePt t="57242" x="8670925" y="1866900"/>
          <p14:tracePt t="57262" x="8643938" y="1857375"/>
          <p14:tracePt t="57275" x="8562975" y="1822450"/>
          <p14:tracePt t="57295" x="8510588" y="1812925"/>
          <p14:tracePt t="57309" x="8466138" y="1812925"/>
          <p14:tracePt t="57326" x="8420100" y="1812925"/>
          <p14:tracePt t="57342" x="8358188" y="1812925"/>
          <p14:tracePt t="57359" x="8296275" y="1812925"/>
          <p14:tracePt t="57376" x="8205788" y="1866900"/>
          <p14:tracePt t="57393" x="8143875" y="1928813"/>
          <p14:tracePt t="57409" x="8089900" y="2000250"/>
          <p14:tracePt t="57426" x="8018463" y="2098675"/>
          <p14:tracePt t="57442" x="7956550" y="2232025"/>
          <p14:tracePt t="57459" x="7875588" y="2393950"/>
          <p14:tracePt t="57459" x="7848600" y="2473325"/>
          <p14:tracePt t="57479" x="7777163" y="2633663"/>
          <p14:tracePt t="57494" x="7732713" y="2795588"/>
          <p14:tracePt t="57511" x="7705725" y="2946400"/>
          <p14:tracePt t="57526" x="7670800" y="3125788"/>
          <p14:tracePt t="57543" x="7653338" y="3276600"/>
          <p14:tracePt t="57559" x="7653338" y="3402013"/>
          <p14:tracePt t="57576" x="7653338" y="3500438"/>
          <p14:tracePt t="57593" x="7653338" y="3554413"/>
          <p14:tracePt t="57609" x="7653338" y="3598863"/>
          <p14:tracePt t="57625" x="7680325" y="3643313"/>
          <p14:tracePt t="57642" x="7715250" y="3679825"/>
          <p14:tracePt t="57659" x="7759700" y="3732213"/>
          <p14:tracePt t="57676" x="7848600" y="3795713"/>
          <p14:tracePt t="57693" x="7894638" y="3830638"/>
          <p14:tracePt t="57709" x="7947025" y="3857625"/>
          <p14:tracePt t="57725" x="7991475" y="3894138"/>
          <p14:tracePt t="57743" x="8010525" y="3894138"/>
          <p14:tracePt t="57769" x="8018463" y="3894138"/>
          <p14:tracePt t="57985" x="8037513" y="3894138"/>
          <p14:tracePt t="58009" x="8045450" y="3894138"/>
          <p14:tracePt t="58015" x="8072438" y="3894138"/>
          <p14:tracePt t="58025" x="8134350" y="3857625"/>
          <p14:tracePt t="58042" x="8197850" y="3830638"/>
          <p14:tracePt t="58060" x="8296275" y="3803650"/>
          <p14:tracePt t="58076" x="8456613" y="3741738"/>
          <p14:tracePt t="58094" x="8572500" y="3732213"/>
          <p14:tracePt t="58109" x="8661400" y="3705225"/>
          <p14:tracePt t="58127" x="8742363" y="3687763"/>
          <p14:tracePt t="58142" x="8804275" y="3670300"/>
          <p14:tracePt t="58142" x="8831263" y="3652838"/>
          <p14:tracePt t="58162" x="8848725" y="3643313"/>
          <p14:tracePt t="58174" x="8912225" y="3608388"/>
          <p14:tracePt t="58194" x="8947150" y="3571875"/>
          <p14:tracePt t="58209" x="8983663" y="3527425"/>
          <p14:tracePt t="58225" x="9018588" y="3473450"/>
          <p14:tracePt t="58243" x="9072563" y="3411538"/>
          <p14:tracePt t="58259" x="9117013" y="3357563"/>
          <p14:tracePt t="58259" x="9134475" y="3330575"/>
          <p14:tracePt t="58278" x="9161463" y="3313113"/>
          <p14:tracePt t="58290" x="9242425" y="3214688"/>
          <p14:tracePt t="58310" x="9277350" y="3179763"/>
          <p14:tracePt t="58325" x="9296400" y="3133725"/>
          <p14:tracePt t="58343" x="9323388" y="3098800"/>
          <p14:tracePt t="58359" x="9331325" y="3081338"/>
          <p14:tracePt t="58359" x="9340850" y="3071813"/>
          <p14:tracePt t="58378" x="9340850" y="3054350"/>
          <p14:tracePt t="58391" x="9340850" y="3017838"/>
          <p14:tracePt t="58411" x="9340850" y="2982913"/>
          <p14:tracePt t="58425" x="9340850" y="2955925"/>
          <p14:tracePt t="58443" x="9313863" y="2919413"/>
          <p14:tracePt t="58458" x="9269413" y="2857500"/>
          <p14:tracePt t="58475" x="9232900" y="2822575"/>
          <p14:tracePt t="58475" x="9205913" y="2795588"/>
          <p14:tracePt t="58494" x="9170988" y="2759075"/>
          <p14:tracePt t="58509" x="9117013" y="2714625"/>
          <p14:tracePt t="58527" x="9072563" y="2697163"/>
          <p14:tracePt t="58542" x="9018588" y="2679700"/>
          <p14:tracePt t="58560" x="8974138" y="2670175"/>
          <p14:tracePt t="58575" x="8929688" y="2660650"/>
          <p14:tracePt t="58575" x="8894763" y="2660650"/>
          <p14:tracePt t="58594" x="8840788" y="2660650"/>
          <p14:tracePt t="58609" x="8796338" y="2660650"/>
          <p14:tracePt t="58627" x="8732838" y="2670175"/>
          <p14:tracePt t="58642" x="8705850" y="2687638"/>
          <p14:tracePt t="58642" x="8680450" y="2705100"/>
          <p14:tracePt t="58662" x="8670925" y="2724150"/>
          <p14:tracePt t="58675" x="8634413" y="2741613"/>
          <p14:tracePt t="58675" x="8626475" y="2751138"/>
          <p14:tracePt t="58693" x="8616950" y="2768600"/>
          <p14:tracePt t="58709" x="8589963" y="2803525"/>
          <p14:tracePt t="58725" x="8572500" y="2822575"/>
          <p14:tracePt t="58743" x="8555038" y="2857500"/>
          <p14:tracePt t="58759" x="8528050" y="2894013"/>
          <p14:tracePt t="58759" x="8518525" y="2911475"/>
          <p14:tracePt t="58778" x="8510588" y="2919413"/>
          <p14:tracePt t="58790" x="8483600" y="2973388"/>
          <p14:tracePt t="58810" x="8474075" y="3027363"/>
          <p14:tracePt t="58825" x="8466138" y="3044825"/>
          <p14:tracePt t="58844" x="8456613" y="3071813"/>
          <p14:tracePt t="58859" x="8456613" y="3098800"/>
          <p14:tracePt t="58859" x="8456613" y="3116263"/>
          <p14:tracePt t="58878" x="8456613" y="3125788"/>
          <p14:tracePt t="58891" x="8456613" y="3179763"/>
          <p14:tracePt t="58911" x="8456613" y="3214688"/>
          <p14:tracePt t="58926" x="8474075" y="3276600"/>
          <p14:tracePt t="58942" x="8510588" y="3313113"/>
          <p14:tracePt t="58959" x="8528050" y="3348038"/>
          <p14:tracePt t="58975" x="8562975" y="3375025"/>
          <p14:tracePt t="58975" x="8572500" y="3384550"/>
          <p14:tracePt t="58995" x="8609013" y="3419475"/>
          <p14:tracePt t="59009" x="8653463" y="3455988"/>
          <p14:tracePt t="59027" x="8705850" y="3482975"/>
          <p14:tracePt t="59042" x="8732838" y="3500438"/>
          <p14:tracePt t="59060" x="8786813" y="3527425"/>
          <p14:tracePt t="59075" x="8831263" y="3554413"/>
          <p14:tracePt t="59075" x="8840788" y="3554413"/>
          <p14:tracePt t="59095" x="8867775" y="3562350"/>
          <p14:tracePt t="59107" x="8912225" y="3581400"/>
          <p14:tracePt t="59127" x="8939213" y="3589338"/>
          <p14:tracePt t="59141" x="8956675" y="3608388"/>
          <p14:tracePt t="59160" x="8991600" y="3608388"/>
          <p14:tracePt t="59175" x="9018588" y="3608388"/>
          <p14:tracePt t="59175" x="9037638" y="3608388"/>
          <p14:tracePt t="59193" x="9063038" y="3608388"/>
          <p14:tracePt t="59209" x="9082088" y="3608388"/>
          <p14:tracePt t="59225" x="9109075" y="3608388"/>
          <p14:tracePt t="59243" x="9134475" y="3608388"/>
          <p14:tracePt t="59259" x="9170988" y="3598863"/>
          <p14:tracePt t="59259" x="9180513" y="3589338"/>
          <p14:tracePt t="59278" x="9188450" y="3589338"/>
          <p14:tracePt t="59290" x="9232900" y="3562350"/>
          <p14:tracePt t="59310" x="9251950" y="3527425"/>
          <p14:tracePt t="59325" x="9277350" y="3490913"/>
          <p14:tracePt t="59344" x="9296400" y="3465513"/>
          <p14:tracePt t="59358" x="9331325" y="3394075"/>
          <p14:tracePt t="59378" x="9331325" y="3367088"/>
          <p14:tracePt t="59391" x="9331325" y="3295650"/>
          <p14:tracePt t="59410" x="9331325" y="3251200"/>
          <p14:tracePt t="59426" x="9331325" y="3205163"/>
          <p14:tracePt t="59442" x="9331325" y="3160713"/>
          <p14:tracePt t="59458" x="9331325" y="3116263"/>
          <p14:tracePt t="59475" x="9331325" y="3071813"/>
          <p14:tracePt t="59475" x="9304338" y="3044825"/>
          <p14:tracePt t="59495" x="9277350" y="2982913"/>
          <p14:tracePt t="59509" x="9242425" y="2928938"/>
          <p14:tracePt t="59528" x="9205913" y="2894013"/>
          <p14:tracePt t="59542" x="9170988" y="2847975"/>
          <p14:tracePt t="59559" x="9134475" y="2822575"/>
          <p14:tracePt t="59574" x="9099550" y="2795588"/>
          <p14:tracePt t="59574" x="9090025" y="2786063"/>
          <p14:tracePt t="59595" x="9063038" y="2759075"/>
          <p14:tracePt t="59609" x="9028113" y="2741613"/>
          <p14:tracePt t="59627" x="8991600" y="2741613"/>
          <p14:tracePt t="59641" x="8947150" y="2741613"/>
          <p14:tracePt t="59659" x="8920163" y="2741613"/>
          <p14:tracePt t="59675" x="8885238" y="2741613"/>
          <p14:tracePt t="59692" x="8848725" y="2768600"/>
          <p14:tracePt t="59692" x="8831263" y="2776538"/>
          <p14:tracePt t="59709" x="8786813" y="2813050"/>
          <p14:tracePt t="59725" x="8742363" y="2867025"/>
          <p14:tracePt t="59743" x="8705850" y="2901950"/>
          <p14:tracePt t="59758" x="8661400" y="2955925"/>
          <p14:tracePt t="59776" x="8643938" y="2990850"/>
          <p14:tracePt t="59791" x="8609013" y="3044825"/>
          <p14:tracePt t="59811" x="8599488" y="3071813"/>
          <p14:tracePt t="59825" x="8589963" y="3125788"/>
          <p14:tracePt t="59843" x="8589963" y="3143250"/>
          <p14:tracePt t="59858" x="8589963" y="3170238"/>
          <p14:tracePt t="59875" x="8589963" y="3205163"/>
          <p14:tracePt t="59892" x="8589963" y="3259138"/>
          <p14:tracePt t="59909" x="8599488" y="3295650"/>
          <p14:tracePt t="59925" x="8609013" y="3313113"/>
          <p14:tracePt t="59942" x="8643938" y="3330575"/>
          <p14:tracePt t="59958" x="8680450" y="3357563"/>
          <p14:tracePt t="59975" x="8724900" y="3375025"/>
          <p14:tracePt t="59975" x="8751888" y="3394075"/>
          <p14:tracePt t="59995" x="8769350" y="3402013"/>
          <p14:tracePt t="60007" x="8813800" y="3411538"/>
          <p14:tracePt t="60027" x="8831263" y="3411538"/>
          <p14:tracePt t="60042" x="8858250" y="3411538"/>
          <p14:tracePt t="60059" x="8875713" y="3411538"/>
          <p14:tracePt t="60074" x="8885238" y="3411538"/>
          <p14:tracePt t="60092" x="8902700" y="3411538"/>
          <p14:tracePt t="60109" x="8912225" y="3411538"/>
          <p14:tracePt t="60124" x="8929688" y="3411538"/>
          <p14:tracePt t="60141" x="8939213" y="3411538"/>
          <p14:tracePt t="60157" x="8947150" y="3411538"/>
          <p14:tracePt t="60174" x="8947150" y="3402013"/>
          <p14:tracePt t="60191" x="8956675" y="3402013"/>
          <p14:tracePt t="60208" x="8956675" y="3394075"/>
          <p14:tracePt t="60232" x="8966200" y="3394075"/>
          <p14:tracePt t="60247" x="8966200" y="3384550"/>
          <p14:tracePt t="60262" x="8974138" y="3384550"/>
          <p14:tracePt t="60324" x="8983663" y="3384550"/>
          <p14:tracePt t="60355" x="8983663" y="3375025"/>
          <p14:tracePt t="60362" x="8991600" y="3375025"/>
          <p14:tracePt t="60386" x="9010650" y="3375025"/>
          <p14:tracePt t="60402" x="9018588" y="3375025"/>
          <p14:tracePt t="60424" x="9028113" y="3375025"/>
          <p14:tracePt t="60433" x="9037638" y="3375025"/>
          <p14:tracePt t="60447" x="9045575" y="3375025"/>
          <p14:tracePt t="60464" x="9055100" y="3375025"/>
          <p14:tracePt t="60478" x="9063038" y="3357563"/>
          <p14:tracePt t="60494" x="9082088" y="3357563"/>
          <p14:tracePt t="60509" x="9090025" y="3357563"/>
          <p14:tracePt t="60528" x="9099550" y="3357563"/>
          <p14:tracePt t="60541" x="9099550" y="3348038"/>
          <p14:tracePt t="60558" x="9109075" y="3348038"/>
          <p14:tracePt t="60574" x="9109075" y="3340100"/>
          <p14:tracePt t="60591" x="9117013" y="3340100"/>
          <p14:tracePt t="60607" x="9117013" y="3330575"/>
          <p14:tracePt t="60624" x="9126538" y="3322638"/>
          <p14:tracePt t="60641" x="9126538" y="3303588"/>
          <p14:tracePt t="60659" x="9126538" y="3286125"/>
          <p14:tracePt t="60674" x="9126538" y="3276600"/>
          <p14:tracePt t="60691" x="9126538" y="3268663"/>
          <p14:tracePt t="60709" x="9126538" y="3259138"/>
          <p14:tracePt t="60726" x="9126538" y="3251200"/>
          <p14:tracePt t="60755" x="9126538" y="3241675"/>
          <p14:tracePt t="60809" x="9126538" y="3232150"/>
          <p14:tracePt t="60942" x="9117013" y="3232150"/>
          <p14:tracePt t="61271" x="9109075" y="3232150"/>
          <p14:tracePt t="61278" x="9099550" y="3232150"/>
          <p14:tracePt t="61290" x="9072563" y="3232150"/>
          <p14:tracePt t="61310" x="9055100" y="3232150"/>
          <p14:tracePt t="61326" x="9045575" y="3232150"/>
          <p14:tracePt t="61343" x="9037638" y="3232150"/>
          <p14:tracePt t="61357" x="9028113" y="3232150"/>
          <p14:tracePt t="61374" x="9018588" y="3232150"/>
          <p14:tracePt t="61390" x="9001125" y="3232150"/>
          <p14:tracePt t="61409" x="8991600" y="3232150"/>
          <p14:tracePt t="61432" x="8983663" y="3232150"/>
          <p14:tracePt t="61455" x="8974138" y="3232150"/>
          <p14:tracePt t="61494" x="8966200" y="3232150"/>
          <p14:tracePt t="61702" x="8956675" y="3241675"/>
          <p14:tracePt t="61725" x="8956675" y="3251200"/>
          <p14:tracePt t="61748" x="8947150" y="3251200"/>
          <p14:tracePt t="61755" x="8939213" y="3259138"/>
          <p14:tracePt t="61771" x="8939213" y="3268663"/>
          <p14:tracePt t="61779" x="8920163" y="3276600"/>
          <p14:tracePt t="61790" x="8912225" y="3295650"/>
          <p14:tracePt t="61807" x="8902700" y="3303588"/>
          <p14:tracePt t="61807" x="8902700" y="3313113"/>
          <p14:tracePt t="61825" x="8894763" y="3330575"/>
          <p14:tracePt t="61841" x="8885238" y="3340100"/>
          <p14:tracePt t="61858" x="8885238" y="3348038"/>
          <p14:tracePt t="61874" x="8875713" y="3348038"/>
          <p14:tracePt t="61890" x="8875713" y="3367088"/>
          <p14:tracePt t="61907" x="8875713" y="3375025"/>
          <p14:tracePt t="61924" x="8875713" y="3384550"/>
          <p14:tracePt t="61948" x="8867775" y="3384550"/>
          <p14:tracePt t="62017" x="8848725" y="3384550"/>
          <p14:tracePt t="62148" x="8840788" y="3394075"/>
          <p14:tracePt t="62187" x="8831263" y="3394075"/>
          <p14:tracePt t="62210" x="8823325" y="3394075"/>
          <p14:tracePt t="62233" x="8813800" y="3394075"/>
          <p14:tracePt t="62263" x="8804275" y="3394075"/>
          <p14:tracePt t="62279" x="8796338" y="3394075"/>
          <p14:tracePt t="62295" x="8777288" y="3394075"/>
          <p14:tracePt t="62309" x="8769350" y="3394075"/>
          <p14:tracePt t="62325" x="8759825" y="3394075"/>
          <p14:tracePt t="62340" x="8751888" y="3394075"/>
          <p14:tracePt t="62348" x="8742363" y="3394075"/>
          <p14:tracePt t="62371" x="8732838" y="3384550"/>
          <p14:tracePt t="62387" x="8732838" y="3375025"/>
          <p14:tracePt t="62395" x="8724900" y="3357563"/>
          <p14:tracePt t="62411" x="8724900" y="3348038"/>
          <p14:tracePt t="62424" x="8705850" y="3340100"/>
          <p14:tracePt t="62443" x="8705850" y="3330575"/>
          <p14:tracePt t="62457" x="8697913" y="3313113"/>
          <p14:tracePt t="62475" x="8697913" y="3303588"/>
          <p14:tracePt t="62490" x="8688388" y="3286125"/>
          <p14:tracePt t="62508" x="8680450" y="3286125"/>
          <p14:tracePt t="62508" x="8680450" y="3276600"/>
          <p14:tracePt t="62528" x="8680450" y="3268663"/>
          <p14:tracePt t="62548" x="8670925" y="3268663"/>
          <p14:tracePt t="62557" x="8670925" y="3259138"/>
          <p14:tracePt t="62573" x="8670925" y="3251200"/>
          <p14:tracePt t="62602" x="8670925" y="3241675"/>
          <p14:tracePt t="62633" x="8670925" y="3251200"/>
          <p14:tracePt t="63441" x="8670925" y="3259138"/>
          <p14:tracePt t="63448" x="8670925" y="3268663"/>
          <p14:tracePt t="63457" x="8688388" y="3303588"/>
          <p14:tracePt t="63475" x="8715375" y="3322638"/>
          <p14:tracePt t="63490" x="8724900" y="3340100"/>
          <p14:tracePt t="63507" x="8732838" y="3375025"/>
          <p14:tracePt t="63507" x="8742363" y="3384550"/>
          <p14:tracePt t="63528" x="8742363" y="3394075"/>
          <p14:tracePt t="63539" x="8769350" y="3429000"/>
          <p14:tracePt t="63558" x="8769350" y="3455988"/>
          <p14:tracePt t="63574" x="8777288" y="3465513"/>
          <p14:tracePt t="63591" x="8786813" y="3482975"/>
          <p14:tracePt t="63607" x="8786813" y="3500438"/>
          <p14:tracePt t="63624" x="8786813" y="3509963"/>
          <p14:tracePt t="63641" x="8786813" y="3517900"/>
          <p14:tracePt t="63681" x="8796338" y="3517900"/>
          <p14:tracePt t="63758" x="8796338" y="3527425"/>
          <p14:tracePt t="64258" x="8796338" y="3536950"/>
          <p14:tracePt t="64480" x="8786813" y="3554413"/>
          <p14:tracePt t="64518" x="8777288" y="3554413"/>
          <p14:tracePt t="64526" x="8759825" y="3554413"/>
          <p14:tracePt t="64540" x="8742363" y="3562350"/>
          <p14:tracePt t="64559" x="8724900" y="3571875"/>
          <p14:tracePt t="64574" x="8715375" y="3581400"/>
          <p14:tracePt t="64592" x="8705850" y="3589338"/>
          <p14:tracePt t="64606" x="8688388" y="3598863"/>
          <p14:tracePt t="64606" x="8680450" y="3598863"/>
          <p14:tracePt t="64627" x="8670925" y="3598863"/>
          <p14:tracePt t="64639" x="8653463" y="3625850"/>
          <p14:tracePt t="64659" x="8643938" y="3625850"/>
          <p14:tracePt t="64673" x="8634413" y="3633788"/>
          <p14:tracePt t="64693" x="8634413" y="3643313"/>
          <p14:tracePt t="64707" x="8616950" y="3643313"/>
          <p14:tracePt t="64723" x="8616950" y="3625850"/>
          <p14:tracePt t="64818" x="8616950" y="3608388"/>
          <p14:tracePt t="64826" x="8616950" y="3598863"/>
          <p14:tracePt t="64840" x="8680450" y="3490913"/>
          <p14:tracePt t="64858" x="8732838" y="3419475"/>
          <p14:tracePt t="64876" x="8804275" y="3295650"/>
          <p14:tracePt t="64890" x="8875713" y="3197225"/>
          <p14:tracePt t="64890" x="8920163" y="3133725"/>
          <p14:tracePt t="64911" x="8966200" y="3071813"/>
          <p14:tracePt t="64923" x="9028113" y="2955925"/>
          <p14:tracePt t="64923" x="9055100" y="2894013"/>
          <p14:tracePt t="64943" x="9099550" y="2803525"/>
          <p14:tracePt t="64958" x="9126538" y="2724150"/>
          <p14:tracePt t="64974" x="9134475" y="2625725"/>
          <p14:tracePt t="64990" x="9134475" y="2554288"/>
          <p14:tracePt t="65007" x="9134475" y="2473325"/>
          <p14:tracePt t="65007" x="9134475" y="2438400"/>
          <p14:tracePt t="65027" x="9134475" y="2401888"/>
          <p14:tracePt t="65039" x="9117013" y="2303463"/>
          <p14:tracePt t="65039" x="9109075" y="2268538"/>
          <p14:tracePt t="65058" x="9055100" y="2187575"/>
          <p14:tracePt t="65073" x="9001125" y="2108200"/>
          <p14:tracePt t="65091" x="8947150" y="2044700"/>
          <p14:tracePt t="65108" x="8875713" y="1990725"/>
          <p14:tracePt t="65108" x="8858250" y="1965325"/>
          <p14:tracePt t="65126" x="8813800" y="1938338"/>
          <p14:tracePt t="65140" x="8742363" y="1911350"/>
          <p14:tracePt t="65159" x="8680450" y="1901825"/>
          <p14:tracePt t="65174" x="8609013" y="1901825"/>
          <p14:tracePt t="65190" x="8510588" y="1901825"/>
          <p14:tracePt t="65207" x="8402638" y="1928813"/>
          <p14:tracePt t="65223" x="8259763" y="2027238"/>
          <p14:tracePt t="65240" x="8054975" y="2268538"/>
          <p14:tracePt t="65257" x="7929563" y="2455863"/>
          <p14:tracePt t="65275" x="7813675" y="2643188"/>
          <p14:tracePt t="65290" x="7724775" y="2830513"/>
          <p14:tracePt t="65309" x="7626350" y="3000375"/>
          <p14:tracePt t="65323" x="7510463" y="3241675"/>
          <p14:tracePt t="65343" x="7446963" y="3384550"/>
          <p14:tracePt t="65357" x="7419975" y="3500438"/>
          <p14:tracePt t="65375" x="7385050" y="3598863"/>
          <p14:tracePt t="65390" x="7375525" y="3660775"/>
          <p14:tracePt t="65407" x="7375525" y="3732213"/>
          <p14:tracePt t="65424" x="7375525" y="3813175"/>
          <p14:tracePt t="65440" x="7429500" y="3929063"/>
          <p14:tracePt t="65457" x="7483475" y="4010025"/>
          <p14:tracePt t="65474" x="7589838" y="4098925"/>
          <p14:tracePt t="65490" x="7705725" y="4179888"/>
          <p14:tracePt t="65507" x="7894638" y="4224338"/>
          <p14:tracePt t="65507" x="7991475" y="4259263"/>
          <p14:tracePt t="65527" x="8089900" y="4276725"/>
          <p14:tracePt t="65539" x="8296275" y="4313238"/>
          <p14:tracePt t="65539" x="8367713" y="4322763"/>
          <p14:tracePt t="65558" x="8545513" y="4340225"/>
          <p14:tracePt t="65573" x="8715375" y="4357688"/>
          <p14:tracePt t="65590" x="8823325" y="4357688"/>
          <p14:tracePt t="65607" x="8920163" y="4357688"/>
          <p14:tracePt t="65623" x="8974138" y="4357688"/>
          <p14:tracePt t="65640" x="9037638" y="4357688"/>
          <p14:tracePt t="65657" x="9045575" y="4357688"/>
          <p14:tracePt t="65682" x="9045575" y="4340225"/>
          <p14:tracePt t="65960" x="9045575" y="4330700"/>
          <p14:tracePt t="65964" x="9055100" y="4313238"/>
          <p14:tracePt t="65973" x="9090025" y="4259263"/>
          <p14:tracePt t="65992" x="9134475" y="4179888"/>
          <p14:tracePt t="66007" x="9188450" y="4081463"/>
          <p14:tracePt t="66023" x="9259888" y="3983038"/>
          <p14:tracePt t="66023" x="9286875" y="3929063"/>
          <p14:tracePt t="66044" x="9402763" y="3776663"/>
          <p14:tracePt t="66057" x="9545638" y="3660775"/>
          <p14:tracePt t="66075" x="9680575" y="3536950"/>
          <p14:tracePt t="66090" x="9777413" y="3446463"/>
          <p14:tracePt t="66108" x="9858375" y="3411538"/>
          <p14:tracePt t="66123" x="9939338" y="3384550"/>
          <p14:tracePt t="66123" x="9974263" y="3367088"/>
          <p14:tracePt t="66143" x="10001250" y="3367088"/>
          <p14:tracePt t="66156" x="10082213" y="3367088"/>
          <p14:tracePt t="66175" x="10153650" y="3394075"/>
          <p14:tracePt t="66190" x="10215563" y="3446463"/>
          <p14:tracePt t="66208" x="10287000" y="3544888"/>
          <p14:tracePt t="66223" x="10358438" y="3670300"/>
          <p14:tracePt t="66223" x="10412413" y="3732213"/>
          <p14:tracePt t="66242" x="10439400" y="3813175"/>
          <p14:tracePt t="66255" x="10609263" y="4062413"/>
          <p14:tracePt t="66274" x="10688638" y="4232275"/>
          <p14:tracePt t="66291" x="10787063" y="4375150"/>
          <p14:tracePt t="66307" x="10858500" y="4473575"/>
          <p14:tracePt t="66324" x="10929938" y="4554538"/>
          <p14:tracePt t="66340" x="11055350" y="4670425"/>
          <p14:tracePt t="66359" x="11153775" y="4724400"/>
          <p14:tracePt t="66373" x="11215688" y="4759325"/>
          <p14:tracePt t="66391" x="11277600" y="4776788"/>
          <p14:tracePt t="66407" x="11323638" y="4786313"/>
          <p14:tracePt t="66407" x="11368088" y="4786313"/>
          <p14:tracePt t="66427" x="11376025" y="4786313"/>
          <p14:tracePt t="66439" x="11412538" y="4786313"/>
          <p14:tracePt t="66459" x="11439525" y="4786313"/>
          <p14:tracePt t="66474" x="11447463" y="4786313"/>
          <p14:tracePt t="66490" x="11456988" y="4786313"/>
          <p14:tracePt t="66506" x="11466513" y="4776788"/>
          <p14:tracePt t="66523" x="11474450" y="4741863"/>
          <p14:tracePt t="66523" x="11474450" y="4724400"/>
          <p14:tracePt t="66544" x="11491913" y="4697413"/>
          <p14:tracePt t="66556" x="11491913" y="4616450"/>
          <p14:tracePt t="66575" x="11491913" y="4537075"/>
          <p14:tracePt t="66590" x="11483975" y="4473575"/>
          <p14:tracePt t="66607" x="11474450" y="4394200"/>
          <p14:tracePt t="66623" x="11447463" y="4330700"/>
          <p14:tracePt t="66623" x="11439525" y="4295775"/>
          <p14:tracePt t="66643" x="11412538" y="4268788"/>
          <p14:tracePt t="66656" x="11358563" y="4205288"/>
          <p14:tracePt t="66677" x="11314113" y="4160838"/>
          <p14:tracePt t="66691" x="11260138" y="4116388"/>
          <p14:tracePt t="66709" x="11206163" y="4081463"/>
          <p14:tracePt t="66723" x="11144250" y="4071938"/>
          <p14:tracePt t="66723" x="11117263" y="4054475"/>
          <p14:tracePt t="66742" x="11099800" y="4054475"/>
          <p14:tracePt t="66755" x="11037888" y="4037013"/>
          <p14:tracePt t="66774" x="11001375" y="4027488"/>
          <p14:tracePt t="66791" x="10956925" y="4027488"/>
          <p14:tracePt t="66806" x="10902950" y="4010025"/>
          <p14:tracePt t="66824" x="10858500" y="4000500"/>
          <p14:tracePt t="66840" x="10814050" y="3990975"/>
          <p14:tracePt t="66840" x="10787063" y="3990975"/>
          <p14:tracePt t="66859" x="10760075" y="3990975"/>
          <p14:tracePt t="66874" x="10725150" y="3990975"/>
          <p14:tracePt t="66891" x="10698163" y="3990975"/>
          <p14:tracePt t="66906" x="10671175" y="3990975"/>
          <p14:tracePt t="66925" x="10653713" y="3990975"/>
          <p14:tracePt t="66940" x="10634663" y="4000500"/>
          <p14:tracePt t="66959" x="10626725" y="4010025"/>
          <p14:tracePt t="66973" x="10599738" y="4027488"/>
          <p14:tracePt t="66990" x="10590213" y="4054475"/>
          <p14:tracePt t="67006" x="10572750" y="4081463"/>
          <p14:tracePt t="67023" x="10545763" y="4125913"/>
          <p14:tracePt t="67023" x="10537825" y="4152900"/>
          <p14:tracePt t="67043" x="10528300" y="4160838"/>
          <p14:tracePt t="67056" x="10491788" y="4214813"/>
          <p14:tracePt t="67075" x="10474325" y="4251325"/>
          <p14:tracePt t="67090" x="10456863" y="4295775"/>
          <p14:tracePt t="67107" x="10439400" y="4330700"/>
          <p14:tracePt t="67123" x="10412413" y="4384675"/>
          <p14:tracePt t="67123" x="10412413" y="4402138"/>
          <p14:tracePt t="67143" x="10402888" y="4429125"/>
          <p14:tracePt t="67155" x="10394950" y="4483100"/>
          <p14:tracePt t="67176" x="10394950" y="4527550"/>
          <p14:tracePt t="67190" x="10394950" y="4562475"/>
          <p14:tracePt t="67206" x="10394950" y="4589463"/>
          <p14:tracePt t="67223" x="10394950" y="4625975"/>
          <p14:tracePt t="67239" x="10394950" y="4652963"/>
          <p14:tracePt t="67239" x="10394950" y="4660900"/>
          <p14:tracePt t="67259" x="10402888" y="4679950"/>
          <p14:tracePt t="67272" x="10429875" y="4724400"/>
          <p14:tracePt t="67291" x="10447338" y="4751388"/>
          <p14:tracePt t="67306" x="10466388" y="4776788"/>
          <p14:tracePt t="67324" x="10518775" y="4813300"/>
          <p14:tracePt t="67340" x="10563225" y="4840288"/>
          <p14:tracePt t="67340" x="10599738" y="4867275"/>
          <p14:tracePt t="67359" x="10626725" y="4884738"/>
          <p14:tracePt t="67371" x="10725150" y="4919663"/>
          <p14:tracePt t="67391" x="10787063" y="4938713"/>
          <p14:tracePt t="67405" x="10848975" y="4938713"/>
          <p14:tracePt t="67424" x="10895013" y="4938713"/>
          <p14:tracePt t="67440" x="10939463" y="4938713"/>
          <p14:tracePt t="67440" x="10966450" y="4938713"/>
          <p14:tracePt t="67458" x="11010900" y="4929188"/>
          <p14:tracePt t="67473" x="11063288" y="4894263"/>
          <p14:tracePt t="67490" x="11117263" y="4840288"/>
          <p14:tracePt t="67506" x="11153775" y="4795838"/>
          <p14:tracePt t="67523" x="11188700" y="4714875"/>
          <p14:tracePt t="67523" x="11215688" y="4670425"/>
          <p14:tracePt t="67543" x="11233150" y="4652963"/>
          <p14:tracePt t="67556" x="11269663" y="4527550"/>
          <p14:tracePt t="67575" x="11277600" y="4465638"/>
          <p14:tracePt t="67590" x="11277600" y="4419600"/>
          <p14:tracePt t="67608" x="11277600" y="4375150"/>
          <p14:tracePt t="67622" x="11277600" y="4330700"/>
          <p14:tracePt t="67622" x="11277600" y="4313238"/>
          <p14:tracePt t="67643" x="11277600" y="4295775"/>
          <p14:tracePt t="67656" x="11277600" y="4251325"/>
          <p14:tracePt t="67675" x="11277600" y="4224338"/>
          <p14:tracePt t="67690" x="11260138" y="4197350"/>
          <p14:tracePt t="67706" x="11252200" y="4179888"/>
          <p14:tracePt t="67723" x="11242675" y="4160838"/>
          <p14:tracePt t="67739" x="11215688" y="4152900"/>
          <p14:tracePt t="67756" x="11188700" y="4125913"/>
          <p14:tracePt t="67774" x="11180763" y="4116388"/>
          <p14:tracePt t="67790" x="11153775" y="4108450"/>
          <p14:tracePt t="67806" x="11144250" y="4098925"/>
          <p14:tracePt t="67824" x="11126788" y="4098925"/>
          <p14:tracePt t="67839" x="11099800" y="4089400"/>
          <p14:tracePt t="67839" x="11090275" y="4081463"/>
          <p14:tracePt t="67859" x="11072813" y="4081463"/>
          <p14:tracePt t="67872" x="11045825" y="4071938"/>
          <p14:tracePt t="67892" x="11028363" y="4071938"/>
          <p14:tracePt t="67905" x="11018838" y="4071938"/>
          <p14:tracePt t="67923" x="11001375" y="4071938"/>
          <p14:tracePt t="67939" x="10991850" y="4071938"/>
          <p14:tracePt t="67955" x="10966450" y="4071938"/>
          <p14:tracePt t="67955" x="10956925" y="4071938"/>
          <p14:tracePt t="67974" x="10947400" y="4071938"/>
          <p14:tracePt t="67989" x="10939463" y="4071938"/>
          <p14:tracePt t="68005" x="10920413" y="4071938"/>
          <p14:tracePt t="68023" x="10902950" y="4071938"/>
          <p14:tracePt t="68039" x="10895013" y="4071938"/>
          <p14:tracePt t="68056" x="10875963" y="4081463"/>
          <p14:tracePt t="68074" x="10868025" y="4089400"/>
          <p14:tracePt t="68090" x="10858500" y="4098925"/>
          <p14:tracePt t="68105" x="10858500" y="4108450"/>
          <p14:tracePt t="68122" x="10848975" y="4108450"/>
          <p14:tracePt t="68141" x="10831513" y="4116388"/>
          <p14:tracePt t="68156" x="10814050" y="4133850"/>
          <p14:tracePt t="68175" x="10804525" y="4143375"/>
          <p14:tracePt t="68190" x="10796588" y="4152900"/>
          <p14:tracePt t="68206" x="10787063" y="4160838"/>
          <p14:tracePt t="68223" x="10777538" y="4179888"/>
          <p14:tracePt t="68239" x="10760075" y="4187825"/>
          <p14:tracePt t="68255" x="10752138" y="4214813"/>
          <p14:tracePt t="68273" x="10733088" y="4241800"/>
          <p14:tracePt t="68291" x="10725150" y="4251325"/>
          <p14:tracePt t="68306" x="10706100" y="4276725"/>
          <p14:tracePt t="68324" x="10706100" y="4295775"/>
          <p14:tracePt t="68339" x="10688638" y="4303713"/>
          <p14:tracePt t="68339" x="10688638" y="4313238"/>
          <p14:tracePt t="68359" x="10680700" y="4322763"/>
          <p14:tracePt t="68371" x="10671175" y="4340225"/>
          <p14:tracePt t="68391" x="10671175" y="4330700"/>
          <p14:tracePt t="68730" x="10671175" y="4322763"/>
          <p14:tracePt t="68735" x="10671175" y="4303713"/>
          <p14:tracePt t="68744" x="10671175" y="4276725"/>
          <p14:tracePt t="68760" x="10671175" y="4268788"/>
          <p14:tracePt t="68771" x="10671175" y="4241800"/>
          <p14:tracePt t="68792" x="10671175" y="4214813"/>
          <p14:tracePt t="68806" x="10671175" y="4205288"/>
          <p14:tracePt t="68823" x="10671175" y="4187825"/>
          <p14:tracePt t="68839" x="10671175" y="4179888"/>
          <p14:tracePt t="68855" x="10671175" y="4160838"/>
          <p14:tracePt t="68873" x="10671175" y="4125913"/>
          <p14:tracePt t="68890" x="10671175" y="4108450"/>
          <p14:tracePt t="68905" x="10661650" y="4098925"/>
          <p14:tracePt t="68922" x="10661650" y="4071938"/>
          <p14:tracePt t="68939" x="10644188" y="4062413"/>
          <p14:tracePt t="68956" x="10634663" y="4044950"/>
          <p14:tracePt t="68973" x="10609263" y="4027488"/>
          <p14:tracePt t="68990" x="10590213" y="4017963"/>
          <p14:tracePt t="69006" x="10582275" y="4000500"/>
          <p14:tracePt t="69024" x="10582275" y="3990975"/>
          <p14:tracePt t="69041" x="10572750" y="3990975"/>
          <p14:tracePt t="69056" x="10563225" y="3990975"/>
          <p14:tracePt t="69073" x="10563225" y="3983038"/>
          <p14:tracePt t="69089" x="10563225" y="3990975"/>
          <p14:tracePt t="69282" x="10572750" y="4010025"/>
          <p14:tracePt t="69297" x="10582275" y="4010025"/>
          <p14:tracePt t="69305" x="10590213" y="4017963"/>
          <p14:tracePt t="69312" x="10599738" y="4017963"/>
          <p14:tracePt t="69323" x="10609263" y="4027488"/>
          <p14:tracePt t="69339" x="10644188" y="4037013"/>
          <p14:tracePt t="69355" x="10661650" y="4054475"/>
          <p14:tracePt t="69372" x="10733088" y="4071938"/>
          <p14:tracePt t="69390" x="10777538" y="4081463"/>
          <p14:tracePt t="69406" x="10823575" y="4089400"/>
          <p14:tracePt t="69423" x="10875963" y="4098925"/>
          <p14:tracePt t="69439" x="10902950" y="4116388"/>
          <p14:tracePt t="69457" x="10939463" y="4116388"/>
          <p14:tracePt t="69472" x="10966450" y="4133850"/>
          <p14:tracePt t="69492" x="10991850" y="4143375"/>
          <p14:tracePt t="69508" x="11010900" y="4143375"/>
          <p14:tracePt t="69523" x="11028363" y="4152900"/>
          <p14:tracePt t="69541" x="11045825" y="4160838"/>
          <p14:tracePt t="69556" x="11063288" y="4179888"/>
          <p14:tracePt t="69556" x="11072813" y="4179888"/>
          <p14:tracePt t="69575" x="11082338" y="4179888"/>
          <p14:tracePt t="69587" x="11099800" y="4179888"/>
          <p14:tracePt t="69607" x="11117263" y="4179888"/>
          <p14:tracePt t="69622" x="11126788" y="4179888"/>
          <p14:tracePt t="69638" x="11153775" y="4179888"/>
          <p14:tracePt t="69655" x="11161713" y="4179888"/>
          <p14:tracePt t="69672" x="11171238" y="4179888"/>
          <p14:tracePt t="69689" x="11180763" y="4179888"/>
          <p14:tracePt t="69705" x="11188700" y="4179888"/>
          <p14:tracePt t="69721" x="11198225" y="4179888"/>
          <p14:tracePt t="69830" x="11198225" y="4170363"/>
          <p14:tracePt t="70158" x="11198225" y="4160838"/>
          <p14:tracePt t="70182" x="11188700" y="4160838"/>
          <p14:tracePt t="70189" x="11188700" y="4152900"/>
          <p14:tracePt t="70206" x="11180763" y="4143375"/>
          <p14:tracePt t="70228" x="11180763" y="4133850"/>
          <p14:tracePt t="70244" x="11171238" y="4133850"/>
          <p14:tracePt t="70251" x="11171238" y="4125913"/>
          <p14:tracePt t="70267" x="11161713" y="4125913"/>
          <p14:tracePt t="70274" x="11153775" y="4116388"/>
          <p14:tracePt t="70297" x="11134725" y="4116388"/>
          <p14:tracePt t="70306" x="11126788" y="4116388"/>
          <p14:tracePt t="70321" x="11109325" y="4116388"/>
          <p14:tracePt t="70339" x="11090275" y="4116388"/>
          <p14:tracePt t="70339" x="11082338" y="4116388"/>
          <p14:tracePt t="70359" x="11055350" y="4116388"/>
          <p14:tracePt t="70371" x="11028363" y="4116388"/>
          <p14:tracePt t="70392" x="11010900" y="4116388"/>
          <p14:tracePt t="70406" x="10983913" y="4125913"/>
          <p14:tracePt t="70423" x="10966450" y="4133850"/>
          <p14:tracePt t="70439" x="10947400" y="4143375"/>
          <p14:tracePt t="70456" x="10939463" y="4160838"/>
          <p14:tracePt t="70472" x="10912475" y="4187825"/>
          <p14:tracePt t="70472" x="10895013" y="4197350"/>
          <p14:tracePt t="70490" x="10875963" y="4214813"/>
          <p14:tracePt t="70506" x="10868025" y="4241800"/>
          <p14:tracePt t="70521" x="10858500" y="4259263"/>
          <p14:tracePt t="70540" x="10848975" y="4276725"/>
          <p14:tracePt t="70556" x="10848975" y="4295775"/>
          <p14:tracePt t="70572" x="10841038" y="4295775"/>
          <p14:tracePt t="70884" x="10831513" y="4303713"/>
          <p14:tracePt t="70898" x="10823575" y="4313238"/>
          <p14:tracePt t="70921" x="10823575" y="4322763"/>
          <p14:tracePt t="70944" x="10823575" y="4330700"/>
          <p14:tracePt t="70952" x="10804525" y="4340225"/>
          <p14:tracePt t="70959" x="10804525" y="4348163"/>
          <p14:tracePt t="70971" x="10796588" y="4384675"/>
          <p14:tracePt t="70971" x="10796588" y="4394200"/>
          <p14:tracePt t="70992" x="10796588" y="4429125"/>
          <p14:tracePt t="71004" x="10796588" y="4483100"/>
          <p14:tracePt t="71024" x="10796588" y="4500563"/>
          <p14:tracePt t="71041" x="10796588" y="4537075"/>
          <p14:tracePt t="71055" x="10796588" y="4554538"/>
          <p14:tracePt t="71073" x="10796588" y="4572000"/>
          <p14:tracePt t="71073" x="10796588" y="4589463"/>
          <p14:tracePt t="71090" x="10796588" y="4598988"/>
          <p14:tracePt t="71106" x="10796588" y="4616450"/>
          <p14:tracePt t="71122" x="10796588" y="4625975"/>
          <p14:tracePt t="71143" x="10796588" y="4633913"/>
          <p14:tracePt t="71166" x="10796588" y="4643438"/>
          <p14:tracePt t="71190" x="10796588" y="4652963"/>
          <p14:tracePt t="71245" x="10796588" y="4670425"/>
          <p14:tracePt t="71298" x="10787063" y="4670425"/>
          <p14:tracePt t="71430" x="10787063" y="4660900"/>
          <p14:tracePt t="71713" x="10787063" y="4652963"/>
          <p14:tracePt t="71729" x="10787063" y="4643438"/>
          <p14:tracePt t="71744" x="10787063" y="4633913"/>
          <p14:tracePt t="71760" x="10787063" y="4625975"/>
          <p14:tracePt t="71775" x="10787063" y="4616450"/>
          <p14:tracePt t="71791" x="10787063" y="4608513"/>
          <p14:tracePt t="71814" x="10787063" y="4598988"/>
          <p14:tracePt t="71829" x="10796588" y="4598988"/>
          <p14:tracePt t="71845" x="10796588" y="4581525"/>
          <p14:tracePt t="71853" x="10796588" y="4572000"/>
          <p14:tracePt t="71867" x="10796588" y="4562475"/>
          <p14:tracePt t="71883" x="10796588" y="4554538"/>
          <p14:tracePt t="71913" x="10796588" y="4545013"/>
          <p14:tracePt t="71952" x="10814050" y="4545013"/>
          <p14:tracePt t="71983" x="10814050" y="4537075"/>
          <p14:tracePt t="71990" x="10814050" y="4527550"/>
          <p14:tracePt t="72083" x="10823575" y="4527550"/>
          <p14:tracePt t="72098" x="10823575" y="4510088"/>
          <p14:tracePt t="72114" x="10823575" y="4500563"/>
          <p14:tracePt t="72198" x="10823575" y="4491038"/>
          <p14:tracePt t="72468" x="10823575" y="4483100"/>
          <p14:tracePt t="73032" x="10804525" y="4483100"/>
          <p14:tracePt t="73037" x="10787063" y="4483100"/>
          <p14:tracePt t="73056" x="10769600" y="4473575"/>
          <p14:tracePt t="73071" x="10752138" y="4473575"/>
          <p14:tracePt t="73089" x="10725150" y="4473575"/>
          <p14:tracePt t="73105" x="10706100" y="4473575"/>
          <p14:tracePt t="73123" x="10688638" y="4465638"/>
          <p14:tracePt t="73138" x="10680700" y="4465638"/>
          <p14:tracePt t="73154" x="10661650" y="4465638"/>
          <p14:tracePt t="73171" x="10653713" y="4465638"/>
          <p14:tracePt t="73188" x="10644188" y="4456113"/>
          <p14:tracePt t="73203" x="10634663" y="4456113"/>
          <p14:tracePt t="73222" x="10634663" y="4438650"/>
          <p14:tracePt t="74186" x="10634663" y="4429125"/>
          <p14:tracePt t="75220" x="10626725" y="4429125"/>
          <p14:tracePt t="75862" x="10617200" y="4429125"/>
          <p14:tracePt t="75871" x="10609263" y="4429125"/>
          <p14:tracePt t="75876" x="10582275" y="4429125"/>
          <p14:tracePt t="75887" x="10518775" y="4429125"/>
          <p14:tracePt t="75905" x="10429875" y="4446588"/>
          <p14:tracePt t="75921" x="10269538" y="4510088"/>
          <p14:tracePt t="75921" x="10188575" y="4562475"/>
          <p14:tracePt t="75939" x="9947275" y="4705350"/>
          <p14:tracePt t="75955" x="9759950" y="4848225"/>
          <p14:tracePt t="75971" x="9518650" y="5054600"/>
          <p14:tracePt t="75988" x="9348788" y="5170488"/>
          <p14:tracePt t="76003" x="9197975" y="5286375"/>
          <p14:tracePt t="76020" x="9134475" y="5357813"/>
          <p14:tracePt t="76020" x="9090025" y="5384800"/>
          <p14:tracePt t="76040" x="9072563" y="5411788"/>
          <p14:tracePt t="76056" x="9045575" y="5429250"/>
          <p14:tracePt t="76069" x="9037638" y="5429250"/>
          <p14:tracePt t="76331" x="9028113" y="5429250"/>
          <p14:tracePt t="76339" x="8983663" y="5429250"/>
          <p14:tracePt t="76356" x="8929688" y="5465763"/>
          <p14:tracePt t="76371" x="8867775" y="5491163"/>
          <p14:tracePt t="76388" x="8823325" y="5527675"/>
          <p14:tracePt t="76404" x="8759825" y="5562600"/>
          <p14:tracePt t="76422" x="8715375" y="5616575"/>
          <p14:tracePt t="76437" x="8626475" y="5705475"/>
          <p14:tracePt t="76456" x="8572500" y="5776913"/>
          <p14:tracePt t="76471" x="8518525" y="5822950"/>
          <p14:tracePt t="76489" x="8483600" y="5894388"/>
          <p14:tracePt t="76504" x="8429625" y="5938838"/>
          <p14:tracePt t="76504" x="8402638" y="5983288"/>
          <p14:tracePt t="76524" x="8375650" y="6018213"/>
          <p14:tracePt t="76538" x="8331200" y="6099175"/>
          <p14:tracePt t="76554" x="8296275" y="6143625"/>
          <p14:tracePt t="76571" x="8269288" y="6180138"/>
          <p14:tracePt t="76587" x="8259763" y="6215063"/>
          <p14:tracePt t="76605" x="8232775" y="6242050"/>
          <p14:tracePt t="76621" x="8232775" y="6269038"/>
          <p14:tracePt t="76621" x="8224838" y="6276975"/>
          <p14:tracePt t="76640" x="8215313" y="6286500"/>
          <p14:tracePt t="76655" x="8205788" y="6303963"/>
          <p14:tracePt t="76672" x="8205788" y="6313488"/>
          <p14:tracePt t="76687" x="8197850" y="6340475"/>
          <p14:tracePt t="76704" x="8188325" y="6357938"/>
          <p14:tracePt t="76721" x="8180388" y="6375400"/>
          <p14:tracePt t="76739" x="8180388" y="6384925"/>
          <p14:tracePt t="76762" x="8161338" y="6394450"/>
          <p14:tracePt t="76770" x="8161338" y="6419850"/>
          <p14:tracePt t="76787" x="8161338" y="6429375"/>
          <p14:tracePt t="76839" x="8161338" y="6438900"/>
          <p14:tracePt t="76908" x="8161338" y="64468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907" y="101133"/>
            <a:ext cx="6752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A Symmetry-based Approach : Application 2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6320" y="843577"/>
            <a:ext cx="6240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</a:rPr>
              <a:t>Surface disorder and preferential capture of cancer cells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70" y="1802168"/>
            <a:ext cx="2710413" cy="216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02168"/>
            <a:ext cx="2676799" cy="2141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60" y="1802168"/>
            <a:ext cx="2698475" cy="2158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35" y="1802168"/>
            <a:ext cx="2698475" cy="2158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F7F57E-1630-4563-9846-3A9E56F9ED01}"/>
              </a:ext>
            </a:extLst>
          </p:cNvPr>
          <p:cNvSpPr txBox="1"/>
          <p:nvPr/>
        </p:nvSpPr>
        <p:spPr>
          <a:xfrm>
            <a:off x="762001" y="1232078"/>
            <a:ext cx="1037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Surfaces: PMMA plates after oxygen plasma etching for various times</a:t>
            </a:r>
            <a:endParaRPr lang="el-GR" sz="2000" dirty="0"/>
          </a:p>
        </p:txBody>
      </p:sp>
      <p:sp>
        <p:nvSpPr>
          <p:cNvPr id="13" name="Right Arrow 12"/>
          <p:cNvSpPr/>
          <p:nvPr/>
        </p:nvSpPr>
        <p:spPr>
          <a:xfrm>
            <a:off x="2346960" y="2057400"/>
            <a:ext cx="7818120" cy="15240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172381" y="1718112"/>
            <a:ext cx="1847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Etching  time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884239"/>
              </p:ext>
            </p:extLst>
          </p:nvPr>
        </p:nvGraphicFramePr>
        <p:xfrm>
          <a:off x="876554" y="3943607"/>
          <a:ext cx="3903864" cy="2760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Graph" r:id="rId10" imgW="4276800" imgH="3024720" progId="Origin50.Graph">
                  <p:embed/>
                </p:oleObj>
              </mc:Choice>
              <mc:Fallback>
                <p:oleObj name="Graph" r:id="rId10" imgW="4276800" imgH="30247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6554" y="3943607"/>
                        <a:ext cx="3903864" cy="2760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921733"/>
              </p:ext>
            </p:extLst>
          </p:nvPr>
        </p:nvGraphicFramePr>
        <p:xfrm>
          <a:off x="4658377" y="3833781"/>
          <a:ext cx="4299293" cy="304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Graph" r:id="rId12" imgW="4276800" imgH="3024720" progId="Origin50.Graph">
                  <p:embed/>
                </p:oleObj>
              </mc:Choice>
              <mc:Fallback>
                <p:oleObj name="Graph" r:id="rId12" imgW="4276800" imgH="30247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58377" y="3833781"/>
                        <a:ext cx="4299293" cy="3040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957670" y="6289151"/>
            <a:ext cx="351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Kanioura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V.C. et al. 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Colloids</a:t>
            </a:r>
          </a:p>
          <a:p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Surfaces B: 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Biointerfaces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2019</a:t>
            </a:r>
            <a:endParaRPr lang="en-GB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2241" y="4685663"/>
            <a:ext cx="341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surface disorder =&gt;</a:t>
            </a:r>
          </a:p>
          <a:p>
            <a:r>
              <a:rPr lang="en-US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more preferential capture of      </a:t>
            </a:r>
          </a:p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cancer cells</a:t>
            </a:r>
            <a:endParaRPr lang="en-GB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60"/>
    </mc:Choice>
    <mc:Fallback xmlns="">
      <p:transition spd="slow" advTm="11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3" x="8153400" y="6446838"/>
          <p14:tracePt t="2111" x="8134350" y="6446838"/>
          <p14:tracePt t="2118" x="8054975" y="6402388"/>
          <p14:tracePt t="2134" x="7831138" y="6224588"/>
          <p14:tracePt t="2152" x="7545388" y="5973763"/>
          <p14:tracePt t="2167" x="7232650" y="5653088"/>
          <p14:tracePt t="2184" x="6983413" y="5384800"/>
          <p14:tracePt t="2200" x="6732588" y="5116513"/>
          <p14:tracePt t="2200" x="6643688" y="4991100"/>
          <p14:tracePt t="2218" x="6510338" y="4840288"/>
          <p14:tracePt t="2234" x="6411913" y="4697413"/>
          <p14:tracePt t="2250" x="6340475" y="4589463"/>
          <p14:tracePt t="2267" x="6303963" y="4527550"/>
          <p14:tracePt t="2284" x="6276975" y="4483100"/>
          <p14:tracePt t="2284" x="6259513" y="4456113"/>
          <p14:tracePt t="2304" x="6251575" y="4429125"/>
          <p14:tracePt t="2316" x="6232525" y="4394200"/>
          <p14:tracePt t="2336" x="6232525" y="4367213"/>
          <p14:tracePt t="2351" x="6232525" y="4348163"/>
          <p14:tracePt t="2368" x="6232525" y="4330700"/>
          <p14:tracePt t="2384" x="6232525" y="4322763"/>
          <p14:tracePt t="2400" x="6232525" y="4303713"/>
          <p14:tracePt t="2417" x="6205538" y="4286250"/>
          <p14:tracePt t="2649" x="6170613" y="4241800"/>
          <p14:tracePt t="2657" x="6099175" y="4160838"/>
          <p14:tracePt t="2666" x="5884863" y="3848100"/>
          <p14:tracePt t="2683" x="5572125" y="3411538"/>
          <p14:tracePt t="2699" x="5241925" y="2928938"/>
          <p14:tracePt t="2716" x="4795838" y="2374900"/>
          <p14:tracePt t="2733" x="4598988" y="2197100"/>
          <p14:tracePt t="2750" x="4429125" y="2081213"/>
          <p14:tracePt t="2767" x="4330700" y="2000250"/>
          <p14:tracePt t="2767" x="4286250" y="1973263"/>
          <p14:tracePt t="2786" x="4268788" y="1965325"/>
          <p14:tracePt t="2800" x="4214813" y="1928813"/>
          <p14:tracePt t="2800" x="4205288" y="1928813"/>
          <p14:tracePt t="2818" x="4179888" y="1919288"/>
          <p14:tracePt t="2833" x="4170363" y="1919288"/>
          <p14:tracePt t="2849" x="4152900" y="1893888"/>
          <p14:tracePt t="3110" x="4108450" y="1857375"/>
          <p14:tracePt t="3117" x="3938588" y="1697038"/>
          <p14:tracePt t="3135" x="3714750" y="1500188"/>
          <p14:tracePt t="3149" x="3473450" y="1312863"/>
          <p14:tracePt t="3167" x="3259138" y="1169988"/>
          <p14:tracePt t="3182" x="2965450" y="1027113"/>
          <p14:tracePt t="3202" x="2911475" y="1017588"/>
          <p14:tracePt t="3215" x="2776538" y="990600"/>
          <p14:tracePt t="3234" x="2751138" y="990600"/>
          <p14:tracePt t="3250" x="2732088" y="990600"/>
          <p14:tracePt t="3266" x="2714625" y="990600"/>
          <p14:tracePt t="3282" x="2705100" y="990600"/>
          <p14:tracePt t="3480" x="2687638" y="990600"/>
          <p14:tracePt t="3487" x="2660650" y="990600"/>
          <p14:tracePt t="3498" x="2616200" y="990600"/>
          <p14:tracePt t="3516" x="2571750" y="990600"/>
          <p14:tracePt t="3516" x="2544763" y="990600"/>
          <p14:tracePt t="3534" x="2500313" y="990600"/>
          <p14:tracePt t="3549" x="2473325" y="990600"/>
          <p14:tracePt t="3567" x="2446338" y="1009650"/>
          <p14:tracePt t="3583" x="2419350" y="1017588"/>
          <p14:tracePt t="3601" x="2401888" y="1044575"/>
          <p14:tracePt t="3615" x="2366963" y="1062038"/>
          <p14:tracePt t="3636" x="2357438" y="1081088"/>
          <p14:tracePt t="3650" x="2339975" y="1089025"/>
          <p14:tracePt t="3667" x="2312988" y="1116013"/>
          <p14:tracePt t="3682" x="2312988" y="1125538"/>
          <p14:tracePt t="3698" x="2303463" y="1133475"/>
          <p14:tracePt t="3715" x="2295525" y="1143000"/>
          <p14:tracePt t="3732" x="2286000" y="1152525"/>
          <p14:tracePt t="3751" x="2286000" y="1160463"/>
          <p14:tracePt t="3773" x="2286000" y="1169988"/>
          <p14:tracePt t="3933" x="2286000" y="1187450"/>
          <p14:tracePt t="3974" x="2286000" y="1196975"/>
          <p14:tracePt t="3995" x="2295525" y="1196975"/>
          <p14:tracePt t="4002" x="2303463" y="1204913"/>
          <p14:tracePt t="4015" x="2357438" y="1223963"/>
          <p14:tracePt t="4015" x="2366963" y="1223963"/>
          <p14:tracePt t="4035" x="2384425" y="1241425"/>
          <p14:tracePt t="4048" x="2455863" y="1250950"/>
          <p14:tracePt t="4067" x="2517775" y="1258888"/>
          <p14:tracePt t="4082" x="2562225" y="1268413"/>
          <p14:tracePt t="4100" x="2608263" y="1268413"/>
          <p14:tracePt t="4116" x="2652713" y="1268413"/>
          <p14:tracePt t="4116" x="2679700" y="1268413"/>
          <p14:tracePt t="4133" x="2724150" y="1268413"/>
          <p14:tracePt t="4149" x="2768600" y="1268413"/>
          <p14:tracePt t="4166" x="2795588" y="1268413"/>
          <p14:tracePt t="4183" x="2830513" y="1268413"/>
          <p14:tracePt t="4199" x="2867025" y="1268413"/>
          <p14:tracePt t="4215" x="2894013" y="1268413"/>
          <p14:tracePt t="4215" x="2901950" y="1268413"/>
          <p14:tracePt t="4234" x="2928938" y="1268413"/>
          <p14:tracePt t="4250" x="2955925" y="1268413"/>
          <p14:tracePt t="4266" x="2990850" y="1268413"/>
          <p14:tracePt t="4285" x="3017838" y="1268413"/>
          <p14:tracePt t="4299" x="3054350" y="1268413"/>
          <p14:tracePt t="4299" x="3062288" y="1268413"/>
          <p14:tracePt t="4319" x="3071813" y="1268413"/>
          <p14:tracePt t="4331" x="3108325" y="1268413"/>
          <p14:tracePt t="4351" x="3125788" y="1268413"/>
          <p14:tracePt t="4366" x="3143250" y="1268413"/>
          <p14:tracePt t="4383" x="3152775" y="1268413"/>
          <p14:tracePt t="4398" x="3160713" y="1276350"/>
          <p14:tracePt t="4398" x="3179763" y="1276350"/>
          <p14:tracePt t="4419" x="3187700" y="1276350"/>
          <p14:tracePt t="4433" x="3197225" y="1295400"/>
          <p14:tracePt t="4450" x="3205163" y="1303338"/>
          <p14:tracePt t="4466" x="3214688" y="1312863"/>
          <p14:tracePt t="4483" x="3224213" y="1312863"/>
          <p14:tracePt t="4498" x="3232150" y="1322388"/>
          <p14:tracePt t="4516" x="3232150" y="1330325"/>
          <p14:tracePt t="4532" x="3241675" y="1330325"/>
          <p14:tracePt t="4548" x="3232150" y="1330325"/>
          <p14:tracePt t="4903" x="3224213" y="1330325"/>
          <p14:tracePt t="4919" x="3224213" y="1322388"/>
          <p14:tracePt t="4982" x="3251200" y="1295400"/>
          <p14:tracePt t="4987" x="3259138" y="1285875"/>
          <p14:tracePt t="4997" x="3303588" y="1268413"/>
          <p14:tracePt t="5017" x="3367088" y="1241425"/>
          <p14:tracePt t="5032" x="3429000" y="1241425"/>
          <p14:tracePt t="5032" x="3465513" y="1241425"/>
          <p14:tracePt t="5050" x="3544888" y="1241425"/>
          <p14:tracePt t="5067" x="3608388" y="1241425"/>
          <p14:tracePt t="5082" x="3679825" y="1241425"/>
          <p14:tracePt t="5100" x="3751263" y="1268413"/>
          <p14:tracePt t="5115" x="3795713" y="1295400"/>
          <p14:tracePt t="5115" x="3822700" y="1322388"/>
          <p14:tracePt t="5135" x="3830638" y="1330325"/>
          <p14:tracePt t="5147" x="3857625" y="1357313"/>
          <p14:tracePt t="5168" x="3884613" y="1366838"/>
          <p14:tracePt t="5182" x="3894138" y="1393825"/>
          <p14:tracePt t="5200" x="3902075" y="1401763"/>
          <p14:tracePt t="5215" x="3911600" y="1411288"/>
          <p14:tracePt t="5233" x="3919538" y="1411288"/>
          <p14:tracePt t="5248" x="3919538" y="1428750"/>
          <p14:tracePt t="5267" x="3929063" y="1428750"/>
          <p14:tracePt t="5721" x="3956050" y="1428750"/>
          <p14:tracePt t="5726" x="3965575" y="1428750"/>
          <p14:tracePt t="5735" x="3983038" y="1419225"/>
          <p14:tracePt t="5748" x="4071938" y="1393825"/>
          <p14:tracePt t="5767" x="4125913" y="1384300"/>
          <p14:tracePt t="5782" x="4170363" y="1366838"/>
          <p14:tracePt t="5800" x="4197350" y="1357313"/>
          <p14:tracePt t="5815" x="4224338" y="1357313"/>
          <p14:tracePt t="5815" x="4232275" y="1347788"/>
          <p14:tracePt t="5835" x="4241800" y="1347788"/>
          <p14:tracePt t="5848" x="4259263" y="1347788"/>
          <p14:tracePt t="5865" x="4286250" y="1339850"/>
          <p14:tracePt t="5882" x="4303713" y="1339850"/>
          <p14:tracePt t="5900" x="4322763" y="1339850"/>
          <p14:tracePt t="5915" x="4330700" y="1339850"/>
          <p14:tracePt t="5931" x="4357688" y="1339850"/>
          <p14:tracePt t="5931" x="4367213" y="1339850"/>
          <p14:tracePt t="5950" x="4375150" y="1339850"/>
          <p14:tracePt t="5964" x="4394200" y="1339850"/>
          <p14:tracePt t="5982" x="4402138" y="1339850"/>
          <p14:tracePt t="6003" x="4411663" y="1339850"/>
          <p14:tracePt t="6026" x="4429125" y="1339850"/>
          <p14:tracePt t="6050" x="4438650" y="1339850"/>
          <p14:tracePt t="6081" x="4419600" y="1339850"/>
          <p14:tracePt t="6675" x="4402138" y="1339850"/>
          <p14:tracePt t="6681" x="4375150" y="1347788"/>
          <p14:tracePt t="6688" x="4340225" y="1347788"/>
          <p14:tracePt t="6698" x="4259263" y="1347788"/>
          <p14:tracePt t="6715" x="4133850" y="1347788"/>
          <p14:tracePt t="6731" x="3990975" y="1347788"/>
          <p14:tracePt t="6748" x="3848100" y="1347788"/>
          <p14:tracePt t="6748" x="3751263" y="1347788"/>
          <p14:tracePt t="6766" x="3581400" y="1347788"/>
          <p14:tracePt t="6782" x="3455988" y="1347788"/>
          <p14:tracePt t="6801" x="3357563" y="1347788"/>
          <p14:tracePt t="6816" x="3286125" y="1347788"/>
          <p14:tracePt t="6816" x="3259138" y="1347788"/>
          <p14:tracePt t="6835" x="3251200" y="1347788"/>
          <p14:tracePt t="6848" x="3224213" y="1347788"/>
          <p14:tracePt t="6848" x="3205163" y="1347788"/>
          <p14:tracePt t="6867" x="3197225" y="1347788"/>
          <p14:tracePt t="6882" x="3187700" y="1347788"/>
          <p14:tracePt t="7143" x="3170238" y="1347788"/>
          <p14:tracePt t="7158" x="3160713" y="1347788"/>
          <p14:tracePt t="7165" x="3125788" y="1347788"/>
          <p14:tracePt t="7182" x="3081338" y="1347788"/>
          <p14:tracePt t="7198" x="3017838" y="1347788"/>
          <p14:tracePt t="7215" x="2955925" y="1330325"/>
          <p14:tracePt t="7215" x="2928938" y="1330325"/>
          <p14:tracePt t="7235" x="2894013" y="1330325"/>
          <p14:tracePt t="7247" x="2822575" y="1312863"/>
          <p14:tracePt t="7267" x="2776538" y="1312863"/>
          <p14:tracePt t="7282" x="2741613" y="1295400"/>
          <p14:tracePt t="7298" x="2714625" y="1295400"/>
          <p14:tracePt t="7316" x="2697163" y="1295400"/>
          <p14:tracePt t="7331" x="2687638" y="1295400"/>
          <p14:tracePt t="7348" x="2679700" y="1295400"/>
          <p14:tracePt t="7364" x="2670175" y="1295400"/>
          <p14:tracePt t="7381" x="2660650" y="1295400"/>
          <p14:tracePt t="7397" x="2660650" y="1285875"/>
          <p14:tracePt t="7636" x="2660650" y="1276350"/>
          <p14:tracePt t="7781" x="2660650" y="1268413"/>
          <p14:tracePt t="7835" x="2660650" y="1258888"/>
          <p14:tracePt t="7866" x="2679700" y="1258888"/>
          <p14:tracePt t="7874" x="2697163" y="1250950"/>
          <p14:tracePt t="7884" x="2741613" y="1231900"/>
          <p14:tracePt t="7898" x="2803525" y="1231900"/>
          <p14:tracePt t="7915" x="2867025" y="1223963"/>
          <p14:tracePt t="7931" x="2911475" y="1204913"/>
          <p14:tracePt t="7948" x="2955925" y="1204913"/>
          <p14:tracePt t="7964" x="3009900" y="1204913"/>
          <p14:tracePt t="7982" x="3044825" y="1204913"/>
          <p14:tracePt t="7998" x="3071813" y="1204913"/>
          <p14:tracePt t="8014" x="3089275" y="1204913"/>
          <p14:tracePt t="8031" x="3116263" y="1204913"/>
          <p14:tracePt t="8047" x="3133725" y="1204913"/>
          <p14:tracePt t="8047" x="3143250" y="1204913"/>
          <p14:tracePt t="8067" x="3152775" y="1204913"/>
          <p14:tracePt t="8082" x="3160713" y="1204913"/>
          <p14:tracePt t="8100" x="3179763" y="1204913"/>
          <p14:tracePt t="12525" x="3170238" y="1204913"/>
          <p14:tracePt t="12691" x="3160713" y="1204913"/>
          <p14:tracePt t="12699" x="3152775" y="1204913"/>
          <p14:tracePt t="12713" x="3098800" y="1204913"/>
          <p14:tracePt t="12731" x="3054350" y="1204913"/>
          <p14:tracePt t="12749" x="3009900" y="1204913"/>
          <p14:tracePt t="12763" x="2973388" y="1204913"/>
          <p14:tracePt t="12781" x="2946400" y="1204913"/>
          <p14:tracePt t="12796" x="2911475" y="1204913"/>
          <p14:tracePt t="12796" x="2901950" y="1204913"/>
          <p14:tracePt t="12817" x="2867025" y="1196975"/>
          <p14:tracePt t="12832" x="2840038" y="1196975"/>
          <p14:tracePt t="12847" x="2803525" y="1196975"/>
          <p14:tracePt t="12864" x="2776538" y="1187450"/>
          <p14:tracePt t="12880" x="2741613" y="1187450"/>
          <p14:tracePt t="12880" x="2724150" y="1187450"/>
          <p14:tracePt t="12900" x="2697163" y="1179513"/>
          <p14:tracePt t="12912" x="2633663" y="1160463"/>
          <p14:tracePt t="12932" x="2608263" y="1160463"/>
          <p14:tracePt t="12947" x="2589213" y="1152525"/>
          <p14:tracePt t="12966" x="2544763" y="1152525"/>
          <p14:tracePt t="12980" x="2509838" y="1143000"/>
          <p14:tracePt t="12980" x="2482850" y="1143000"/>
          <p14:tracePt t="13000" x="2465388" y="1125538"/>
          <p14:tracePt t="13012" x="2401888" y="1108075"/>
          <p14:tracePt t="13031" x="2357438" y="1089025"/>
          <p14:tracePt t="13046" x="2312988" y="1081088"/>
          <p14:tracePt t="13063" x="2259013" y="1054100"/>
          <p14:tracePt t="13081" x="2197100" y="1044575"/>
          <p14:tracePt t="13097" x="2170113" y="1044575"/>
          <p14:tracePt t="13097" x="2133600" y="1044575"/>
          <p14:tracePt t="13117" x="2108200" y="1044575"/>
          <p14:tracePt t="13129" x="2036763" y="1044575"/>
          <p14:tracePt t="13148" x="2009775" y="1044575"/>
          <p14:tracePt t="13163" x="1990725" y="1044575"/>
          <p14:tracePt t="13181" x="1973263" y="1044575"/>
          <p14:tracePt t="13196" x="1965325" y="1081088"/>
          <p14:tracePt t="13196" x="1965325" y="1089025"/>
          <p14:tracePt t="13215" x="1965325" y="1108075"/>
          <p14:tracePt t="13231" x="1965325" y="1143000"/>
          <p14:tracePt t="13248" x="1982788" y="1169988"/>
          <p14:tracePt t="13262" x="2017713" y="1196975"/>
          <p14:tracePt t="13280" x="2089150" y="1223963"/>
          <p14:tracePt t="13296" x="2187575" y="1231900"/>
          <p14:tracePt t="13313" x="2312988" y="1231900"/>
          <p14:tracePt t="13313" x="2384425" y="1231900"/>
          <p14:tracePt t="13330" x="2527300" y="1231900"/>
          <p14:tracePt t="13346" x="2643188" y="1196975"/>
          <p14:tracePt t="13364" x="2759075" y="1152525"/>
          <p14:tracePt t="13379" x="2847975" y="1125538"/>
          <p14:tracePt t="13397" x="2901950" y="1108075"/>
          <p14:tracePt t="13413" x="2946400" y="1081088"/>
          <p14:tracePt t="13433" x="2955925" y="1081088"/>
          <p14:tracePt t="13447" x="2965450" y="1081088"/>
          <p14:tracePt t="13469" x="2973388" y="1081088"/>
          <p14:tracePt t="13484" x="2982913" y="1081088"/>
          <p14:tracePt t="13514" x="2990850" y="1081088"/>
          <p14:tracePt t="13530" x="3009900" y="1081088"/>
          <p14:tracePt t="13539" x="3027363" y="1081088"/>
          <p14:tracePt t="13546" x="3062288" y="1081088"/>
          <p14:tracePt t="13562" x="3116263" y="1081088"/>
          <p14:tracePt t="13581" x="3179763" y="1081088"/>
          <p14:tracePt t="13596" x="3259138" y="1098550"/>
          <p14:tracePt t="13596" x="3313113" y="1116013"/>
          <p14:tracePt t="13617" x="3340100" y="1125538"/>
          <p14:tracePt t="13628" x="3455988" y="1152525"/>
          <p14:tracePt t="13648" x="3500438" y="1160463"/>
          <p14:tracePt t="13662" x="3527425" y="1179513"/>
          <p14:tracePt t="13681" x="3544888" y="1179513"/>
          <p14:tracePt t="13696" x="3554413" y="1187450"/>
          <p14:tracePt t="13712" x="3562350" y="1187450"/>
          <p14:tracePt t="13729" x="3562350" y="1196975"/>
          <p14:tracePt t="13746" x="3571875" y="1196975"/>
          <p14:tracePt t="14170" x="3589338" y="1196975"/>
          <p14:tracePt t="14177" x="3616325" y="1196975"/>
          <p14:tracePt t="14185" x="3652838" y="1196975"/>
          <p14:tracePt t="14196" x="3714750" y="1196975"/>
          <p14:tracePt t="14214" x="3795713" y="1196975"/>
          <p14:tracePt t="14229" x="3902075" y="1196975"/>
          <p14:tracePt t="14248" x="3965575" y="1196975"/>
          <p14:tracePt t="14264" x="4027488" y="1196975"/>
          <p14:tracePt t="14282" x="4089400" y="1196975"/>
          <p14:tracePt t="14297" x="4179888" y="1196975"/>
          <p14:tracePt t="14297" x="4205288" y="1196975"/>
          <p14:tracePt t="14316" x="4259263" y="1196975"/>
          <p14:tracePt t="14328" x="4357688" y="1196975"/>
          <p14:tracePt t="14347" x="4438650" y="1204913"/>
          <p14:tracePt t="14365" x="4491038" y="1204913"/>
          <p14:tracePt t="14380" x="4545013" y="1223963"/>
          <p14:tracePt t="14397" x="4589463" y="1223963"/>
          <p14:tracePt t="14413" x="4625975" y="1223963"/>
          <p14:tracePt t="14413" x="4633913" y="1223963"/>
          <p14:tracePt t="14432" x="4652963" y="1223963"/>
          <p14:tracePt t="14447" x="4670425" y="1223963"/>
          <p14:tracePt t="14916" x="4697413" y="1214438"/>
          <p14:tracePt t="14923" x="4724400" y="1204913"/>
          <p14:tracePt t="14931" x="4803775" y="1187450"/>
          <p14:tracePt t="14947" x="4875213" y="1179513"/>
          <p14:tracePt t="14963" x="4938713" y="1179513"/>
          <p14:tracePt t="14980" x="5018088" y="1179513"/>
          <p14:tracePt t="14996" x="5072063" y="1179513"/>
          <p14:tracePt t="15013" x="5126038" y="1179513"/>
          <p14:tracePt t="15030" x="5170488" y="1179513"/>
          <p14:tracePt t="15030" x="5180013" y="1179513"/>
          <p14:tracePt t="15047" x="5224463" y="1179513"/>
          <p14:tracePt t="15063" x="5259388" y="1179513"/>
          <p14:tracePt t="15080" x="5295900" y="1179513"/>
          <p14:tracePt t="15096" x="5330825" y="1179513"/>
          <p14:tracePt t="15096" x="5357813" y="1179513"/>
          <p14:tracePt t="15116" x="5367338" y="1179513"/>
          <p14:tracePt t="15128" x="5411788" y="1187450"/>
          <p14:tracePt t="15148" x="5429250" y="1204913"/>
          <p14:tracePt t="15163" x="5446713" y="1204913"/>
          <p14:tracePt t="15180" x="5483225" y="1214438"/>
          <p14:tracePt t="15196" x="5500688" y="1214438"/>
          <p14:tracePt t="15213" x="5518150" y="1223963"/>
          <p14:tracePt t="15229" x="5545138" y="1223963"/>
          <p14:tracePt t="15246" x="5572125" y="1223963"/>
          <p14:tracePt t="15263" x="5581650" y="1223963"/>
          <p14:tracePt t="15279" x="5589588" y="1223963"/>
          <p14:tracePt t="15295" x="5608638" y="1223963"/>
          <p14:tracePt t="16208" x="5616575" y="1223963"/>
          <p14:tracePt t="16340" x="5626100" y="1223963"/>
          <p14:tracePt t="16347" x="5643563" y="1223963"/>
          <p14:tracePt t="16363" x="5688013" y="1204913"/>
          <p14:tracePt t="16380" x="5732463" y="1204913"/>
          <p14:tracePt t="16396" x="5795963" y="1196975"/>
          <p14:tracePt t="16396" x="5822950" y="1196975"/>
          <p14:tracePt t="16416" x="5857875" y="1196975"/>
          <p14:tracePt t="16428" x="5902325" y="1196975"/>
          <p14:tracePt t="16428" x="5929313" y="1196975"/>
          <p14:tracePt t="16449" x="5965825" y="1196975"/>
          <p14:tracePt t="16463" x="5991225" y="1196975"/>
          <p14:tracePt t="16479" x="6010275" y="1196975"/>
          <p14:tracePt t="16495" x="6037263" y="1196975"/>
          <p14:tracePt t="16512" x="6054725" y="1196975"/>
          <p14:tracePt t="16529" x="6062663" y="1196975"/>
          <p14:tracePt t="16545" x="6072188" y="1196975"/>
          <p14:tracePt t="16562" x="6081713" y="1196975"/>
          <p14:tracePt t="16578" x="6099175" y="1196975"/>
          <p14:tracePt t="16862" x="6108700" y="1196975"/>
          <p14:tracePt t="16879" x="6116638" y="1196975"/>
          <p14:tracePt t="16885" x="6126163" y="1196975"/>
          <p14:tracePt t="16895" x="6161088" y="1196975"/>
          <p14:tracePt t="16912" x="6188075" y="1196975"/>
          <p14:tracePt t="16929" x="6224588" y="1196975"/>
          <p14:tracePt t="16945" x="6269038" y="1196975"/>
          <p14:tracePt t="16945" x="6276975" y="1196975"/>
          <p14:tracePt t="16964" x="6303963" y="1196975"/>
          <p14:tracePt t="16980" x="6340475" y="1196975"/>
          <p14:tracePt t="16995" x="6357938" y="1196975"/>
          <p14:tracePt t="17014" x="6394450" y="1196975"/>
          <p14:tracePt t="17028" x="6411913" y="1196975"/>
          <p14:tracePt t="17028" x="6419850" y="1196975"/>
          <p14:tracePt t="17048" x="6429375" y="1196975"/>
          <p14:tracePt t="17061" x="6465888" y="1196975"/>
          <p14:tracePt t="17082" x="6491288" y="1196975"/>
          <p14:tracePt t="17097" x="6500813" y="1196975"/>
          <p14:tracePt t="17111" x="6518275" y="1196975"/>
          <p14:tracePt t="17128" x="6527800" y="1196975"/>
          <p14:tracePt t="17145" x="6537325" y="1196975"/>
          <p14:tracePt t="17162" x="6545263" y="1196975"/>
          <p14:tracePt t="17686" x="6572250" y="1187450"/>
          <p14:tracePt t="17694" x="6581775" y="1187450"/>
          <p14:tracePt t="17701" x="6589713" y="1187450"/>
          <p14:tracePt t="17711" x="6634163" y="1187450"/>
          <p14:tracePt t="17711" x="6643688" y="1187450"/>
          <p14:tracePt t="17733" x="6661150" y="1187450"/>
          <p14:tracePt t="17744" x="6697663" y="1187450"/>
          <p14:tracePt t="17744" x="6705600" y="1187450"/>
          <p14:tracePt t="17764" x="6742113" y="1187450"/>
          <p14:tracePt t="17779" x="6759575" y="1187450"/>
          <p14:tracePt t="17795" x="6777038" y="1187450"/>
          <p14:tracePt t="17812" x="6796088" y="1187450"/>
          <p14:tracePt t="17829" x="6823075" y="1187450"/>
          <p14:tracePt t="17829" x="6831013" y="1187450"/>
          <p14:tracePt t="17849" x="6840538" y="1187450"/>
          <p14:tracePt t="17861" x="6867525" y="1187450"/>
          <p14:tracePt t="17880" x="6894513" y="1187450"/>
          <p14:tracePt t="17895" x="6902450" y="1187450"/>
          <p14:tracePt t="17912" x="6919913" y="1187450"/>
          <p14:tracePt t="17929" x="6938963" y="1187450"/>
          <p14:tracePt t="17948" x="6956425" y="1187450"/>
          <p14:tracePt t="17963" x="6973888" y="1187450"/>
          <p14:tracePt t="17981" x="6983413" y="1187450"/>
          <p14:tracePt t="17995" x="6991350" y="1187450"/>
          <p14:tracePt t="18011" x="7000875" y="1187450"/>
          <p14:tracePt t="18028" x="7010400" y="1187450"/>
          <p14:tracePt t="18045" x="7018338" y="1187450"/>
          <p14:tracePt t="18061" x="7045325" y="1187450"/>
          <p14:tracePt t="18079" x="7054850" y="1187450"/>
          <p14:tracePt t="18095" x="7062788" y="1187450"/>
          <p14:tracePt t="18117" x="7072313" y="1187450"/>
          <p14:tracePt t="18140" x="7081838" y="1187450"/>
          <p14:tracePt t="18164" x="7089775" y="1187450"/>
          <p14:tracePt t="18186" x="7116763" y="1187450"/>
          <p14:tracePt t="18832" x="7134225" y="1187450"/>
          <p14:tracePt t="18848" x="7153275" y="1187450"/>
          <p14:tracePt t="18856" x="7161213" y="1187450"/>
          <p14:tracePt t="18863" x="7180263" y="1179513"/>
          <p14:tracePt t="18863" x="7205663" y="1179513"/>
          <p14:tracePt t="18880" x="7251700" y="1179513"/>
          <p14:tracePt t="18895" x="7296150" y="1179513"/>
          <p14:tracePt t="18913" x="7331075" y="1160463"/>
          <p14:tracePt t="18928" x="7358063" y="1160463"/>
          <p14:tracePt t="18946" x="7394575" y="1160463"/>
          <p14:tracePt t="18962" x="7412038" y="1160463"/>
          <p14:tracePt t="18962" x="7419975" y="1160463"/>
          <p14:tracePt t="18982" x="7429500" y="1160463"/>
          <p14:tracePt t="18994" x="7446963" y="1160463"/>
          <p14:tracePt t="19014" x="7473950" y="1160463"/>
          <p14:tracePt t="19028" x="7491413" y="1160463"/>
          <p14:tracePt t="19045" x="7500938" y="1160463"/>
          <p14:tracePt t="19061" x="7537450" y="1160463"/>
          <p14:tracePt t="19080" x="7554913" y="1160463"/>
          <p14:tracePt t="19095" x="7562850" y="1160463"/>
          <p14:tracePt t="19111" x="7581900" y="1160463"/>
          <p14:tracePt t="19129" x="7608888" y="1160463"/>
          <p14:tracePt t="19145" x="7626350" y="1160463"/>
          <p14:tracePt t="19163" x="7634288" y="1160463"/>
          <p14:tracePt t="19178" x="7643813" y="1160463"/>
          <p14:tracePt t="19194" x="7653338" y="1160463"/>
          <p14:tracePt t="19211" x="7670800" y="1160463"/>
          <p14:tracePt t="19227" x="7670800" y="1169988"/>
          <p14:tracePt t="21024" x="7653338" y="1169988"/>
          <p14:tracePt t="21857" x="7616825" y="1169988"/>
          <p14:tracePt t="21865" x="7562850" y="1169988"/>
          <p14:tracePt t="21878" x="7323138" y="1169988"/>
          <p14:tracePt t="21898" x="7010400" y="1169988"/>
          <p14:tracePt t="21911" x="6680200" y="1169988"/>
          <p14:tracePt t="21929" x="6232525" y="1169988"/>
          <p14:tracePt t="21944" x="5776913" y="1187450"/>
          <p14:tracePt t="21961" x="5295900" y="1223963"/>
          <p14:tracePt t="21977" x="4884738" y="1285875"/>
          <p14:tracePt t="21977" x="4697413" y="1322388"/>
          <p14:tracePt t="21995" x="4419600" y="1374775"/>
          <p14:tracePt t="22012" x="4251325" y="1411288"/>
          <p14:tracePt t="22028" x="4152900" y="1438275"/>
          <p14:tracePt t="22044" x="4116388" y="1446213"/>
          <p14:tracePt t="22061" x="4098925" y="1446213"/>
          <p14:tracePt t="22319" x="4062413" y="1446213"/>
          <p14:tracePt t="22327" x="4017963" y="1446213"/>
          <p14:tracePt t="22334" x="3946525" y="1428750"/>
          <p14:tracePt t="22344" x="3822700" y="1428750"/>
          <p14:tracePt t="22362" x="3697288" y="1428750"/>
          <p14:tracePt t="22377" x="3589338" y="1428750"/>
          <p14:tracePt t="22377" x="3554413" y="1428750"/>
          <p14:tracePt t="22397" x="3473450" y="1428750"/>
          <p14:tracePt t="22411" x="3402013" y="1465263"/>
          <p14:tracePt t="22429" x="3322638" y="1490663"/>
          <p14:tracePt t="22444" x="3259138" y="1517650"/>
          <p14:tracePt t="22462" x="3205163" y="1536700"/>
          <p14:tracePt t="22477" x="3187700" y="1554163"/>
          <p14:tracePt t="22477" x="3179763" y="1562100"/>
          <p14:tracePt t="22498" x="3152775" y="1562100"/>
          <p14:tracePt t="22726" x="3143250" y="1562100"/>
          <p14:tracePt t="22734" x="3133725" y="1562100"/>
          <p14:tracePt t="22743" x="3071813" y="1562100"/>
          <p14:tracePt t="22761" x="2946400" y="1562100"/>
          <p14:tracePt t="22781" x="2894013" y="1562100"/>
          <p14:tracePt t="22793" x="2670175" y="1571625"/>
          <p14:tracePt t="22813" x="2473325" y="1589088"/>
          <p14:tracePt t="22828" x="2303463" y="1608138"/>
          <p14:tracePt t="22846" x="2179638" y="1608138"/>
          <p14:tracePt t="22862" x="2062163" y="1625600"/>
          <p14:tracePt t="22878" x="1990725" y="1625600"/>
          <p14:tracePt t="22878" x="1955800" y="1625600"/>
          <p14:tracePt t="22897" x="1911350" y="1625600"/>
          <p14:tracePt t="22910" x="1830388" y="1625600"/>
          <p14:tracePt t="22928" x="1785938" y="1625600"/>
          <p14:tracePt t="22944" x="1751013" y="1625600"/>
          <p14:tracePt t="22962" x="1704975" y="1625600"/>
          <p14:tracePt t="22978" x="1633538" y="1608138"/>
          <p14:tracePt t="22997" x="1616075" y="1608138"/>
          <p14:tracePt t="23010" x="1527175" y="1589088"/>
          <p14:tracePt t="23029" x="1465263" y="1581150"/>
          <p14:tracePt t="23044" x="1419225" y="1581150"/>
          <p14:tracePt t="23061" x="1374775" y="1571625"/>
          <p14:tracePt t="23077" x="1339850" y="1571625"/>
          <p14:tracePt t="23094" x="1303338" y="1562100"/>
          <p14:tracePt t="23094" x="1295400" y="1562100"/>
          <p14:tracePt t="23113" x="1268413" y="1562100"/>
          <p14:tracePt t="23128" x="1231900" y="1562100"/>
          <p14:tracePt t="23145" x="1223963" y="1562100"/>
          <p14:tracePt t="23160" x="1204913" y="1562100"/>
          <p14:tracePt t="23179" x="1196975" y="1562100"/>
          <p14:tracePt t="23194" x="1179513" y="1562100"/>
          <p14:tracePt t="23213" x="1187450" y="1562100"/>
          <p14:tracePt t="23473" x="1204913" y="1562100"/>
          <p14:tracePt t="23481" x="1231900" y="1562100"/>
          <p14:tracePt t="23493" x="1258888" y="1562100"/>
          <p14:tracePt t="23493" x="1295400" y="1562100"/>
          <p14:tracePt t="23512" x="1339850" y="1562100"/>
          <p14:tracePt t="23526" x="1438275" y="1562100"/>
          <p14:tracePt t="23543" x="1500188" y="1571625"/>
          <p14:tracePt t="23561" x="1562100" y="1571625"/>
          <p14:tracePt t="23577" x="1608138" y="1571625"/>
          <p14:tracePt t="23593" x="1670050" y="1589088"/>
          <p14:tracePt t="23593" x="1679575" y="1589088"/>
          <p14:tracePt t="23615" x="1724025" y="1589088"/>
          <p14:tracePt t="23628" x="1751013" y="1589088"/>
          <p14:tracePt t="23645" x="1785938" y="1598613"/>
          <p14:tracePt t="23661" x="1822450" y="1608138"/>
          <p14:tracePt t="23678" x="1847850" y="1608138"/>
          <p14:tracePt t="23694" x="1866900" y="1625600"/>
          <p14:tracePt t="23694" x="1893888" y="1625600"/>
          <p14:tracePt t="23712" x="1911350" y="1633538"/>
          <p14:tracePt t="23728" x="1928813" y="1652588"/>
          <p14:tracePt t="23744" x="1946275" y="1660525"/>
          <p14:tracePt t="23761" x="1955800" y="1660525"/>
          <p14:tracePt t="23776" x="1965325" y="1660525"/>
          <p14:tracePt t="23793" x="1965325" y="1670050"/>
          <p14:tracePt t="23827" x="1982788" y="1670050"/>
          <p14:tracePt t="24143" x="2009775" y="1670050"/>
          <p14:tracePt t="24150" x="2027238" y="1670050"/>
          <p14:tracePt t="24160" x="2071688" y="1670050"/>
          <p14:tracePt t="24177" x="2170113" y="1670050"/>
          <p14:tracePt t="24195" x="2259013" y="1670050"/>
          <p14:tracePt t="24211" x="2455863" y="1670050"/>
          <p14:tracePt t="24230" x="2625725" y="1697038"/>
          <p14:tracePt t="24244" x="2759075" y="1714500"/>
          <p14:tracePt t="24262" x="2847975" y="1714500"/>
          <p14:tracePt t="24277" x="2919413" y="1714500"/>
          <p14:tracePt t="24277" x="2965450" y="1714500"/>
          <p14:tracePt t="24297" x="3000375" y="1724025"/>
          <p14:tracePt t="24310" x="3089275" y="1741488"/>
          <p14:tracePt t="24329" x="3133725" y="1751013"/>
          <p14:tracePt t="24344" x="3179763" y="1758950"/>
          <p14:tracePt t="24360" x="3214688" y="1785938"/>
          <p14:tracePt t="24378" x="3251200" y="1785938"/>
          <p14:tracePt t="24393" x="3268663" y="1795463"/>
          <p14:tracePt t="24393" x="3276600" y="1795463"/>
          <p14:tracePt t="24413" x="3276600" y="1803400"/>
          <p14:tracePt t="24426" x="3286125" y="1803400"/>
          <p14:tracePt t="24443" x="3295650" y="1803400"/>
          <p14:tracePt t="25406" x="3286125" y="1803400"/>
          <p14:tracePt t="25882" x="3276600" y="1803400"/>
          <p14:tracePt t="25889" x="3268663" y="1803400"/>
          <p14:tracePt t="25897" x="3241675" y="1803400"/>
          <p14:tracePt t="25909" x="3214688" y="1803400"/>
          <p14:tracePt t="25909" x="3205163" y="1803400"/>
          <p14:tracePt t="25928" x="3170238" y="1803400"/>
          <p14:tracePt t="25945" x="3152775" y="1795463"/>
          <p14:tracePt t="25960" x="3116263" y="1795463"/>
          <p14:tracePt t="25978" x="3098800" y="1785938"/>
          <p14:tracePt t="25993" x="3062288" y="1776413"/>
          <p14:tracePt t="25993" x="3054350" y="1776413"/>
          <p14:tracePt t="26013" x="3036888" y="1776413"/>
          <p14:tracePt t="26025" x="2990850" y="1758950"/>
          <p14:tracePt t="26046" x="2946400" y="1751013"/>
          <p14:tracePt t="26060" x="2894013" y="1724025"/>
          <p14:tracePt t="26078" x="2847975" y="1704975"/>
          <p14:tracePt t="26093" x="2786063" y="1687513"/>
          <p14:tracePt t="26110" x="2741613" y="1679575"/>
          <p14:tracePt t="26110" x="2714625" y="1660525"/>
          <p14:tracePt t="26129" x="2652713" y="1652588"/>
          <p14:tracePt t="26144" x="2608263" y="1643063"/>
          <p14:tracePt t="26161" x="2571750" y="1633538"/>
          <p14:tracePt t="26177" x="2536825" y="1633538"/>
          <p14:tracePt t="26194" x="2509838" y="1616075"/>
          <p14:tracePt t="26209" x="2473325" y="1608138"/>
          <p14:tracePt t="26209" x="2465388" y="1608138"/>
          <p14:tracePt t="26230" x="2446338" y="1608138"/>
          <p14:tracePt t="26242" x="2401888" y="1608138"/>
          <p14:tracePt t="26262" x="2384425" y="1608138"/>
          <p14:tracePt t="26276" x="2347913" y="1608138"/>
          <p14:tracePt t="26294" x="2330450" y="1608138"/>
          <p14:tracePt t="26310" x="2295525" y="1608138"/>
          <p14:tracePt t="26310" x="2286000" y="1608138"/>
          <p14:tracePt t="26328" x="2259013" y="1598613"/>
          <p14:tracePt t="26344" x="2232025" y="1598613"/>
          <p14:tracePt t="26361" x="2214563" y="1598613"/>
          <p14:tracePt t="26378" x="2187575" y="1598613"/>
          <p14:tracePt t="26393" x="2160588" y="1598613"/>
          <p14:tracePt t="26411" x="2143125" y="1598613"/>
          <p14:tracePt t="26427" x="2125663" y="1598613"/>
          <p14:tracePt t="26444" x="2098675" y="1598613"/>
          <p14:tracePt t="26460" x="2089150" y="1598613"/>
          <p14:tracePt t="26476" x="2081213" y="1598613"/>
          <p14:tracePt t="26492" x="2071688" y="1598613"/>
          <p14:tracePt t="26509" x="2062163" y="1598613"/>
          <p14:tracePt t="26536" x="2062163" y="1589088"/>
          <p14:tracePt t="26828" x="2081213" y="1589088"/>
          <p14:tracePt t="26843" x="2098675" y="1589088"/>
          <p14:tracePt t="26851" x="2116138" y="1581150"/>
          <p14:tracePt t="26860" x="2160588" y="1581150"/>
          <p14:tracePt t="26877" x="2224088" y="1562100"/>
          <p14:tracePt t="26893" x="2286000" y="1562100"/>
          <p14:tracePt t="26911" x="2330450" y="1554163"/>
          <p14:tracePt t="26927" x="2374900" y="1554163"/>
          <p14:tracePt t="26927" x="2401888" y="1554163"/>
          <p14:tracePt t="26946" x="2438400" y="1554163"/>
          <p14:tracePt t="26960" x="2465388" y="1554163"/>
          <p14:tracePt t="26978" x="2500313" y="1554163"/>
          <p14:tracePt t="26993" x="2544763" y="1554163"/>
          <p14:tracePt t="26993" x="2581275" y="1554163"/>
          <p14:tracePt t="27013" x="2608263" y="1554163"/>
          <p14:tracePt t="27026" x="2670175" y="1554163"/>
          <p14:tracePt t="27026" x="2705100" y="1554163"/>
          <p14:tracePt t="27044" x="2768600" y="1571625"/>
          <p14:tracePt t="27060" x="2813050" y="1571625"/>
          <p14:tracePt t="27076" x="2847975" y="1581150"/>
          <p14:tracePt t="27093" x="2884488" y="1589088"/>
          <p14:tracePt t="27110" x="2911475" y="1598613"/>
          <p14:tracePt t="27110" x="2919413" y="1598613"/>
          <p14:tracePt t="27129" x="2946400" y="1598613"/>
          <p14:tracePt t="27142" x="2982913" y="1608138"/>
          <p14:tracePt t="27161" x="3017838" y="1608138"/>
          <p14:tracePt t="27177" x="3036888" y="1625600"/>
          <p14:tracePt t="27196" x="3062288" y="1633538"/>
          <p14:tracePt t="27210" x="3081338" y="1633538"/>
          <p14:tracePt t="27210" x="3089275" y="1633538"/>
          <p14:tracePt t="27229" x="3098800" y="1633538"/>
          <p14:tracePt t="27242" x="3116263" y="1643063"/>
          <p14:tracePt t="27261" x="3133725" y="1643063"/>
          <p14:tracePt t="27276" x="3143250" y="1652588"/>
          <p14:tracePt t="27294" x="3160713" y="1652588"/>
          <p14:tracePt t="27310" x="3170238" y="1652588"/>
          <p14:tracePt t="27326" x="3187700" y="1660525"/>
          <p14:tracePt t="27343" x="3214688" y="1670050"/>
          <p14:tracePt t="27362" x="3224213" y="1670050"/>
          <p14:tracePt t="27376" x="3232150" y="1670050"/>
          <p14:tracePt t="27392" x="3241675" y="1679575"/>
          <p14:tracePt t="27409" x="3251200" y="1679575"/>
          <p14:tracePt t="27426" x="3276600" y="1679575"/>
          <p14:tracePt t="27446" x="3286125" y="1697038"/>
          <p14:tracePt t="27460" x="3295650" y="1704975"/>
          <p14:tracePt t="27482" x="3303588" y="1704975"/>
          <p14:tracePt t="27507" x="3313113" y="1704975"/>
          <p14:tracePt t="27569" x="3303588" y="1704975"/>
          <p14:tracePt t="27729" x="3295650" y="1704975"/>
          <p14:tracePt t="27737" x="3268663" y="1704975"/>
          <p14:tracePt t="27744" x="3251200" y="1704975"/>
          <p14:tracePt t="27758" x="3179763" y="1704975"/>
          <p14:tracePt t="27776" x="3116263" y="1704975"/>
          <p14:tracePt t="27792" x="3054350" y="1697038"/>
          <p14:tracePt t="27809" x="2973388" y="1670050"/>
          <p14:tracePt t="27826" x="2928938" y="1660525"/>
          <p14:tracePt t="27843" x="2830513" y="1633538"/>
          <p14:tracePt t="27862" x="2776538" y="1633538"/>
          <p14:tracePt t="27877" x="2751138" y="1625600"/>
          <p14:tracePt t="27893" x="2714625" y="1625600"/>
          <p14:tracePt t="27911" x="2687638" y="1625600"/>
          <p14:tracePt t="27926" x="2652713" y="1625600"/>
          <p14:tracePt t="27944" x="2633663" y="1625600"/>
          <p14:tracePt t="27960" x="2625725" y="1625600"/>
          <p14:tracePt t="27975" x="2608263" y="1625600"/>
          <p14:tracePt t="27992" x="2598738" y="1625600"/>
          <p14:tracePt t="28009" x="2598738" y="1616075"/>
          <p14:tracePt t="28114" x="2616200" y="1598613"/>
          <p14:tracePt t="28129" x="2625725" y="1589088"/>
          <p14:tracePt t="28136" x="2643188" y="1581150"/>
          <p14:tracePt t="28144" x="2697163" y="1571625"/>
          <p14:tracePt t="28161" x="2741613" y="1544638"/>
          <p14:tracePt t="28176" x="2786063" y="1527175"/>
          <p14:tracePt t="28194" x="2840038" y="1509713"/>
          <p14:tracePt t="28209" x="2884488" y="1500188"/>
          <p14:tracePt t="28227" x="2955925" y="1500188"/>
          <p14:tracePt t="28243" x="3044825" y="1500188"/>
          <p14:tracePt t="28261" x="3089275" y="1500188"/>
          <p14:tracePt t="28276" x="3152775" y="1500188"/>
          <p14:tracePt t="28295" x="3179763" y="1500188"/>
          <p14:tracePt t="28310" x="3214688" y="1500188"/>
          <p14:tracePt t="28310" x="3224213" y="1500188"/>
          <p14:tracePt t="28329" x="3232150" y="1500188"/>
          <p14:tracePt t="28342" x="3259138" y="1500188"/>
          <p14:tracePt t="28362" x="3268663" y="1500188"/>
          <p14:tracePt t="28375" x="3276600" y="1500188"/>
          <p14:tracePt t="28392" x="3286125" y="1500188"/>
          <p14:tracePt t="28408" x="3295650" y="1500188"/>
          <p14:tracePt t="28437" x="3303588" y="1509713"/>
          <p14:tracePt t="28506" x="3330575" y="1509713"/>
          <p14:tracePt t="28961" x="3340100" y="1500188"/>
          <p14:tracePt t="28967" x="3357563" y="1500188"/>
          <p14:tracePt t="28978" x="3419475" y="1473200"/>
          <p14:tracePt t="28992" x="3482975" y="1455738"/>
          <p14:tracePt t="29010" x="3616325" y="1446213"/>
          <p14:tracePt t="29026" x="3741738" y="1446213"/>
          <p14:tracePt t="29043" x="3884613" y="1446213"/>
          <p14:tracePt t="29043" x="3956050" y="1446213"/>
          <p14:tracePt t="29060" x="4062413" y="1446213"/>
          <p14:tracePt t="29076" x="4160838" y="1446213"/>
          <p14:tracePt t="29092" x="4232275" y="1446213"/>
          <p14:tracePt t="29109" x="4313238" y="1465263"/>
          <p14:tracePt t="29126" x="4394200" y="1490663"/>
          <p14:tracePt t="29143" x="4456113" y="1517650"/>
          <p14:tracePt t="29143" x="4491038" y="1517650"/>
          <p14:tracePt t="29163" x="4537075" y="1527175"/>
          <p14:tracePt t="29176" x="4589463" y="1536700"/>
          <p14:tracePt t="29195" x="4608513" y="1544638"/>
          <p14:tracePt t="29209" x="4643438" y="1562100"/>
          <p14:tracePt t="29227" x="4660900" y="1571625"/>
          <p14:tracePt t="29243" x="4660900" y="1581150"/>
          <p14:tracePt t="29258" x="4679950" y="1581150"/>
          <p14:tracePt t="29276" x="4687888" y="1581150"/>
          <p14:tracePt t="29307" x="4705350" y="1581150"/>
          <p14:tracePt t="30101" x="4724400" y="1581150"/>
          <p14:tracePt t="30106" x="4751388" y="1581150"/>
          <p14:tracePt t="30114" x="4768850" y="1581150"/>
          <p14:tracePt t="30124" x="4830763" y="1581150"/>
          <p14:tracePt t="30142" x="4911725" y="1581150"/>
          <p14:tracePt t="30142" x="4946650" y="1581150"/>
          <p14:tracePt t="30162" x="5054600" y="1581150"/>
          <p14:tracePt t="30176" x="5143500" y="1581150"/>
          <p14:tracePt t="30195" x="5224463" y="1581150"/>
          <p14:tracePt t="30208" x="5295900" y="1581150"/>
          <p14:tracePt t="30228" x="5375275" y="1581150"/>
          <p14:tracePt t="30243" x="5456238" y="1581150"/>
          <p14:tracePt t="30261" x="5483225" y="1581150"/>
          <p14:tracePt t="30275" x="5545138" y="1581150"/>
          <p14:tracePt t="30293" x="5599113" y="1581150"/>
          <p14:tracePt t="30309" x="5643563" y="1562100"/>
          <p14:tracePt t="30325" x="5680075" y="1562100"/>
          <p14:tracePt t="30342" x="5697538" y="1562100"/>
          <p14:tracePt t="30342" x="5705475" y="1562100"/>
          <p14:tracePt t="30360" x="5715000" y="1562100"/>
          <p14:tracePt t="30375" x="5732463" y="1562100"/>
          <p14:tracePt t="30392" x="5741988" y="1562100"/>
          <p14:tracePt t="30408" x="5759450" y="1562100"/>
          <p14:tracePt t="30424" x="5768975" y="1562100"/>
          <p14:tracePt t="30453" x="5751513" y="1562100"/>
          <p14:tracePt t="31031" x="5732463" y="1562100"/>
          <p14:tracePt t="31037" x="5697538" y="1562100"/>
          <p14:tracePt t="31046" x="5670550" y="1562100"/>
          <p14:tracePt t="31058" x="5562600" y="1562100"/>
          <p14:tracePt t="31058" x="5510213" y="1562100"/>
          <p14:tracePt t="31078" x="5402263" y="1562100"/>
          <p14:tracePt t="31092" x="5295900" y="1571625"/>
          <p14:tracePt t="31111" x="5170488" y="1571625"/>
          <p14:tracePt t="31125" x="5000625" y="1581150"/>
          <p14:tracePt t="31142" x="4867275" y="1616075"/>
          <p14:tracePt t="31159" x="4741863" y="1616075"/>
          <p14:tracePt t="31159" x="4705350" y="1616075"/>
          <p14:tracePt t="31176" x="4625975" y="1616075"/>
          <p14:tracePt t="31194" x="4581525" y="1616075"/>
          <p14:tracePt t="31209" x="4537075" y="1616075"/>
          <p14:tracePt t="31226" x="4500563" y="1616075"/>
          <p14:tracePt t="31242" x="4473575" y="1616075"/>
          <p14:tracePt t="31242" x="4446588" y="1616075"/>
          <p14:tracePt t="31262" x="4438650" y="1616075"/>
          <p14:tracePt t="31275" x="4394200" y="1616075"/>
          <p14:tracePt t="31294" x="4348163" y="1616075"/>
          <p14:tracePt t="31309" x="4322763" y="1616075"/>
          <p14:tracePt t="31326" x="4276725" y="1616075"/>
          <p14:tracePt t="31342" x="4241800" y="1616075"/>
          <p14:tracePt t="31342" x="4224338" y="1616075"/>
          <p14:tracePt t="31362" x="4205288" y="1616075"/>
          <p14:tracePt t="31374" x="4170363" y="1616075"/>
          <p14:tracePt t="31395" x="4133850" y="1616075"/>
          <p14:tracePt t="31410" x="4116388" y="1608138"/>
          <p14:tracePt t="31425" x="4098925" y="1608138"/>
          <p14:tracePt t="31443" x="4062413" y="1608138"/>
          <p14:tracePt t="31459" x="4054475" y="1608138"/>
          <p14:tracePt t="31475" x="4037013" y="1608138"/>
          <p14:tracePt t="31493" x="4027488" y="1608138"/>
          <p14:tracePt t="31515" x="4044950" y="1608138"/>
          <p14:tracePt t="31623" x="4071938" y="1608138"/>
          <p14:tracePt t="31630" x="4108450" y="1598613"/>
          <p14:tracePt t="31641" x="4197350" y="1598613"/>
          <p14:tracePt t="31641" x="4268788" y="1598613"/>
          <p14:tracePt t="31662" x="4322763" y="1598613"/>
          <p14:tracePt t="31675" x="4527550" y="1581150"/>
          <p14:tracePt t="31694" x="4633913" y="1581150"/>
          <p14:tracePt t="31709" x="4724400" y="1581150"/>
          <p14:tracePt t="31726" x="4803775" y="1581150"/>
          <p14:tracePt t="31742" x="4857750" y="1581150"/>
          <p14:tracePt t="31759" x="4902200" y="1581150"/>
          <p14:tracePt t="31775" x="4946650" y="1581150"/>
          <p14:tracePt t="31794" x="4983163" y="1581150"/>
          <p14:tracePt t="31809" x="5000625" y="1581150"/>
          <p14:tracePt t="31826" x="5037138" y="1581150"/>
          <p14:tracePt t="31842" x="5054600" y="1581150"/>
          <p14:tracePt t="31860" x="5072063" y="1581150"/>
          <p14:tracePt t="31874" x="5089525" y="1581150"/>
          <p14:tracePt t="31892" x="5099050" y="1581150"/>
          <p14:tracePt t="31908" x="5108575" y="1581150"/>
          <p14:tracePt t="31924" x="5116513" y="1581150"/>
          <p14:tracePt t="32888" x="5126038" y="1581150"/>
          <p14:tracePt t="33201" x="5133975" y="1581150"/>
          <p14:tracePt t="33207" x="5153025" y="1581150"/>
          <p14:tracePt t="33215" x="5170488" y="1581150"/>
          <p14:tracePt t="33224" x="5205413" y="1581150"/>
          <p14:tracePt t="33242" x="5259388" y="1581150"/>
          <p14:tracePt t="33242" x="5303838" y="1581150"/>
          <p14:tracePt t="33261" x="5340350" y="1581150"/>
          <p14:tracePt t="33274" x="5456238" y="1571625"/>
          <p14:tracePt t="33294" x="5562600" y="1571625"/>
          <p14:tracePt t="33309" x="5670550" y="1571625"/>
          <p14:tracePt t="33326" x="5759450" y="1571625"/>
          <p14:tracePt t="33342" x="5848350" y="1571625"/>
          <p14:tracePt t="33359" x="5929313" y="1571625"/>
          <p14:tracePt t="33375" x="6000750" y="1571625"/>
          <p14:tracePt t="33375" x="6045200" y="1571625"/>
          <p14:tracePt t="33393" x="6134100" y="1571625"/>
          <p14:tracePt t="33409" x="6224588" y="1589088"/>
          <p14:tracePt t="33425" x="6323013" y="1598613"/>
          <p14:tracePt t="33443" x="6411913" y="1616075"/>
          <p14:tracePt t="33458" x="6491288" y="1625600"/>
          <p14:tracePt t="33458" x="6527800" y="1625600"/>
          <p14:tracePt t="33478" x="6554788" y="1643063"/>
          <p14:tracePt t="33490" x="6626225" y="1643063"/>
          <p14:tracePt t="33511" x="6653213" y="1643063"/>
          <p14:tracePt t="33525" x="6670675" y="1652588"/>
          <p14:tracePt t="33542" x="6697663" y="1652588"/>
          <p14:tracePt t="33558" x="6715125" y="1652588"/>
          <p14:tracePt t="33574" x="6724650" y="1652588"/>
          <p14:tracePt t="33591" x="6759575" y="1652588"/>
          <p14:tracePt t="33609" x="6777038" y="1652588"/>
          <p14:tracePt t="33625" x="6786563" y="1660525"/>
          <p14:tracePt t="33641" x="6804025" y="1660525"/>
          <p14:tracePt t="33658" x="6831013" y="1660525"/>
          <p14:tracePt t="33674" x="6840538" y="1660525"/>
          <p14:tracePt t="33691" x="6848475" y="1660525"/>
          <p14:tracePt t="33707" x="6858000" y="1660525"/>
          <p14:tracePt t="33726" x="6867525" y="1660525"/>
          <p14:tracePt t="34154" x="6894513" y="1660525"/>
          <p14:tracePt t="34162" x="6911975" y="1643063"/>
          <p14:tracePt t="34174" x="6946900" y="1633538"/>
          <p14:tracePt t="34174" x="6991350" y="1608138"/>
          <p14:tracePt t="34194" x="7062788" y="1581150"/>
          <p14:tracePt t="34209" x="7143750" y="1554163"/>
          <p14:tracePt t="34226" x="7277100" y="1527175"/>
          <p14:tracePt t="34241" x="7367588" y="1509713"/>
          <p14:tracePt t="34258" x="7483475" y="1500188"/>
          <p14:tracePt t="34275" x="7545388" y="1500188"/>
          <p14:tracePt t="34275" x="7599363" y="1500188"/>
          <p14:tracePt t="34294" x="7661275" y="1482725"/>
          <p14:tracePt t="34309" x="7732713" y="1482725"/>
          <p14:tracePt t="34326" x="7777163" y="1482725"/>
          <p14:tracePt t="34341" x="7840663" y="1482725"/>
          <p14:tracePt t="34361" x="7902575" y="1482725"/>
          <p14:tracePt t="34375" x="7947025" y="1482725"/>
          <p14:tracePt t="34375" x="7974013" y="1482725"/>
          <p14:tracePt t="34393" x="8001000" y="1482725"/>
          <p14:tracePt t="34410" x="8037513" y="1482725"/>
          <p14:tracePt t="34425" x="8045450" y="1482725"/>
          <p14:tracePt t="34440" x="8062913" y="1482725"/>
          <p14:tracePt t="34458" x="8072438" y="1482725"/>
          <p14:tracePt t="34477" x="8081963" y="1482725"/>
          <p14:tracePt t="34493" x="8062913" y="1482725"/>
          <p14:tracePt t="34910" x="8037513" y="1482725"/>
          <p14:tracePt t="34916" x="7983538" y="1482725"/>
          <p14:tracePt t="34924" x="7848600" y="1509713"/>
          <p14:tracePt t="34942" x="7626350" y="1562100"/>
          <p14:tracePt t="34958" x="7375525" y="1633538"/>
          <p14:tracePt t="34976" x="7010400" y="1704975"/>
          <p14:tracePt t="34991" x="6670675" y="1785938"/>
          <p14:tracePt t="34991" x="6473825" y="1822450"/>
          <p14:tracePt t="35010" x="6089650" y="1919288"/>
          <p14:tracePt t="35024" x="5741988" y="2000250"/>
          <p14:tracePt t="35043" x="5375275" y="2116138"/>
          <p14:tracePt t="35056" x="5099050" y="2205038"/>
          <p14:tracePt t="35056" x="4929188" y="2259013"/>
          <p14:tracePt t="35077" x="4803775" y="2312988"/>
          <p14:tracePt t="35090" x="4419600" y="2446338"/>
          <p14:tracePt t="35110" x="4232275" y="2527300"/>
          <p14:tracePt t="35124" x="4116388" y="2589213"/>
          <p14:tracePt t="35142" x="4037013" y="2625725"/>
          <p14:tracePt t="35159" x="3990975" y="2660650"/>
          <p14:tracePt t="35174" x="3983038" y="2660650"/>
          <p14:tracePt t="35190" x="3946525" y="2660650"/>
          <p14:tracePt t="35417" x="3911600" y="2660650"/>
          <p14:tracePt t="35424" x="3857625" y="2660650"/>
          <p14:tracePt t="35431" x="3813175" y="2660650"/>
          <p14:tracePt t="35440" x="3670300" y="2660650"/>
          <p14:tracePt t="35458" x="3500438" y="2679700"/>
          <p14:tracePt t="35475" x="3303588" y="2679700"/>
          <p14:tracePt t="35491" x="3152775" y="2697163"/>
          <p14:tracePt t="35491" x="3071813" y="2714625"/>
          <p14:tracePt t="35511" x="2982913" y="2714625"/>
          <p14:tracePt t="35525" x="2894013" y="2724150"/>
          <p14:tracePt t="35543" x="2795588" y="2741613"/>
          <p14:tracePt t="35558" x="2732088" y="2751138"/>
          <p14:tracePt t="35575" x="2670175" y="2768600"/>
          <p14:tracePt t="35591" x="2608263" y="2795588"/>
          <p14:tracePt t="35591" x="2571750" y="2803525"/>
          <p14:tracePt t="35608" x="2527300" y="2813050"/>
          <p14:tracePt t="35625" x="2490788" y="2840038"/>
          <p14:tracePt t="35641" x="2473325" y="2857500"/>
          <p14:tracePt t="35659" x="2446338" y="2867025"/>
          <p14:tracePt t="35674" x="2438400" y="2874963"/>
          <p14:tracePt t="35692" x="2428875" y="2874963"/>
          <p14:tracePt t="35707" x="2428875" y="2894013"/>
          <p14:tracePt t="35778" x="2455863" y="2894013"/>
          <p14:tracePt t="35809" x="2473325" y="2901950"/>
          <p14:tracePt t="35818" x="2517775" y="2901950"/>
          <p14:tracePt t="35824" x="2643188" y="2911475"/>
          <p14:tracePt t="35841" x="2867025" y="2928938"/>
          <p14:tracePt t="35858" x="3160713" y="2965450"/>
          <p14:tracePt t="35874" x="3490913" y="2965450"/>
          <p14:tracePt t="35890" x="3822700" y="2965450"/>
          <p14:tracePt t="35890" x="4017963" y="2982913"/>
          <p14:tracePt t="35910" x="4303713" y="3000375"/>
          <p14:tracePt t="35925" x="4545013" y="3000375"/>
          <p14:tracePt t="35943" x="4741863" y="3017838"/>
          <p14:tracePt t="35957" x="4938713" y="3036888"/>
          <p14:tracePt t="35975" x="5089525" y="3036888"/>
          <p14:tracePt t="35991" x="5232400" y="3036888"/>
          <p14:tracePt t="35991" x="5286375" y="3036888"/>
          <p14:tracePt t="36009" x="5375275" y="3036888"/>
          <p14:tracePt t="36025" x="5456238" y="3036888"/>
          <p14:tracePt t="36041" x="5500688" y="3036888"/>
          <p14:tracePt t="36057" x="5537200" y="3036888"/>
          <p14:tracePt t="36074" x="5554663" y="3036888"/>
          <p14:tracePt t="36091" x="5562600" y="3036888"/>
          <p14:tracePt t="36107" x="5554663" y="3036888"/>
          <p14:tracePt t="36732" x="5545138" y="3036888"/>
          <p14:tracePt t="36740" x="5537200" y="3036888"/>
          <p14:tracePt t="36747" x="5518150" y="3036888"/>
          <p14:tracePt t="36756" x="5510213" y="3036888"/>
          <p14:tracePt t="36774" x="5483225" y="3036888"/>
          <p14:tracePt t="36774" x="5473700" y="3036888"/>
          <p14:tracePt t="36794" x="5446713" y="3036888"/>
          <p14:tracePt t="36806" x="5367338" y="3036888"/>
          <p14:tracePt t="36825" x="5286375" y="3017838"/>
          <p14:tracePt t="36841" x="5180013" y="3009900"/>
          <p14:tracePt t="36858" x="5072063" y="2990850"/>
          <p14:tracePt t="36874" x="4956175" y="2965450"/>
          <p14:tracePt t="36891" x="4867275" y="2955925"/>
          <p14:tracePt t="36907" x="4776788" y="2938463"/>
          <p14:tracePt t="36907" x="4724400" y="2938463"/>
          <p14:tracePt t="36925" x="4625975" y="2928938"/>
          <p14:tracePt t="36942" x="4518025" y="2928938"/>
          <p14:tracePt t="36957" x="4446588" y="2928938"/>
          <p14:tracePt t="36976" x="4367213" y="2928938"/>
          <p14:tracePt t="36991" x="4303713" y="2928938"/>
          <p14:tracePt t="36991" x="4286250" y="2928938"/>
          <p14:tracePt t="37011" x="4251325" y="2928938"/>
          <p14:tracePt t="37023" x="4179888" y="2928938"/>
          <p14:tracePt t="37042" x="4143375" y="2928938"/>
          <p14:tracePt t="37057" x="4125913" y="2928938"/>
          <p14:tracePt t="37073" x="4108450" y="2928938"/>
          <p14:tracePt t="37090" x="4089400" y="2928938"/>
          <p14:tracePt t="37355" x="4081463" y="2928938"/>
          <p14:tracePt t="37363" x="4062413" y="2928938"/>
          <p14:tracePt t="37373" x="4017963" y="2928938"/>
          <p14:tracePt t="37389" x="3983038" y="2928938"/>
          <p14:tracePt t="37407" x="3919538" y="2911475"/>
          <p14:tracePt t="37407" x="3884613" y="2894013"/>
          <p14:tracePt t="37425" x="3822700" y="2884488"/>
          <p14:tracePt t="37443" x="3705225" y="2857500"/>
          <p14:tracePt t="37457" x="3616325" y="2830513"/>
          <p14:tracePt t="37475" x="3527425" y="2813050"/>
          <p14:tracePt t="37490" x="3446463" y="2803525"/>
          <p14:tracePt t="37490" x="3419475" y="2803525"/>
          <p14:tracePt t="37510" x="3384550" y="2803525"/>
          <p14:tracePt t="37522" x="3313113" y="2795588"/>
          <p14:tracePt t="37542" x="3286125" y="2795588"/>
          <p14:tracePt t="37557" x="3259138" y="2795588"/>
          <p14:tracePt t="37575" x="3251200" y="2795588"/>
          <p14:tracePt t="37590" x="3241675" y="2795588"/>
          <p14:tracePt t="37610" x="3232150" y="2795588"/>
          <p14:tracePt t="37911" x="3224213" y="2795588"/>
          <p14:tracePt t="37918" x="3214688" y="2795588"/>
          <p14:tracePt t="37925" x="3179763" y="2776538"/>
          <p14:tracePt t="37942" x="3133725" y="2741613"/>
          <p14:tracePt t="37957" x="3054350" y="2705100"/>
          <p14:tracePt t="37975" x="2955925" y="2660650"/>
          <p14:tracePt t="37989" x="2867025" y="2625725"/>
          <p14:tracePt t="38008" x="2741613" y="2562225"/>
          <p14:tracePt t="38024" x="2625725" y="2509838"/>
          <p14:tracePt t="38043" x="2562225" y="2500313"/>
          <p14:tracePt t="38057" x="2527300" y="2482850"/>
          <p14:tracePt t="38076" x="2482850" y="2473325"/>
          <p14:tracePt t="38090" x="2438400" y="2465388"/>
          <p14:tracePt t="38090" x="2393950" y="2446338"/>
          <p14:tracePt t="38110" x="2374900" y="2446338"/>
          <p14:tracePt t="38122" x="2259013" y="2446338"/>
          <p14:tracePt t="38142" x="2179638" y="2446338"/>
          <p14:tracePt t="38157" x="2108200" y="2446338"/>
          <p14:tracePt t="38173" x="2062163" y="2455863"/>
          <p14:tracePt t="38191" x="1990725" y="2473325"/>
          <p14:tracePt t="38207" x="1955800" y="2509838"/>
          <p14:tracePt t="38207" x="1946275" y="2527300"/>
          <p14:tracePt t="38226" x="1919288" y="2544763"/>
          <p14:tracePt t="38241" x="1884363" y="2598738"/>
          <p14:tracePt t="38258" x="1847850" y="2625725"/>
          <p14:tracePt t="38273" x="1822450" y="2687638"/>
          <p14:tracePt t="38292" x="1812925" y="2751138"/>
          <p14:tracePt t="38308" x="1812925" y="2867025"/>
          <p14:tracePt t="38326" x="1812925" y="2928938"/>
          <p14:tracePt t="38341" x="1812925" y="2990850"/>
          <p14:tracePt t="38359" x="1812925" y="3036888"/>
          <p14:tracePt t="38373" x="1812925" y="3081338"/>
          <p14:tracePt t="38390" x="1839913" y="3133725"/>
          <p14:tracePt t="38407" x="1874838" y="3170238"/>
          <p14:tracePt t="38424" x="1911350" y="3205163"/>
          <p14:tracePt t="38424" x="1928813" y="3224213"/>
          <p14:tracePt t="38442" x="2009775" y="3268663"/>
          <p14:tracePt t="38457" x="2089150" y="3295650"/>
          <p14:tracePt t="38474" x="2170113" y="3322638"/>
          <p14:tracePt t="38490" x="2241550" y="3322638"/>
          <p14:tracePt t="38508" x="2322513" y="3330575"/>
          <p14:tracePt t="38508" x="2357438" y="3330575"/>
          <p14:tracePt t="38525" x="2419350" y="3330575"/>
          <p14:tracePt t="38542" x="2482850" y="3330575"/>
          <p14:tracePt t="38557" x="2527300" y="3330575"/>
          <p14:tracePt t="38574" x="2562225" y="3330575"/>
          <p14:tracePt t="38590" x="2589213" y="3313113"/>
          <p14:tracePt t="38607" x="2616200" y="3295650"/>
          <p14:tracePt t="38623" x="2625725" y="3286125"/>
          <p14:tracePt t="38640" x="2633663" y="3251200"/>
          <p14:tracePt t="38657" x="2652713" y="3170238"/>
          <p14:tracePt t="38673" x="2652713" y="3089275"/>
          <p14:tracePt t="38692" x="2652713" y="3017838"/>
          <p14:tracePt t="38707" x="2652713" y="2884488"/>
          <p14:tracePt t="38726" x="2643188" y="2813050"/>
          <p14:tracePt t="38741" x="2633663" y="2759075"/>
          <p14:tracePt t="38757" x="2608263" y="2697163"/>
          <p14:tracePt t="38773" x="2581275" y="2633663"/>
          <p14:tracePt t="38790" x="2571750" y="2589213"/>
          <p14:tracePt t="38806" x="2544763" y="2554288"/>
          <p14:tracePt t="38823" x="2527300" y="2517775"/>
          <p14:tracePt t="38823" x="2517775" y="2509838"/>
          <p14:tracePt t="38841" x="2482850" y="2482850"/>
          <p14:tracePt t="38856" x="2446338" y="2455863"/>
          <p14:tracePt t="38873" x="2411413" y="2438400"/>
          <p14:tracePt t="38890" x="2366963" y="2438400"/>
          <p14:tracePt t="38907" x="2322513" y="2419350"/>
          <p14:tracePt t="38924" x="2241550" y="2419350"/>
          <p14:tracePt t="38943" x="2197100" y="2419350"/>
          <p14:tracePt t="38957" x="2143125" y="2428875"/>
          <p14:tracePt t="38974" x="2098675" y="2465388"/>
          <p14:tracePt t="38990" x="2044700" y="2500313"/>
          <p14:tracePt t="39008" x="2009775" y="2554288"/>
          <p14:tracePt t="39024" x="1982788" y="2598738"/>
          <p14:tracePt t="39024" x="1973263" y="2643188"/>
          <p14:tracePt t="39043" x="1946275" y="2687638"/>
          <p14:tracePt t="39057" x="1938338" y="2741613"/>
          <p14:tracePt t="39074" x="1919288" y="2795588"/>
          <p14:tracePt t="39090" x="1919288" y="2840038"/>
          <p14:tracePt t="39108" x="1919288" y="2874963"/>
          <p14:tracePt t="39123" x="1919288" y="2919413"/>
          <p14:tracePt t="39123" x="1919288" y="2928938"/>
          <p14:tracePt t="39144" x="1919288" y="2965450"/>
          <p14:tracePt t="39160" x="1919288" y="2982913"/>
          <p14:tracePt t="39174" x="1919288" y="3000375"/>
          <p14:tracePt t="39192" x="1928813" y="3009900"/>
          <p14:tracePt t="39208" x="1928813" y="3017838"/>
          <p14:tracePt t="39224" x="1938338" y="3036888"/>
          <p14:tracePt t="39239" x="1965325" y="3054350"/>
          <p14:tracePt t="39258" x="1982788" y="3054350"/>
          <p14:tracePt t="39273" x="2017713" y="3062288"/>
          <p14:tracePt t="39291" x="2036763" y="3071813"/>
          <p14:tracePt t="39306" x="2071688" y="3071813"/>
          <p14:tracePt t="39325" x="2081213" y="3071813"/>
          <p14:tracePt t="39339" x="2108200" y="3071813"/>
          <p14:tracePt t="39361" x="2116138" y="3071813"/>
          <p14:tracePt t="39373" x="2143125" y="3071813"/>
          <p14:tracePt t="39394" x="2152650" y="3071813"/>
          <p14:tracePt t="39407" x="2160588" y="3071813"/>
          <p14:tracePt t="39424" x="2170113" y="3071813"/>
          <p14:tracePt t="39440" x="2187575" y="3071813"/>
          <p14:tracePt t="39458" x="2205038" y="3071813"/>
          <p14:tracePt t="39474" x="2214563" y="3062288"/>
          <p14:tracePt t="39489" x="2224088" y="3044825"/>
          <p14:tracePt t="39509" x="2232025" y="3027363"/>
          <p14:tracePt t="39524" x="2232025" y="3000375"/>
          <p14:tracePt t="39524" x="2241550" y="2990850"/>
          <p14:tracePt t="39544" x="2241550" y="2955925"/>
          <p14:tracePt t="39558" x="2241550" y="2928938"/>
          <p14:tracePt t="39575" x="2241550" y="2901950"/>
          <p14:tracePt t="39591" x="2241550" y="2884488"/>
          <p14:tracePt t="39591" x="2241550" y="2874963"/>
          <p14:tracePt t="39611" x="2241550" y="2867025"/>
          <p14:tracePt t="39623" x="2241550" y="2830513"/>
          <p14:tracePt t="39644" x="2241550" y="2822575"/>
          <p14:tracePt t="39656" x="2241550" y="2795588"/>
          <p14:tracePt t="39675" x="2241550" y="2776538"/>
          <p14:tracePt t="39692" x="2232025" y="2751138"/>
          <p14:tracePt t="39707" x="2224088" y="2732088"/>
          <p14:tracePt t="39707" x="2205038" y="2724150"/>
          <p14:tracePt t="39727" x="2205038" y="2714625"/>
          <p14:tracePt t="39740" x="2197100" y="2687638"/>
          <p14:tracePt t="39759" x="2187575" y="2670175"/>
          <p14:tracePt t="39774" x="2179638" y="2660650"/>
          <p14:tracePt t="39790" x="2179638" y="2652713"/>
          <p14:tracePt t="39807" x="2170113" y="2643188"/>
          <p14:tracePt t="39827" x="2170113" y="2625725"/>
          <p14:tracePt t="39865" x="2160588" y="2625725"/>
          <p14:tracePt t="39873" x="2160588" y="2616200"/>
          <p14:tracePt t="39889" x="2152650" y="2608263"/>
          <p14:tracePt t="39911" x="2152650" y="2598738"/>
          <p14:tracePt t="39927" x="2133600" y="2589213"/>
          <p14:tracePt t="39934" x="2125663" y="2581275"/>
          <p14:tracePt t="39950" x="2116138" y="2571750"/>
          <p14:tracePt t="39965" x="2108200" y="2554288"/>
          <p14:tracePt t="39975" x="2089150" y="2544763"/>
          <p14:tracePt t="39991" x="2081213" y="2544763"/>
          <p14:tracePt t="40007" x="2054225" y="2536825"/>
          <p14:tracePt t="40025" x="2036763" y="2536825"/>
          <p14:tracePt t="40043" x="2027238" y="2536825"/>
          <p14:tracePt t="40057" x="2009775" y="2536825"/>
          <p14:tracePt t="40075" x="2000250" y="2536825"/>
          <p14:tracePt t="40090" x="1982788" y="2562225"/>
          <p14:tracePt t="40107" x="1965325" y="2589213"/>
          <p14:tracePt t="40124" x="1955800" y="2643188"/>
          <p14:tracePt t="40141" x="1928813" y="2724150"/>
          <p14:tracePt t="40160" x="1928813" y="2786063"/>
          <p14:tracePt t="40174" x="1911350" y="2847975"/>
          <p14:tracePt t="40192" x="1911350" y="2911475"/>
          <p14:tracePt t="40207" x="1911350" y="2973388"/>
          <p14:tracePt t="40207" x="1911350" y="2990850"/>
          <p14:tracePt t="40227" x="1911350" y="3017838"/>
          <p14:tracePt t="40239" x="1928813" y="3089275"/>
          <p14:tracePt t="40261" x="1955800" y="3108325"/>
          <p14:tracePt t="40274" x="1973263" y="3143250"/>
          <p14:tracePt t="40292" x="2027238" y="3170238"/>
          <p14:tracePt t="40307" x="2071688" y="3197225"/>
          <p14:tracePt t="40324" x="2152650" y="3205163"/>
          <p14:tracePt t="40341" x="2251075" y="3224213"/>
          <p14:tracePt t="40358" x="2295525" y="3224213"/>
          <p14:tracePt t="40374" x="2374900" y="3224213"/>
          <p14:tracePt t="40390" x="2419350" y="3214688"/>
          <p14:tracePt t="40407" x="2482850" y="3187700"/>
          <p14:tracePt t="40423" x="2536825" y="3152775"/>
          <p14:tracePt t="40423" x="2562225" y="3143250"/>
          <p14:tracePt t="40443" x="2581275" y="3125788"/>
          <p14:tracePt t="40457" x="2616200" y="3081338"/>
          <p14:tracePt t="40477" x="2633663" y="3054350"/>
          <p14:tracePt t="40491" x="2643188" y="3017838"/>
          <p14:tracePt t="40509" x="2643188" y="2973388"/>
          <p14:tracePt t="40524" x="2643188" y="2928938"/>
          <p14:tracePt t="40524" x="2643188" y="2901950"/>
          <p14:tracePt t="40543" x="2643188" y="2884488"/>
          <p14:tracePt t="40556" x="2589213" y="2795588"/>
          <p14:tracePt t="40574" x="2571750" y="2741613"/>
          <p14:tracePt t="40590" x="2536825" y="2705100"/>
          <p14:tracePt t="40607" x="2500313" y="2679700"/>
          <p14:tracePt t="40624" x="2455863" y="2652713"/>
          <p14:tracePt t="40640" x="2401888" y="2625725"/>
          <p14:tracePt t="40640" x="2374900" y="2616200"/>
          <p14:tracePt t="40658" x="2330450" y="2616200"/>
          <p14:tracePt t="40674" x="2286000" y="2616200"/>
          <p14:tracePt t="40693" x="2224088" y="2616200"/>
          <p14:tracePt t="40708" x="2179638" y="2633663"/>
          <p14:tracePt t="40708" x="2152650" y="2660650"/>
          <p14:tracePt t="40727" x="2125663" y="2679700"/>
          <p14:tracePt t="40739" x="2062163" y="2768600"/>
          <p14:tracePt t="40759" x="2036763" y="2867025"/>
          <p14:tracePt t="40774" x="2027238" y="2955925"/>
          <p14:tracePt t="40790" x="2009775" y="3036888"/>
          <p14:tracePt t="40807" x="2009775" y="3116263"/>
          <p14:tracePt t="40824" x="2027238" y="3179763"/>
          <p14:tracePt t="40840" x="2054225" y="3224213"/>
          <p14:tracePt t="40840" x="2081213" y="3251200"/>
          <p14:tracePt t="40859" x="2133600" y="3303588"/>
          <p14:tracePt t="40874" x="2197100" y="3340100"/>
          <p14:tracePt t="40891" x="2259013" y="3357563"/>
          <p14:tracePt t="40907" x="2330450" y="3367088"/>
          <p14:tracePt t="40924" x="2446338" y="3367088"/>
          <p14:tracePt t="40943" x="2473325" y="3367088"/>
          <p14:tracePt t="40956" x="2589213" y="3322638"/>
          <p14:tracePt t="40975" x="2643188" y="3268663"/>
          <p14:tracePt t="40990" x="2687638" y="3224213"/>
          <p14:tracePt t="41008" x="2732088" y="3152775"/>
          <p14:tracePt t="41024" x="2759075" y="3081338"/>
          <p14:tracePt t="41039" x="2768600" y="2982913"/>
          <p14:tracePt t="41039" x="2786063" y="2928938"/>
          <p14:tracePt t="41058" x="2786063" y="2840038"/>
          <p14:tracePt t="41074" x="2786063" y="2751138"/>
          <p14:tracePt t="41090" x="2776538" y="2643188"/>
          <p14:tracePt t="41108" x="2751138" y="2562225"/>
          <p14:tracePt t="41124" x="2714625" y="2509838"/>
          <p14:tracePt t="41124" x="2705100" y="2482850"/>
          <p14:tracePt t="41144" x="2652713" y="2465388"/>
          <p14:tracePt t="41161" x="2625725" y="2455863"/>
          <p14:tracePt t="41174" x="2589213" y="2438400"/>
          <p14:tracePt t="41192" x="2571750" y="2438400"/>
          <p14:tracePt t="41207" x="2554288" y="2438400"/>
          <p14:tracePt t="41225" x="2544763" y="2438400"/>
          <p14:tracePt t="41240" x="2544763" y="2446338"/>
          <p14:tracePt t="41259" x="2527300" y="2465388"/>
          <p14:tracePt t="41274" x="2527300" y="2490788"/>
          <p14:tracePt t="41291" x="2536825" y="2527300"/>
          <p14:tracePt t="41307" x="2571750" y="2581275"/>
          <p14:tracePt t="41325" x="2633663" y="2625725"/>
          <p14:tracePt t="41340" x="2751138" y="2705100"/>
          <p14:tracePt t="41340" x="2813050" y="2732088"/>
          <p14:tracePt t="41360" x="2911475" y="2786063"/>
          <p14:tracePt t="41375" x="2990850" y="2830513"/>
          <p14:tracePt t="41393" x="3054350" y="2857500"/>
          <p14:tracePt t="41406" x="3108325" y="2874963"/>
          <p14:tracePt t="41424" x="3133725" y="2874963"/>
          <p14:tracePt t="41424" x="3143250" y="2874963"/>
          <p14:tracePt t="41444" x="3152775" y="2874963"/>
          <p14:tracePt t="41456" x="3170238" y="2884488"/>
          <p14:tracePt t="41473" x="3179763" y="2884488"/>
          <p14:tracePt t="41490" x="3187700" y="2884488"/>
          <p14:tracePt t="41506" x="3224213" y="2874963"/>
          <p14:tracePt t="41853" x="3251200" y="2847975"/>
          <p14:tracePt t="41858" x="3313113" y="2768600"/>
          <p14:tracePt t="41874" x="3429000" y="2616200"/>
          <p14:tracePt t="41891" x="3544888" y="2490788"/>
          <p14:tracePt t="41906" x="3652838" y="2347913"/>
          <p14:tracePt t="41923" x="3732213" y="2224088"/>
          <p14:tracePt t="41941" x="3786188" y="2125663"/>
          <p14:tracePt t="41957" x="3840163" y="2027238"/>
          <p14:tracePt t="41975" x="3840163" y="1946275"/>
          <p14:tracePt t="41991" x="3840163" y="1839913"/>
          <p14:tracePt t="42008" x="3830638" y="1731963"/>
          <p14:tracePt t="42023" x="3759200" y="1517650"/>
          <p14:tracePt t="42043" x="3732213" y="1473200"/>
          <p14:tracePt t="42055" x="3633788" y="1366838"/>
          <p14:tracePt t="42076" x="3571875" y="1303338"/>
          <p14:tracePt t="42090" x="3509963" y="1258888"/>
          <p14:tracePt t="42107" x="3438525" y="1223963"/>
          <p14:tracePt t="42123" x="3375025" y="1187450"/>
          <p14:tracePt t="42123" x="3348038" y="1169988"/>
          <p14:tracePt t="42143" x="3330575" y="1169988"/>
          <p14:tracePt t="42156" x="3286125" y="1152525"/>
          <p14:tracePt t="42174" x="3268663" y="1152525"/>
          <p14:tracePt t="42191" x="3259138" y="1152525"/>
          <p14:tracePt t="42206" x="3232150" y="1152525"/>
          <p14:tracePt t="42225" x="3214688" y="1152525"/>
          <p14:tracePt t="42240" x="3197225" y="1143000"/>
          <p14:tracePt t="42240" x="3170238" y="1143000"/>
          <p14:tracePt t="42259" x="3152775" y="1143000"/>
          <p14:tracePt t="42275" x="3125788" y="1143000"/>
          <p14:tracePt t="42292" x="3081338" y="1143000"/>
          <p14:tracePt t="42307" x="3054350" y="1143000"/>
          <p14:tracePt t="42324" x="3036888" y="1143000"/>
          <p14:tracePt t="42340" x="3017838" y="1179513"/>
          <p14:tracePt t="42340" x="3009900" y="1187450"/>
          <p14:tracePt t="42358" x="2990850" y="1214438"/>
          <p14:tracePt t="42374" x="2982913" y="1268413"/>
          <p14:tracePt t="42390" x="2965450" y="1330325"/>
          <p14:tracePt t="42406" x="2965450" y="1374775"/>
          <p14:tracePt t="42423" x="2965450" y="1401763"/>
          <p14:tracePt t="42441" x="2965450" y="1438275"/>
          <p14:tracePt t="42457" x="2982913" y="1473200"/>
          <p14:tracePt t="42457" x="2990850" y="1482725"/>
          <p14:tracePt t="42476" x="3027363" y="1500188"/>
          <p14:tracePt t="42490" x="3071813" y="1509713"/>
          <p14:tracePt t="42509" x="3098800" y="1509713"/>
          <p14:tracePt t="42523" x="3133725" y="1509713"/>
          <p14:tracePt t="42523" x="3152775" y="1509713"/>
          <p14:tracePt t="42543" x="3170238" y="1509713"/>
          <p14:tracePt t="42555" x="3179763" y="1509713"/>
          <p14:tracePt t="42573" x="3187700" y="1509713"/>
          <p14:tracePt t="42589" x="3187700" y="1490663"/>
          <p14:tracePt t="42607" x="3187700" y="1455738"/>
          <p14:tracePt t="42623" x="3160713" y="1419225"/>
          <p14:tracePt t="42640" x="3108325" y="1384300"/>
          <p14:tracePt t="42657" x="2990850" y="1330325"/>
          <p14:tracePt t="42674" x="2911475" y="1322388"/>
          <p14:tracePt t="42691" x="2822575" y="1322388"/>
          <p14:tracePt t="42707" x="2759075" y="1322388"/>
          <p14:tracePt t="42725" x="2724150" y="1330325"/>
          <p14:tracePt t="42740" x="2679700" y="1357313"/>
          <p14:tracePt t="42740" x="2679700" y="1374775"/>
          <p14:tracePt t="42759" x="2670175" y="1374775"/>
          <p14:tracePt t="42772" x="2643188" y="1419225"/>
          <p14:tracePt t="42790" x="2643188" y="1446213"/>
          <p14:tracePt t="42807" x="2643188" y="1473200"/>
          <p14:tracePt t="42823" x="2652713" y="1509713"/>
          <p14:tracePt t="42840" x="2714625" y="1544638"/>
          <p14:tracePt t="42840" x="2768600" y="1562100"/>
          <p14:tracePt t="42859" x="2867025" y="1589088"/>
          <p14:tracePt t="42875" x="2955925" y="1589088"/>
          <p14:tracePt t="42891" x="3027363" y="1589088"/>
          <p14:tracePt t="42906" x="3062288" y="1589088"/>
          <p14:tracePt t="42923" x="3081338" y="1589088"/>
          <p14:tracePt t="42939" x="3108325" y="1589088"/>
          <p14:tracePt t="42957" x="3108325" y="1571625"/>
          <p14:tracePt t="43012" x="3108325" y="1581150"/>
          <p14:tracePt t="43082" x="3108325" y="1598613"/>
          <p14:tracePt t="43089" x="3108325" y="1608138"/>
          <p14:tracePt t="43097" x="3108325" y="1643063"/>
          <p14:tracePt t="43106" x="3108325" y="1704975"/>
          <p14:tracePt t="43123" x="3170238" y="1822450"/>
          <p14:tracePt t="43123" x="3214688" y="1901825"/>
          <p14:tracePt t="43143" x="3286125" y="1990725"/>
          <p14:tracePt t="43155" x="3544888" y="2259013"/>
          <p14:tracePt t="43176" x="3751263" y="2438400"/>
          <p14:tracePt t="43191" x="3929063" y="2633663"/>
          <p14:tracePt t="43207" x="4098925" y="2786063"/>
          <p14:tracePt t="43224" x="4232275" y="2919413"/>
          <p14:tracePt t="43240" x="4303713" y="3009900"/>
          <p14:tracePt t="43240" x="4340225" y="3036888"/>
          <p14:tracePt t="43260" x="4357688" y="3062288"/>
          <p14:tracePt t="43273" x="4402138" y="3089275"/>
          <p14:tracePt t="43291" x="4402138" y="3071813"/>
          <p14:tracePt t="43651" x="4402138" y="3062288"/>
          <p14:tracePt t="43659" x="4419600" y="3027363"/>
          <p14:tracePt t="43672" x="4491038" y="2919413"/>
          <p14:tracePt t="43692" x="4572000" y="2847975"/>
          <p14:tracePt t="43706" x="4652963" y="2759075"/>
          <p14:tracePt t="43724" x="4822825" y="2643188"/>
          <p14:tracePt t="43740" x="4991100" y="2527300"/>
          <p14:tracePt t="43756" x="5180013" y="2419350"/>
          <p14:tracePt t="43772" x="5367338" y="2322513"/>
          <p14:tracePt t="43772" x="5446713" y="2286000"/>
          <p14:tracePt t="43790" x="5634038" y="2187575"/>
          <p14:tracePt t="43806" x="5795963" y="2133600"/>
          <p14:tracePt t="43823" x="5983288" y="2071688"/>
          <p14:tracePt t="43838" x="6134100" y="2054225"/>
          <p14:tracePt t="43855" x="6348413" y="2036763"/>
          <p14:tracePt t="43872" x="6643688" y="2036763"/>
          <p14:tracePt t="43891" x="6813550" y="2036763"/>
          <p14:tracePt t="43907" x="7027863" y="2036763"/>
          <p14:tracePt t="43923" x="7224713" y="2044700"/>
          <p14:tracePt t="43941" x="7419975" y="2062163"/>
          <p14:tracePt t="43956" x="7581900" y="2089150"/>
          <p14:tracePt t="43956" x="7653338" y="2108200"/>
          <p14:tracePt t="43976" x="7786688" y="2125663"/>
          <p14:tracePt t="43991" x="7894638" y="2133600"/>
          <p14:tracePt t="44009" x="8001000" y="2152650"/>
          <p14:tracePt t="44022" x="8108950" y="2179638"/>
          <p14:tracePt t="44040" x="8224838" y="2205038"/>
          <p14:tracePt t="44056" x="8331200" y="2232025"/>
          <p14:tracePt t="44073" x="8491538" y="2259013"/>
          <p14:tracePt t="44090" x="8599488" y="2276475"/>
          <p14:tracePt t="44107" x="8697913" y="2286000"/>
          <p14:tracePt t="44123" x="8769350" y="2303463"/>
          <p14:tracePt t="44139" x="8848725" y="2303463"/>
          <p14:tracePt t="44156" x="8912225" y="2312988"/>
          <p14:tracePt t="44173" x="9001125" y="2330450"/>
          <p14:tracePt t="44193" x="9045575" y="2330450"/>
          <p14:tracePt t="44206" x="9090025" y="2339975"/>
          <p14:tracePt t="44224" x="9126538" y="2347913"/>
          <p14:tracePt t="44239" x="9153525" y="2366963"/>
          <p14:tracePt t="44257" x="9188450" y="2374900"/>
          <p14:tracePt t="44273" x="9205913" y="2384425"/>
          <p14:tracePt t="44291" x="9188450" y="2384425"/>
          <p14:tracePt t="44520" x="9161463" y="2384425"/>
          <p14:tracePt t="44529" x="9126538" y="2384425"/>
          <p14:tracePt t="44539" x="9018588" y="2384425"/>
          <p14:tracePt t="44556" x="8867775" y="2428875"/>
          <p14:tracePt t="44556" x="8759825" y="2465388"/>
          <p14:tracePt t="44576" x="8634413" y="2482850"/>
          <p14:tracePt t="44589" x="8197850" y="2589213"/>
          <p14:tracePt t="44608" x="7848600" y="2705100"/>
          <p14:tracePt t="44623" x="7554913" y="2803525"/>
          <p14:tracePt t="44640" x="7205663" y="2874963"/>
          <p14:tracePt t="44656" x="6938963" y="2911475"/>
          <p14:tracePt t="44673" x="6724650" y="2946400"/>
          <p14:tracePt t="44673" x="6643688" y="2965450"/>
          <p14:tracePt t="44691" x="6483350" y="3000375"/>
          <p14:tracePt t="44706" x="6330950" y="3044825"/>
          <p14:tracePt t="44724" x="6197600" y="3071813"/>
          <p14:tracePt t="44739" x="6081713" y="3098800"/>
          <p14:tracePt t="44757" x="5983288" y="3143250"/>
          <p14:tracePt t="44773" x="5919788" y="3170238"/>
          <p14:tracePt t="44773" x="5894388" y="3179763"/>
          <p14:tracePt t="44792" x="5848350" y="3205163"/>
          <p14:tracePt t="44806" x="5840413" y="3214688"/>
          <p14:tracePt t="44822" x="5813425" y="3214688"/>
          <p14:tracePt t="45090" x="5795963" y="3214688"/>
          <p14:tracePt t="45098" x="5751513" y="3214688"/>
          <p14:tracePt t="45106" x="5643563" y="3214688"/>
          <p14:tracePt t="45123" x="5510213" y="3295650"/>
          <p14:tracePt t="45139" x="5348288" y="3375025"/>
          <p14:tracePt t="45156" x="5170488" y="3509963"/>
          <p14:tracePt t="45173" x="4991100" y="3732213"/>
          <p14:tracePt t="45173" x="4875213" y="3840163"/>
          <p14:tracePt t="45192" x="4687888" y="4152900"/>
          <p14:tracePt t="45206" x="4518025" y="4473575"/>
          <p14:tracePt t="45224" x="4375150" y="4848225"/>
          <p14:tracePt t="45239" x="4286250" y="5170488"/>
          <p14:tracePt t="45239" x="4224338" y="5340350"/>
          <p14:tracePt t="45260" x="4205288" y="5483225"/>
          <p14:tracePt t="45272" x="4116388" y="5884863"/>
          <p14:tracePt t="45292" x="4098925" y="6126163"/>
          <p14:tracePt t="45306" x="4081463" y="6323013"/>
          <p14:tracePt t="45324" x="4062413" y="6491288"/>
          <p14:tracePt t="45339" x="4054475" y="6589713"/>
          <p14:tracePt t="45357" x="4054475" y="6653213"/>
          <p14:tracePt t="45373" x="4054475" y="6697663"/>
          <p14:tracePt t="45373" x="4054475" y="6705600"/>
          <p14:tracePt t="45390" x="4054475" y="6724650"/>
          <p14:tracePt t="45405" x="4044950" y="6724650"/>
          <p14:tracePt t="45737" x="4017963" y="6724650"/>
          <p14:tracePt t="45744" x="4000500" y="6724650"/>
          <p14:tracePt t="45755" x="3919538" y="6680200"/>
          <p14:tracePt t="45773" x="3803650" y="6643688"/>
          <p14:tracePt t="45773" x="3741738" y="6599238"/>
          <p14:tracePt t="45792" x="3608388" y="6562725"/>
          <p14:tracePt t="45806" x="3500438" y="6527800"/>
          <p14:tracePt t="45824" x="3402013" y="6500813"/>
          <p14:tracePt t="45839" x="3313113" y="6473825"/>
          <p14:tracePt t="45856" x="3232150" y="6456363"/>
          <p14:tracePt t="45871" x="3152775" y="6429375"/>
          <p14:tracePt t="45871" x="3098800" y="6429375"/>
          <p14:tracePt t="45891" x="3071813" y="6419850"/>
          <p14:tracePt t="45904" x="2973388" y="6411913"/>
          <p14:tracePt t="45924" x="2911475" y="6394450"/>
          <p14:tracePt t="45939" x="2840038" y="6384925"/>
          <p14:tracePt t="45956" x="2759075" y="6367463"/>
          <p14:tracePt t="45956" x="2705100" y="6367463"/>
          <p14:tracePt t="45976" x="2652713" y="6357938"/>
          <p14:tracePt t="45988" x="2536825" y="6340475"/>
          <p14:tracePt t="46008" x="2473325" y="6330950"/>
          <p14:tracePt t="46023" x="2411413" y="6330950"/>
          <p14:tracePt t="46040" x="2366963" y="6330950"/>
          <p14:tracePt t="46056" x="2303463" y="6330950"/>
          <p14:tracePt t="46074" x="2259013" y="6330950"/>
          <p14:tracePt t="46089" x="2187575" y="6330950"/>
          <p14:tracePt t="46107" x="2170113" y="6330950"/>
          <p14:tracePt t="46123" x="2125663" y="6330950"/>
          <p14:tracePt t="46141" x="2089150" y="6340475"/>
          <p14:tracePt t="46156" x="2071688" y="6357938"/>
          <p14:tracePt t="46156" x="2054225" y="6357938"/>
          <p14:tracePt t="46176" x="2036763" y="6367463"/>
          <p14:tracePt t="46188" x="2000250" y="6375400"/>
          <p14:tracePt t="46208" x="1973263" y="6375400"/>
          <p14:tracePt t="46224" x="1965325" y="6384925"/>
          <p14:tracePt t="46238" x="1955800" y="6384925"/>
          <p14:tracePt t="46322" x="1955800" y="6375400"/>
          <p14:tracePt t="46329" x="1955800" y="6348413"/>
          <p14:tracePt t="46338" x="1955800" y="6323013"/>
          <p14:tracePt t="46338" x="1955800" y="6313488"/>
          <p14:tracePt t="46359" x="1955800" y="6286500"/>
          <p14:tracePt t="46371" x="1955800" y="6242050"/>
          <p14:tracePt t="46392" x="1955800" y="6215063"/>
          <p14:tracePt t="46406" x="1955800" y="6180138"/>
          <p14:tracePt t="46423" x="1982788" y="6161088"/>
          <p14:tracePt t="46439" x="1990725" y="6143625"/>
          <p14:tracePt t="46456" x="2000250" y="6116638"/>
          <p14:tracePt t="46473" x="2009775" y="6108700"/>
          <p14:tracePt t="46488" x="2017713" y="6099175"/>
          <p14:tracePt t="46507" x="2036763" y="6089650"/>
          <p14:tracePt t="46523" x="2054225" y="6089650"/>
          <p14:tracePt t="46544" x="2062163" y="6089650"/>
          <p14:tracePt t="46568" x="2071688" y="6089650"/>
          <p14:tracePt t="46791" x="2081213" y="6089650"/>
          <p14:tracePt t="46844" x="2089150" y="6081713"/>
          <p14:tracePt t="46859" x="2098675" y="6081713"/>
          <p14:tracePt t="46875" x="2108200" y="6072188"/>
          <p14:tracePt t="46884" x="2116138" y="6072188"/>
          <p14:tracePt t="46890" x="2116138" y="6062663"/>
          <p14:tracePt t="46904" x="2152650" y="6054725"/>
          <p14:tracePt t="46922" x="2170113" y="6054725"/>
          <p14:tracePt t="46938" x="2187575" y="6037263"/>
          <p14:tracePt t="46954" x="2214563" y="6027738"/>
          <p14:tracePt t="46973" x="2224088" y="6018213"/>
          <p14:tracePt t="46989" x="2251075" y="6018213"/>
          <p14:tracePt t="46989" x="2268538" y="6010275"/>
          <p14:tracePt t="47009" x="2276475" y="6000750"/>
          <p14:tracePt t="47022" x="2295525" y="5991225"/>
          <p14:tracePt t="47040" x="2312988" y="5991225"/>
          <p14:tracePt t="47055" x="2339975" y="5983288"/>
          <p14:tracePt t="47073" x="2347913" y="5983288"/>
          <p14:tracePt t="47088" x="2357438" y="5965825"/>
          <p14:tracePt t="47088" x="2366963" y="5965825"/>
          <p14:tracePt t="47107" x="2374900" y="5965825"/>
          <p14:tracePt t="47122" x="2384425" y="5965825"/>
          <p14:tracePt t="47145" x="2393950" y="5965825"/>
          <p14:tracePt t="47168" x="2401888" y="5956300"/>
          <p14:tracePt t="47199" x="2419350" y="5956300"/>
          <p14:tracePt t="47214" x="2428875" y="5946775"/>
          <p14:tracePt t="47237" x="2438400" y="5946775"/>
          <p14:tracePt t="47253" x="2446338" y="5946775"/>
          <p14:tracePt t="47260" x="2455863" y="5938838"/>
          <p14:tracePt t="47275" x="2465388" y="5938838"/>
          <p14:tracePt t="47291" x="2473325" y="5938838"/>
          <p14:tracePt t="47305" x="2490788" y="5929313"/>
          <p14:tracePt t="47321" x="2509838" y="5929313"/>
          <p14:tracePt t="47339" x="2527300" y="5919788"/>
          <p14:tracePt t="47356" x="2536825" y="5919788"/>
          <p14:tracePt t="47371" x="2544763" y="5919788"/>
          <p14:tracePt t="47388" x="2571750" y="5919788"/>
          <p14:tracePt t="47405" x="2589213" y="5919788"/>
          <p14:tracePt t="47422" x="2608263" y="5919788"/>
          <p14:tracePt t="47441" x="2616200" y="5919788"/>
          <p14:tracePt t="47456" x="2643188" y="5919788"/>
          <p14:tracePt t="47474" x="2660650" y="5919788"/>
          <p14:tracePt t="47489" x="2670175" y="5919788"/>
          <p14:tracePt t="47506" x="2679700" y="5919788"/>
          <p14:tracePt t="47538" x="2670175" y="5919788"/>
          <p14:tracePt t="47699" x="2660650" y="5919788"/>
          <p14:tracePt t="47714" x="2652713" y="5919788"/>
          <p14:tracePt t="47722" x="2643188" y="5919788"/>
          <p14:tracePt t="47729" x="2625725" y="5919788"/>
          <p14:tracePt t="47738" x="2608263" y="5919788"/>
          <p14:tracePt t="47755" x="2598738" y="5919788"/>
          <p14:tracePt t="47771" x="2581275" y="5919788"/>
          <p14:tracePt t="47790" x="2562225" y="5919788"/>
          <p14:tracePt t="47805" x="2536825" y="5919788"/>
          <p14:tracePt t="47824" x="2517775" y="5919788"/>
          <p14:tracePt t="47839" x="2509838" y="5919788"/>
          <p14:tracePt t="47856" x="2482850" y="5919788"/>
          <p14:tracePt t="47871" x="2473325" y="5919788"/>
          <p14:tracePt t="48170" x="2465388" y="5919788"/>
          <p14:tracePt t="48175" x="2455863" y="5919788"/>
          <p14:tracePt t="48188" x="2419350" y="5929313"/>
          <p14:tracePt t="48205" x="2366963" y="5938838"/>
          <p14:tracePt t="48224" x="2322513" y="5956300"/>
          <p14:tracePt t="48239" x="2286000" y="5973763"/>
          <p14:tracePt t="48257" x="2259013" y="5983288"/>
          <p14:tracePt t="48271" x="2241550" y="5991225"/>
          <p14:tracePt t="48271" x="2224088" y="6000750"/>
          <p14:tracePt t="48292" x="2214563" y="6000750"/>
          <p14:tracePt t="48304" x="2187575" y="6027738"/>
          <p14:tracePt t="48324" x="2170113" y="6037263"/>
          <p14:tracePt t="48345" x="2160588" y="6037263"/>
          <p14:tracePt t="48355" x="2152650" y="6045200"/>
          <p14:tracePt t="48371" x="2143125" y="6045200"/>
          <p14:tracePt t="48447" x="2133600" y="6045200"/>
          <p14:tracePt t="48460" x="2133600" y="6054725"/>
          <p14:tracePt t="48468" x="2125663" y="6054725"/>
          <p14:tracePt t="48499" x="2116138" y="6054725"/>
          <p14:tracePt t="48521" x="2125663" y="6045200"/>
          <p14:tracePt t="48807" x="2133600" y="6037263"/>
          <p14:tracePt t="48815" x="2143125" y="6037263"/>
          <p14:tracePt t="48822" x="2179638" y="6027738"/>
          <p14:tracePt t="48840" x="2197100" y="6000750"/>
          <p14:tracePt t="48855" x="2241550" y="5991225"/>
          <p14:tracePt t="48874" x="2276475" y="5973763"/>
          <p14:tracePt t="48888" x="2312988" y="5965825"/>
          <p14:tracePt t="48888" x="2322513" y="5946775"/>
          <p14:tracePt t="48908" x="2339975" y="5946775"/>
          <p14:tracePt t="48921" x="2374900" y="5929313"/>
          <p14:tracePt t="48941" x="2393950" y="5919788"/>
          <p14:tracePt t="48955" x="2411413" y="5911850"/>
          <p14:tracePt t="48971" x="2419350" y="5902325"/>
          <p14:tracePt t="48999" x="2428875" y="5902325"/>
          <p14:tracePt t="49007" x="2446338" y="5902325"/>
          <p14:tracePt t="49021" x="2455863" y="5894388"/>
          <p14:tracePt t="49045" x="2465388" y="5894388"/>
          <p14:tracePt t="49084" x="2473325" y="5894388"/>
          <p14:tracePt t="49091" x="2482850" y="5875338"/>
          <p14:tracePt t="49104" x="2490788" y="5875338"/>
          <p14:tracePt t="49121" x="2527300" y="5875338"/>
          <p14:tracePt t="49139" x="2544763" y="5875338"/>
          <p14:tracePt t="49157" x="2581275" y="5875338"/>
          <p14:tracePt t="49171" x="2616200" y="5884863"/>
          <p14:tracePt t="49192" x="2633663" y="5884863"/>
          <p14:tracePt t="49204" x="2660650" y="5902325"/>
          <p14:tracePt t="49204" x="2687638" y="5929313"/>
          <p14:tracePt t="49224" x="2732088" y="5946775"/>
          <p14:tracePt t="49240" x="2786063" y="5991225"/>
          <p14:tracePt t="49255" x="2830513" y="6010275"/>
          <p14:tracePt t="49273" x="2884488" y="6037263"/>
          <p14:tracePt t="49288" x="2928938" y="6062663"/>
          <p14:tracePt t="49288" x="2955925" y="6072188"/>
          <p14:tracePt t="49308" x="2982913" y="6081713"/>
          <p14:tracePt t="49320" x="3054350" y="6108700"/>
          <p14:tracePt t="49340" x="3081338" y="6116638"/>
          <p14:tracePt t="49355" x="3116263" y="6116638"/>
          <p14:tracePt t="49372" x="3133725" y="6126163"/>
          <p14:tracePt t="49388" x="3170238" y="6126163"/>
          <p14:tracePt t="49388" x="3179763" y="6143625"/>
          <p14:tracePt t="49408" x="3187700" y="6143625"/>
          <p14:tracePt t="49420" x="3241675" y="6153150"/>
          <p14:tracePt t="49440" x="3286125" y="6161088"/>
          <p14:tracePt t="49456" x="3322638" y="6161088"/>
          <p14:tracePt t="49472" x="3367088" y="6180138"/>
          <p14:tracePt t="49489" x="3419475" y="6188075"/>
          <p14:tracePt t="49505" x="3446463" y="6188075"/>
          <p14:tracePt t="49505" x="3473450" y="6197600"/>
          <p14:tracePt t="49523" x="3500438" y="6215063"/>
          <p14:tracePt t="49539" x="3554413" y="6215063"/>
          <p14:tracePt t="49556" x="3571875" y="6224588"/>
          <p14:tracePt t="49571" x="3589338" y="6224588"/>
          <p14:tracePt t="49589" x="3625850" y="6224588"/>
          <p14:tracePt t="49605" x="3643313" y="6224588"/>
          <p14:tracePt t="49605" x="3660775" y="6224588"/>
          <p14:tracePt t="49625" x="3687763" y="6224588"/>
          <p14:tracePt t="49639" x="3705225" y="6224588"/>
          <p14:tracePt t="49657" x="3741738" y="6224588"/>
          <p14:tracePt t="49671" x="3768725" y="6215063"/>
          <p14:tracePt t="49689" x="3803650" y="6180138"/>
          <p14:tracePt t="49705" x="3840163" y="6161088"/>
          <p14:tracePt t="49705" x="3867150" y="6134100"/>
          <p14:tracePt t="49723" x="3884613" y="6108700"/>
          <p14:tracePt t="49740" x="3919538" y="6081713"/>
          <p14:tracePt t="49755" x="3938588" y="6062663"/>
          <p14:tracePt t="49773" x="3956050" y="6054725"/>
          <p14:tracePt t="49788" x="3990975" y="6027738"/>
          <p14:tracePt t="49788" x="3990975" y="6018213"/>
          <p14:tracePt t="49808" x="4000500" y="6010275"/>
          <p14:tracePt t="49821" x="4017963" y="6000750"/>
          <p14:tracePt t="49840" x="4044950" y="5991225"/>
          <p14:tracePt t="49855" x="4054475" y="5983288"/>
          <p14:tracePt t="49884" x="4037013" y="5983288"/>
          <p14:tracePt t="50107" x="4010025" y="5991225"/>
          <p14:tracePt t="50115" x="3990975" y="6010275"/>
          <p14:tracePt t="50122" x="3938588" y="6037263"/>
          <p14:tracePt t="50139" x="3875088" y="6045200"/>
          <p14:tracePt t="50156" x="3830638" y="6072188"/>
          <p14:tracePt t="50171" x="3795713" y="6081713"/>
          <p14:tracePt t="50188" x="3751263" y="6081713"/>
          <p14:tracePt t="50205" x="3724275" y="6089650"/>
          <p14:tracePt t="50222" x="3660775" y="6099175"/>
          <p14:tracePt t="50240" x="3616325" y="6099175"/>
          <p14:tracePt t="50255" x="3571875" y="6099175"/>
          <p14:tracePt t="50272" x="3536950" y="6099175"/>
          <p14:tracePt t="50288" x="3509963" y="6099175"/>
          <p14:tracePt t="50288" x="3500438" y="6099175"/>
          <p14:tracePt t="50308" x="3473450" y="6099175"/>
          <p14:tracePt t="50320" x="3446463" y="6099175"/>
          <p14:tracePt t="50340" x="3411538" y="6099175"/>
          <p14:tracePt t="50355" x="3394075" y="6099175"/>
          <p14:tracePt t="50372" x="3375025" y="6099175"/>
          <p14:tracePt t="50388" x="3340100" y="6089650"/>
          <p14:tracePt t="50404" x="3330575" y="6089650"/>
          <p14:tracePt t="50432" x="3322638" y="6081713"/>
          <p14:tracePt t="50438" x="3303588" y="6081713"/>
          <p14:tracePt t="50455" x="3276600" y="6081713"/>
          <p14:tracePt t="50471" x="3251200" y="6072188"/>
          <p14:tracePt t="50489" x="3232150" y="6072188"/>
          <p14:tracePt t="50505" x="3205163" y="6072188"/>
          <p14:tracePt t="50505" x="3187700" y="6054725"/>
          <p14:tracePt t="50525" x="3179763" y="6054725"/>
          <p14:tracePt t="50537" x="3125788" y="6045200"/>
          <p14:tracePt t="50557" x="3089275" y="6037263"/>
          <p14:tracePt t="50571" x="3071813" y="6027738"/>
          <p14:tracePt t="50589" x="3054350" y="6018213"/>
          <p14:tracePt t="50604" x="3027363" y="6010275"/>
          <p14:tracePt t="50621" x="3000375" y="6000750"/>
          <p14:tracePt t="50638" x="2990850" y="5983288"/>
          <p14:tracePt t="50654" x="2965450" y="5965825"/>
          <p14:tracePt t="50671" x="2946400" y="5956300"/>
          <p14:tracePt t="50688" x="2928938" y="5938838"/>
          <p14:tracePt t="50705" x="2901950" y="5938838"/>
          <p14:tracePt t="50720" x="2884488" y="5929313"/>
          <p14:tracePt t="50740" x="2847975" y="5902325"/>
          <p14:tracePt t="50755" x="2830513" y="5894388"/>
          <p14:tracePt t="50774" x="2813050" y="5884863"/>
          <p14:tracePt t="50788" x="2776538" y="5875338"/>
          <p14:tracePt t="50788" x="2768600" y="5867400"/>
          <p14:tracePt t="50808" x="2759075" y="5867400"/>
          <p14:tracePt t="50820" x="2714625" y="5848350"/>
          <p14:tracePt t="50840" x="2705100" y="5848350"/>
          <p14:tracePt t="50854" x="2687638" y="5848350"/>
          <p14:tracePt t="50871" x="2679700" y="5848350"/>
          <p14:tracePt t="50887" x="2660650" y="5848350"/>
          <p14:tracePt t="50904" x="2652713" y="5848350"/>
          <p14:tracePt t="50920" x="2643188" y="5848350"/>
          <p14:tracePt t="50937" x="2633663" y="5848350"/>
          <p14:tracePt t="50954" x="2625725" y="5848350"/>
          <p14:tracePt t="50970" x="2608263" y="5848350"/>
          <p14:tracePt t="50990" x="2589213" y="5848350"/>
          <p14:tracePt t="51005" x="2581275" y="5848350"/>
          <p14:tracePt t="51022" x="2562225" y="5867400"/>
          <p14:tracePt t="51038" x="2544763" y="5875338"/>
          <p14:tracePt t="51056" x="2527300" y="5884863"/>
          <p14:tracePt t="51071" x="2500313" y="5894388"/>
          <p14:tracePt t="51088" x="2490788" y="5894388"/>
          <p14:tracePt t="51104" x="2473325" y="5902325"/>
          <p14:tracePt t="51121" x="2446338" y="5919788"/>
          <p14:tracePt t="51137" x="2401888" y="5929313"/>
          <p14:tracePt t="51155" x="2393950" y="5946775"/>
          <p14:tracePt t="51171" x="2366963" y="5956300"/>
          <p14:tracePt t="51188" x="2339975" y="5956300"/>
          <p14:tracePt t="51206" x="2330450" y="5965825"/>
          <p14:tracePt t="51231" x="2322513" y="5965825"/>
          <p14:tracePt t="51239" x="2295525" y="5973763"/>
          <p14:tracePt t="51255" x="2276475" y="6000750"/>
          <p14:tracePt t="51272" x="2259013" y="6010275"/>
          <p14:tracePt t="51288" x="2224088" y="6018213"/>
          <p14:tracePt t="51306" x="2205038" y="6037263"/>
          <p14:tracePt t="51321" x="2187575" y="6054725"/>
          <p14:tracePt t="51321" x="2160588" y="6062663"/>
          <p14:tracePt t="51339" x="2143125" y="6062663"/>
          <p14:tracePt t="51355" x="2133600" y="6072188"/>
          <p14:tracePt t="51370" x="2143125" y="6054725"/>
          <p14:tracePt t="51594" x="2152650" y="6045200"/>
          <p14:tracePt t="51600" x="2179638" y="6037263"/>
          <p14:tracePt t="51607" x="2187575" y="6010275"/>
          <p14:tracePt t="51621" x="2241550" y="5973763"/>
          <p14:tracePt t="51621" x="2276475" y="5946775"/>
          <p14:tracePt t="51639" x="2347913" y="5894388"/>
          <p14:tracePt t="51655" x="2411413" y="5840413"/>
          <p14:tracePt t="51671" x="2473325" y="5822950"/>
          <p14:tracePt t="51688" x="2509838" y="5795963"/>
          <p14:tracePt t="51704" x="2554288" y="5786438"/>
          <p14:tracePt t="51721" x="2589213" y="5786438"/>
          <p14:tracePt t="51721" x="2598738" y="5776913"/>
          <p14:tracePt t="51740" x="2616200" y="5776913"/>
          <p14:tracePt t="51755" x="2625725" y="5776913"/>
          <p14:tracePt t="51771" x="2652713" y="5776913"/>
          <p14:tracePt t="51786" x="2670175" y="5776913"/>
          <p14:tracePt t="51805" x="2679700" y="5776913"/>
          <p14:tracePt t="51820" x="2687638" y="5776913"/>
          <p14:tracePt t="51837" x="2697163" y="5776913"/>
          <p14:tracePt t="51861" x="2705100" y="5776913"/>
          <p14:tracePt t="51884" x="2724150" y="5776913"/>
          <p14:tracePt t="51922" x="2732088" y="5776913"/>
          <p14:tracePt t="51938" x="2741613" y="5776913"/>
          <p14:tracePt t="51953" x="2751138" y="5776913"/>
          <p14:tracePt t="51961" x="2759075" y="5786438"/>
          <p14:tracePt t="51969" x="2795588" y="5795963"/>
          <p14:tracePt t="51988" x="2813050" y="5803900"/>
          <p14:tracePt t="52003" x="2847975" y="5830888"/>
          <p14:tracePt t="52021" x="2874963" y="5840413"/>
          <p14:tracePt t="52037" x="2894013" y="5857875"/>
          <p14:tracePt t="52037" x="2911475" y="5867400"/>
          <p14:tracePt t="52056" x="2928938" y="5875338"/>
          <p14:tracePt t="52070" x="2946400" y="5884863"/>
          <p14:tracePt t="52090" x="2955925" y="5884863"/>
          <p14:tracePt t="52154" x="2965450" y="5884863"/>
          <p14:tracePt t="52170" x="2982913" y="5884863"/>
          <p14:tracePt t="52177" x="2982913" y="5902325"/>
          <p14:tracePt t="52187" x="3000375" y="5911850"/>
          <p14:tracePt t="52204" x="3009900" y="5919788"/>
          <p14:tracePt t="52220" x="3017838" y="5929313"/>
          <p14:tracePt t="52220" x="3027363" y="5929313"/>
          <p14:tracePt t="52240" x="3044825" y="5946775"/>
          <p14:tracePt t="52255" x="3071813" y="5956300"/>
          <p14:tracePt t="52272" x="3089275" y="5983288"/>
          <p14:tracePt t="52288" x="3125788" y="5991225"/>
          <p14:tracePt t="52305" x="3143250" y="6010275"/>
          <p14:tracePt t="52322" x="3170238" y="6027738"/>
          <p14:tracePt t="52341" x="3197225" y="6054725"/>
          <p14:tracePt t="52354" x="3224213" y="6062663"/>
          <p14:tracePt t="52372" x="3232150" y="6062663"/>
          <p14:tracePt t="52387" x="3241675" y="6072188"/>
          <p14:tracePt t="52408" x="3259138" y="6072188"/>
          <p14:tracePt t="52420" x="3276600" y="6081713"/>
          <p14:tracePt t="52437" x="3295650" y="6089650"/>
          <p14:tracePt t="52454" x="3303588" y="6089650"/>
          <p14:tracePt t="52516" x="3313113" y="6089650"/>
          <p14:tracePt t="52523" x="3330575" y="6089650"/>
          <p14:tracePt t="52539" x="3340100" y="6089650"/>
          <p14:tracePt t="52557" x="3348038" y="6089650"/>
          <p14:tracePt t="52577" x="3357563" y="6089650"/>
          <p14:tracePt t="56136" x="3340100" y="6089650"/>
          <p14:tracePt t="56180" x="3322638" y="6089650"/>
          <p14:tracePt t="56186" x="3295650" y="6081713"/>
          <p14:tracePt t="56194" x="3268663" y="6062663"/>
          <p14:tracePt t="56203" x="3179763" y="6027738"/>
          <p14:tracePt t="56222" x="3081338" y="5973763"/>
          <p14:tracePt t="56238" x="3000375" y="5919788"/>
          <p14:tracePt t="56253" x="2884488" y="5857875"/>
          <p14:tracePt t="56253" x="2840038" y="5813425"/>
          <p14:tracePt t="56273" x="2741613" y="5759450"/>
          <p14:tracePt t="56287" x="2660650" y="5724525"/>
          <p14:tracePt t="56304" x="2581275" y="5697538"/>
          <p14:tracePt t="56320" x="2536825" y="5670550"/>
          <p14:tracePt t="56337" x="2482850" y="5653088"/>
          <p14:tracePt t="56353" x="2465388" y="5653088"/>
          <p14:tracePt t="56353" x="2455863" y="5653088"/>
          <p14:tracePt t="56374" x="2438400" y="5653088"/>
          <p14:tracePt t="56387" x="2411413" y="5653088"/>
          <p14:tracePt t="56406" x="2393950" y="5653088"/>
          <p14:tracePt t="56419" x="2374900" y="5661025"/>
          <p14:tracePt t="56438" x="2339975" y="5688013"/>
          <p14:tracePt t="56453" x="2286000" y="5741988"/>
          <p14:tracePt t="56453" x="2276475" y="5768975"/>
          <p14:tracePt t="56472" x="2251075" y="5795963"/>
          <p14:tracePt t="56472" x="2205038" y="5822950"/>
          <p14:tracePt t="56487" x="2160588" y="5867400"/>
          <p14:tracePt t="56503" x="2108200" y="5894388"/>
          <p14:tracePt t="56521" x="2081213" y="5919788"/>
          <p14:tracePt t="56536" x="2044700" y="5919788"/>
          <p14:tracePt t="56554" x="2009775" y="5929313"/>
          <p14:tracePt t="56570" x="2000250" y="5929313"/>
          <p14:tracePt t="56610" x="1990725" y="5929313"/>
          <p14:tracePt t="56656" x="1990725" y="5902325"/>
          <p14:tracePt t="56663" x="1990725" y="5884863"/>
          <p14:tracePt t="56671" x="1990725" y="5857875"/>
          <p14:tracePt t="56686" x="1990725" y="5776913"/>
          <p14:tracePt t="56703" x="1990725" y="5732463"/>
          <p14:tracePt t="56720" x="1990725" y="5697538"/>
          <p14:tracePt t="56736" x="2000250" y="5661025"/>
          <p14:tracePt t="56753" x="2017713" y="5634038"/>
          <p14:tracePt t="56753" x="2017713" y="5616575"/>
          <p14:tracePt t="56774" x="2027238" y="5608638"/>
          <p14:tracePt t="56785" x="2054225" y="5581650"/>
          <p14:tracePt t="56805" x="2062163" y="5562600"/>
          <p14:tracePt t="56821" x="2089150" y="5527675"/>
          <p14:tracePt t="56837" x="2125663" y="5500688"/>
          <p14:tracePt t="56853" x="2143125" y="5473700"/>
          <p14:tracePt t="56853" x="2152650" y="5446713"/>
          <p14:tracePt t="56874" x="2170113" y="5419725"/>
          <p14:tracePt t="56885" x="2187575" y="5367338"/>
          <p14:tracePt t="56903" x="2214563" y="5322888"/>
          <p14:tracePt t="56919" x="2241550" y="5268913"/>
          <p14:tracePt t="56936" x="2251075" y="5224463"/>
          <p14:tracePt t="56953" x="2276475" y="5170488"/>
          <p14:tracePt t="56969" x="2303463" y="5126038"/>
          <p14:tracePt t="56969" x="2312988" y="5099050"/>
          <p14:tracePt t="56987" x="2322513" y="5081588"/>
          <p14:tracePt t="57003" x="2347913" y="5037138"/>
          <p14:tracePt t="57022" x="2366963" y="5000625"/>
          <p14:tracePt t="57037" x="2374900" y="4965700"/>
          <p14:tracePt t="57037" x="2393950" y="4946650"/>
          <p14:tracePt t="57056" x="2401888" y="4938713"/>
          <p14:tracePt t="57068" x="2411413" y="4902200"/>
          <p14:tracePt t="57068" x="2419350" y="4875213"/>
          <p14:tracePt t="57087" x="2446338" y="4857750"/>
          <p14:tracePt t="57103" x="2465388" y="4822825"/>
          <p14:tracePt t="57119" x="2473325" y="4803775"/>
          <p14:tracePt t="57136" x="2490788" y="4768850"/>
          <p14:tracePt t="57153" x="2509838" y="4751388"/>
          <p14:tracePt t="57170" x="2527300" y="4724400"/>
          <p14:tracePt t="57170" x="2536825" y="4705350"/>
          <p14:tracePt t="57187" x="2544763" y="4679950"/>
          <p14:tracePt t="57203" x="2562225" y="4652963"/>
          <p14:tracePt t="57219" x="2581275" y="4616450"/>
          <p14:tracePt t="57236" x="2589213" y="4598988"/>
          <p14:tracePt t="57253" x="2598738" y="4581525"/>
          <p14:tracePt t="57253" x="2598738" y="4572000"/>
          <p14:tracePt t="57273" x="2598738" y="4562475"/>
          <p14:tracePt t="57285" x="2616200" y="4545013"/>
          <p14:tracePt t="57303" x="2616200" y="4537075"/>
          <p14:tracePt t="57325" x="2625725" y="4537075"/>
          <p14:tracePt t="57379" x="2633663" y="4537075"/>
          <p14:tracePt t="57395" x="2643188" y="4537075"/>
          <p14:tracePt t="57410" x="2652713" y="4537075"/>
          <p14:tracePt t="57417" x="2660650" y="4554538"/>
          <p14:tracePt t="57425" x="2670175" y="4562475"/>
          <p14:tracePt t="57435" x="2705100" y="4598988"/>
          <p14:tracePt t="57453" x="2759075" y="4670425"/>
          <p14:tracePt t="57473" x="2786063" y="4697413"/>
          <p14:tracePt t="57485" x="2822575" y="4786313"/>
          <p14:tracePt t="57504" x="2874963" y="4830763"/>
          <p14:tracePt t="57520" x="2894013" y="4884738"/>
          <p14:tracePt t="57536" x="2928938" y="4911725"/>
          <p14:tracePt t="57554" x="2955925" y="4946650"/>
          <p14:tracePt t="57569" x="2973388" y="5000625"/>
          <p14:tracePt t="57569" x="2982913" y="5010150"/>
          <p14:tracePt t="57589" x="3017838" y="5027613"/>
          <p14:tracePt t="57603" x="3036888" y="5045075"/>
          <p14:tracePt t="57620" x="3062288" y="5072063"/>
          <p14:tracePt t="57636" x="3089275" y="5081588"/>
          <p14:tracePt t="57636" x="3098800" y="5081588"/>
          <p14:tracePt t="57656" x="3108325" y="5089525"/>
          <p14:tracePt t="57668" x="3143250" y="5099050"/>
          <p14:tracePt t="57689" x="3160713" y="5108575"/>
          <p14:tracePt t="57703" x="3197225" y="5116513"/>
          <p14:tracePt t="57720" x="3224213" y="5116513"/>
          <p14:tracePt t="57736" x="3259138" y="5133975"/>
          <p14:tracePt t="57753" x="3276600" y="5133975"/>
          <p14:tracePt t="57753" x="3286125" y="5133975"/>
          <p14:tracePt t="57773" x="3313113" y="5133975"/>
          <p14:tracePt t="57785" x="3340100" y="5133975"/>
          <p14:tracePt t="57804" x="3357563" y="5133975"/>
          <p14:tracePt t="57819" x="3394075" y="5133975"/>
          <p14:tracePt t="57837" x="3411538" y="5133975"/>
          <p14:tracePt t="57853" x="3446463" y="5133975"/>
          <p14:tracePt t="57874" x="3455988" y="5133975"/>
          <p14:tracePt t="57885" x="3482975" y="5133975"/>
          <p14:tracePt t="57905" x="3509963" y="5133975"/>
          <p14:tracePt t="57919" x="3527425" y="5133975"/>
          <p14:tracePt t="57936" x="3562350" y="5126038"/>
          <p14:tracePt t="57953" x="3589338" y="5108575"/>
          <p14:tracePt t="57969" x="3643313" y="5072063"/>
          <p14:tracePt t="57986" x="3714750" y="5010150"/>
          <p14:tracePt t="58004" x="3768725" y="4956175"/>
          <p14:tracePt t="58020" x="3822700" y="4919663"/>
          <p14:tracePt t="58036" x="3857625" y="4884738"/>
          <p14:tracePt t="58054" x="3875088" y="4848225"/>
          <p14:tracePt t="58069" x="3911600" y="4813300"/>
          <p14:tracePt t="58069" x="3919538" y="4803775"/>
          <p14:tracePt t="58089" x="3956050" y="4786313"/>
          <p14:tracePt t="58104" x="3973513" y="4751388"/>
          <p14:tracePt t="58121" x="3990975" y="4741863"/>
          <p14:tracePt t="58135" x="4010025" y="4714875"/>
          <p14:tracePt t="58153" x="4017963" y="4705350"/>
          <p14:tracePt t="58169" x="4027488" y="4697413"/>
          <p14:tracePt t="58185" x="4037013" y="4687888"/>
          <p14:tracePt t="58202" x="4037013" y="4679950"/>
          <p14:tracePt t="58226" x="4027488" y="4679950"/>
          <p14:tracePt t="58403" x="4027488" y="4687888"/>
          <p14:tracePt t="58412" x="4000500" y="4714875"/>
          <p14:tracePt t="58419" x="3973513" y="4741863"/>
          <p14:tracePt t="58436" x="3938588" y="4776788"/>
          <p14:tracePt t="58452" x="3867150" y="4830763"/>
          <p14:tracePt t="58469" x="3822700" y="4884738"/>
          <p14:tracePt t="58486" x="3759200" y="4902200"/>
          <p14:tracePt t="58486" x="3732213" y="4929188"/>
          <p14:tracePt t="58504" x="3697288" y="4956175"/>
          <p14:tracePt t="58520" x="3660775" y="4973638"/>
          <p14:tracePt t="58536" x="3625850" y="5010150"/>
          <p14:tracePt t="58554" x="3598863" y="5037138"/>
          <p14:tracePt t="58569" x="3562350" y="5054600"/>
          <p14:tracePt t="58569" x="3536950" y="5062538"/>
          <p14:tracePt t="58589" x="3517900" y="5081588"/>
          <p14:tracePt t="58601" x="3473450" y="5108575"/>
          <p14:tracePt t="58621" x="3438525" y="5133975"/>
          <p14:tracePt t="58635" x="3419475" y="5143500"/>
          <p14:tracePt t="58653" x="3394075" y="5153025"/>
          <p14:tracePt t="58669" x="3375025" y="5160963"/>
          <p14:tracePt t="58688" x="3348038" y="5170488"/>
          <p14:tracePt t="58704" x="3322638" y="5180013"/>
          <p14:tracePt t="58722" x="3303588" y="5197475"/>
          <p14:tracePt t="58735" x="3286125" y="5205413"/>
          <p14:tracePt t="58752" x="3268663" y="5214938"/>
          <p14:tracePt t="58770" x="3251200" y="5214938"/>
          <p14:tracePt t="58786" x="3224213" y="5224463"/>
          <p14:tracePt t="58804" x="3205163" y="5232400"/>
          <p14:tracePt t="58819" x="3197225" y="5232400"/>
          <p14:tracePt t="58835" x="3187700" y="5232400"/>
          <p14:tracePt t="58857" x="3179763" y="5232400"/>
          <p14:tracePt t="58880" x="3170238" y="5232400"/>
          <p14:tracePt t="58895" x="3152775" y="5232400"/>
          <p14:tracePt t="58919" x="3143250" y="5232400"/>
          <p14:tracePt t="58941" x="3133725" y="5232400"/>
          <p14:tracePt t="58981" x="3125788" y="5232400"/>
          <p14:tracePt t="59012" x="3125788" y="5224463"/>
          <p14:tracePt t="59042" x="3125788" y="5214938"/>
          <p14:tracePt t="59059" x="3125788" y="5205413"/>
          <p14:tracePt t="59064" x="3116263" y="5197475"/>
          <p14:tracePt t="59080" x="3116263" y="5180013"/>
          <p14:tracePt t="59088" x="3116263" y="5170488"/>
          <p14:tracePt t="59102" x="3108325" y="5143500"/>
          <p14:tracePt t="59122" x="3098800" y="5126038"/>
          <p14:tracePt t="59136" x="3098800" y="5099050"/>
          <p14:tracePt t="59153" x="3081338" y="5081588"/>
          <p14:tracePt t="59169" x="3062288" y="5045075"/>
          <p14:tracePt t="59186" x="3054350" y="5018088"/>
          <p14:tracePt t="59186" x="3044825" y="5010150"/>
          <p14:tracePt t="59203" x="3017838" y="4956175"/>
          <p14:tracePt t="59219" x="3009900" y="4929188"/>
          <p14:tracePt t="59235" x="2982913" y="4894263"/>
          <p14:tracePt t="59252" x="2973388" y="4848225"/>
          <p14:tracePt t="59270" x="2965450" y="4822825"/>
          <p14:tracePt t="59285" x="2938463" y="4795838"/>
          <p14:tracePt t="59285" x="2928938" y="4786313"/>
          <p14:tracePt t="59306" x="2919413" y="4751388"/>
          <p14:tracePt t="59320" x="2911475" y="4732338"/>
          <p14:tracePt t="59338" x="2901950" y="4714875"/>
          <p14:tracePt t="59352" x="2894013" y="4687888"/>
          <p14:tracePt t="59371" x="2874963" y="4670425"/>
          <p14:tracePt t="59386" x="2867025" y="4660900"/>
          <p14:tracePt t="59386" x="2857500" y="4652963"/>
          <p14:tracePt t="59403" x="2847975" y="4625975"/>
          <p14:tracePt t="59419" x="2840038" y="4608513"/>
          <p14:tracePt t="59436" x="2830513" y="4572000"/>
          <p14:tracePt t="59452" x="2822575" y="4562475"/>
          <p14:tracePt t="59468" x="2803525" y="4545013"/>
          <p14:tracePt t="59486" x="2803525" y="4537075"/>
          <p14:tracePt t="59501" x="2795588" y="4527550"/>
          <p14:tracePt t="59521" x="2795588" y="4518025"/>
          <p14:tracePt t="59535" x="2795588" y="4500563"/>
          <p14:tracePt t="59572" x="2786063" y="4500563"/>
          <p14:tracePt t="59849" x="2776538" y="4491038"/>
          <p14:tracePt t="59857" x="2768600" y="4491038"/>
          <p14:tracePt t="59868" x="2724150" y="4483100"/>
          <p14:tracePt t="59868" x="2697163" y="4473575"/>
          <p14:tracePt t="59890" x="2670175" y="4473575"/>
          <p14:tracePt t="59901" x="2589213" y="4446588"/>
          <p14:tracePt t="59922" x="2509838" y="4446588"/>
          <p14:tracePt t="59935" x="2438400" y="4446588"/>
          <p14:tracePt t="59952" x="2374900" y="4446588"/>
          <p14:tracePt t="59969" x="2295525" y="4473575"/>
          <p14:tracePt t="59986" x="2224088" y="4527550"/>
          <p14:tracePt t="59986" x="2205038" y="4545013"/>
          <p14:tracePt t="60005" x="2152650" y="4589463"/>
          <p14:tracePt t="60019" x="2116138" y="4643438"/>
          <p14:tracePt t="60037" x="2062163" y="4705350"/>
          <p14:tracePt t="60052" x="1990725" y="4786313"/>
          <p14:tracePt t="60070" x="1911350" y="4894263"/>
          <p14:tracePt t="60086" x="1839913" y="4973638"/>
          <p14:tracePt t="60086" x="1776413" y="5018088"/>
          <p14:tracePt t="60105" x="1679575" y="5089525"/>
          <p14:tracePt t="60119" x="1598613" y="5126038"/>
          <p14:tracePt t="60138" x="1536700" y="5170488"/>
          <p14:tracePt t="60151" x="1500188" y="5180013"/>
          <p14:tracePt t="60171" x="1473200" y="5180013"/>
          <p14:tracePt t="60185" x="1446213" y="5180013"/>
          <p14:tracePt t="60185" x="1438275" y="5180013"/>
          <p14:tracePt t="60205" x="1428750" y="5180013"/>
          <p14:tracePt t="60218" x="1411288" y="5180013"/>
          <p14:tracePt t="60236" x="1401763" y="5180013"/>
          <p14:tracePt t="60251" x="1393825" y="5180013"/>
          <p14:tracePt t="60268" x="1374775" y="5180013"/>
          <p14:tracePt t="60285" x="1366838" y="5180013"/>
          <p14:tracePt t="60334" x="1366838" y="5187950"/>
          <p14:tracePt t="60365" x="1357313" y="5187950"/>
          <p14:tracePt t="60373" x="1357313" y="5197475"/>
          <p14:tracePt t="60385" x="1347788" y="5205413"/>
          <p14:tracePt t="60402" x="1330325" y="5241925"/>
          <p14:tracePt t="60421" x="1322388" y="5259388"/>
          <p14:tracePt t="60435" x="1322388" y="5276850"/>
          <p14:tracePt t="60453" x="1303338" y="5286375"/>
          <p14:tracePt t="60468" x="1303338" y="5313363"/>
          <p14:tracePt t="60485" x="1303338" y="5322888"/>
          <p14:tracePt t="60501" x="1303338" y="5340350"/>
          <p14:tracePt t="60518" x="1312863" y="5340350"/>
          <p14:tracePt t="60636" x="1322388" y="5340350"/>
          <p14:tracePt t="60642" x="1330325" y="5340350"/>
          <p14:tracePt t="60651" x="1347788" y="5340350"/>
          <p14:tracePt t="60669" x="1366838" y="5340350"/>
          <p14:tracePt t="60685" x="1401763" y="5322888"/>
          <p14:tracePt t="60702" x="1465263" y="5295900"/>
          <p14:tracePt t="60702" x="1490663" y="5276850"/>
          <p14:tracePt t="60720" x="1554163" y="5259388"/>
          <p14:tracePt t="60735" x="1616075" y="5232400"/>
          <p14:tracePt t="60753" x="1697038" y="5214938"/>
          <p14:tracePt t="60768" x="1785938" y="5205413"/>
          <p14:tracePt t="60786" x="1874838" y="5205413"/>
          <p14:tracePt t="60802" x="1955800" y="5205413"/>
          <p14:tracePt t="60802" x="1990725" y="5205413"/>
          <p14:tracePt t="60822" x="2054225" y="5205413"/>
          <p14:tracePt t="60835" x="2089150" y="5205413"/>
          <p14:tracePt t="60854" x="2116138" y="5205413"/>
          <p14:tracePt t="60869" x="2133600" y="5205413"/>
          <p14:tracePt t="60886" x="2152650" y="5205413"/>
          <p14:tracePt t="60901" x="2160588" y="5205413"/>
          <p14:tracePt t="60918" x="2170113" y="5205413"/>
          <p14:tracePt t="60934" x="2170113" y="5197475"/>
          <p14:tracePt t="61404" x="2170113" y="5180013"/>
          <p14:tracePt t="61412" x="2170113" y="5170488"/>
          <p14:tracePt t="61419" x="2170113" y="5126038"/>
          <p14:tracePt t="61436" x="2179638" y="5081588"/>
          <p14:tracePt t="61454" x="2205038" y="5000625"/>
          <p14:tracePt t="61469" x="2241550" y="4938713"/>
          <p14:tracePt t="61487" x="2268538" y="4857750"/>
          <p14:tracePt t="61502" x="2312988" y="4795838"/>
          <p14:tracePt t="61502" x="2322513" y="4768850"/>
          <p14:tracePt t="61519" x="2347913" y="4732338"/>
          <p14:tracePt t="61537" x="2357438" y="4714875"/>
          <p14:tracePt t="62452" x="2366963" y="4714875"/>
          <p14:tracePt t="62790" x="2374900" y="4714875"/>
          <p14:tracePt t="62797" x="2384425" y="4714875"/>
          <p14:tracePt t="62804" x="2401888" y="4714875"/>
          <p14:tracePt t="62817" x="2438400" y="4724400"/>
          <p14:tracePt t="62817" x="2446338" y="4724400"/>
          <p14:tracePt t="62836" x="2500313" y="4768850"/>
          <p14:tracePt t="62852" x="2527300" y="4786313"/>
          <p14:tracePt t="62868" x="2562225" y="4803775"/>
          <p14:tracePt t="62886" x="2625725" y="4840288"/>
          <p14:tracePt t="62902" x="2687638" y="4867275"/>
          <p14:tracePt t="62902" x="2714625" y="4894263"/>
          <p14:tracePt t="62921" x="2751138" y="4911725"/>
          <p14:tracePt t="62933" x="2857500" y="4956175"/>
          <p14:tracePt t="62953" x="2901950" y="4983163"/>
          <p14:tracePt t="62968" x="2955925" y="5018088"/>
          <p14:tracePt t="62986" x="3000375" y="5027613"/>
          <p14:tracePt t="63001" x="3054350" y="5054600"/>
          <p14:tracePt t="63018" x="3098800" y="5081588"/>
          <p14:tracePt t="63018" x="3125788" y="5089525"/>
          <p14:tracePt t="63037" x="3170238" y="5108575"/>
          <p14:tracePt t="63052" x="3205163" y="5126038"/>
          <p14:tracePt t="63069" x="3259138" y="5126038"/>
          <p14:tracePt t="63084" x="3295650" y="5133975"/>
          <p14:tracePt t="63102" x="3330575" y="5153025"/>
          <p14:tracePt t="63118" x="3375025" y="5160963"/>
          <p14:tracePt t="63137" x="3384550" y="5160963"/>
          <p14:tracePt t="63343" x="3394075" y="5160963"/>
          <p14:tracePt t="63374" x="3402013" y="5170488"/>
          <p14:tracePt t="63398" x="3402013" y="5180013"/>
          <p14:tracePt t="63429" x="3411538" y="5180013"/>
          <p14:tracePt t="63435" x="3419475" y="5180013"/>
          <p14:tracePt t="63574" x="3429000" y="5180013"/>
          <p14:tracePt t="63599" x="3446463" y="5180013"/>
          <p14:tracePt t="63604" x="3455988" y="5180013"/>
          <p14:tracePt t="63617" x="3473450" y="5170488"/>
          <p14:tracePt t="63634" x="3544888" y="5116513"/>
          <p14:tracePt t="63652" x="3598863" y="5072063"/>
          <p14:tracePt t="63667" x="3660775" y="5027613"/>
          <p14:tracePt t="63685" x="3724275" y="4991100"/>
          <p14:tracePt t="63702" x="3776663" y="4965700"/>
          <p14:tracePt t="63718" x="3822700" y="4946650"/>
          <p14:tracePt t="63718" x="3830638" y="4929188"/>
          <p14:tracePt t="63738" x="3840163" y="4929188"/>
          <p14:tracePt t="63750" x="3875088" y="4911725"/>
          <p14:tracePt t="63769" x="3894138" y="4911725"/>
          <p14:tracePt t="63785" x="3894138" y="4902200"/>
          <p14:tracePt t="64336" x="3894138" y="4894263"/>
          <p14:tracePt t="64351" x="3894138" y="4884738"/>
          <p14:tracePt t="64359" x="3902075" y="4875213"/>
          <p14:tracePt t="64368" x="3929063" y="4840288"/>
          <p14:tracePt t="64383" x="3946525" y="4822825"/>
          <p14:tracePt t="64401" x="3956050" y="4795838"/>
          <p14:tracePt t="64418" x="3965575" y="4786313"/>
          <p14:tracePt t="64434" x="3973513" y="4776788"/>
          <p14:tracePt t="64451" x="3973513" y="4768850"/>
          <p14:tracePt t="64467" x="3973513" y="4759325"/>
          <p14:tracePt t="64490" x="3965575" y="4759325"/>
          <p14:tracePt t="64567" x="3956050" y="4759325"/>
          <p14:tracePt t="64574" x="3929063" y="4759325"/>
          <p14:tracePt t="64583" x="3902075" y="4768850"/>
          <p14:tracePt t="64600" x="3867150" y="4795838"/>
          <p14:tracePt t="64619" x="3822700" y="4813300"/>
          <p14:tracePt t="64634" x="3768725" y="4867275"/>
          <p14:tracePt t="64634" x="3759200" y="4875213"/>
          <p14:tracePt t="64653" x="3705225" y="4938713"/>
          <p14:tracePt t="64668" x="3660775" y="4973638"/>
          <p14:tracePt t="64685" x="3589338" y="5045075"/>
          <p14:tracePt t="64701" x="3536950" y="5099050"/>
          <p14:tracePt t="64701" x="3500438" y="5126038"/>
          <p14:tracePt t="64721" x="3473450" y="5143500"/>
          <p14:tracePt t="64733" x="3384550" y="5214938"/>
          <p14:tracePt t="64754" x="3322638" y="5259388"/>
          <p14:tracePt t="64769" x="3251200" y="5313363"/>
          <p14:tracePt t="64784" x="3170238" y="5402263"/>
          <p14:tracePt t="64802" x="3089275" y="5465763"/>
          <p14:tracePt t="64817" x="2982913" y="5572125"/>
          <p14:tracePt t="64817" x="2919413" y="5634038"/>
          <p14:tracePt t="64837" x="2857500" y="5680075"/>
          <p14:tracePt t="64849" x="2751138" y="5803900"/>
          <p14:tracePt t="64869" x="2679700" y="5857875"/>
          <p14:tracePt t="64884" x="2643188" y="5911850"/>
          <p14:tracePt t="64902" x="2608263" y="5938838"/>
          <p14:tracePt t="64918" x="2581275" y="5973763"/>
          <p14:tracePt t="64918" x="2554288" y="6000750"/>
          <p14:tracePt t="64938" x="2544763" y="6010275"/>
          <p14:tracePt t="64950" x="2500313" y="6045200"/>
          <p14:tracePt t="64969" x="2465388" y="6054725"/>
          <p14:tracePt t="64985" x="2438400" y="6062663"/>
          <p14:tracePt t="65001" x="2419350" y="6072188"/>
          <p14:tracePt t="65018" x="2393950" y="6081713"/>
          <p14:tracePt t="65034" x="2384425" y="6081713"/>
          <p14:tracePt t="65090" x="2366963" y="6081713"/>
          <p14:tracePt t="65098" x="2357438" y="6081713"/>
          <p14:tracePt t="65105" x="2330450" y="6081713"/>
          <p14:tracePt t="65117" x="2303463" y="6081713"/>
          <p14:tracePt t="65134" x="2259013" y="6081713"/>
          <p14:tracePt t="65134" x="2241550" y="6081713"/>
          <p14:tracePt t="65155" x="2197100" y="6081713"/>
          <p14:tracePt t="65168" x="2170113" y="6081713"/>
          <p14:tracePt t="65186" x="2133600" y="6081713"/>
          <p14:tracePt t="65201" x="2108200" y="6081713"/>
          <p14:tracePt t="65219" x="2071688" y="6081713"/>
          <p14:tracePt t="65234" x="2044700" y="6081713"/>
          <p14:tracePt t="65253" x="2017713" y="6081713"/>
          <p14:tracePt t="65268" x="2027238" y="6081713"/>
          <p14:tracePt t="65813" x="2044700" y="6072188"/>
          <p14:tracePt t="65821" x="2071688" y="6072188"/>
          <p14:tracePt t="65833" x="2125663" y="6037263"/>
          <p14:tracePt t="65853" x="2179638" y="6000750"/>
          <p14:tracePt t="65871" x="2205038" y="5991225"/>
          <p14:tracePt t="65884" x="2241550" y="5965825"/>
          <p14:tracePt t="65901" x="2286000" y="5946775"/>
          <p14:tracePt t="65917" x="2303463" y="5929313"/>
          <p14:tracePt t="65934" x="2330450" y="5911850"/>
          <p14:tracePt t="65950" x="2357438" y="5902325"/>
          <p14:tracePt t="65968" x="2374900" y="5894388"/>
          <p14:tracePt t="65984" x="2401888" y="5884863"/>
          <p14:tracePt t="66000" x="2411413" y="5884863"/>
          <p14:tracePt t="66028" x="2419350" y="5884863"/>
          <p14:tracePt t="66036" x="2428875" y="5884863"/>
          <p14:tracePt t="66050" x="2473325" y="5875338"/>
          <p14:tracePt t="66069" x="2517775" y="5875338"/>
          <p14:tracePt t="66086" x="2562225" y="5875338"/>
          <p14:tracePt t="66100" x="2625725" y="5875338"/>
          <p14:tracePt t="66118" x="2670175" y="5875338"/>
          <p14:tracePt t="66134" x="2714625" y="5875338"/>
          <p14:tracePt t="66151" x="2759075" y="5894388"/>
          <p14:tracePt t="66168" x="2786063" y="5902325"/>
          <p14:tracePt t="66184" x="2813050" y="5902325"/>
          <p14:tracePt t="66200" x="2840038" y="5919788"/>
          <p14:tracePt t="66216" x="2867025" y="5929313"/>
          <p14:tracePt t="66234" x="2884488" y="5938838"/>
          <p14:tracePt t="66251" x="2911475" y="5946775"/>
          <p14:tracePt t="66270" x="2946400" y="5956300"/>
          <p14:tracePt t="66284" x="2965450" y="5965825"/>
          <p14:tracePt t="66302" x="3000375" y="5983288"/>
          <p14:tracePt t="66317" x="3044825" y="6000750"/>
          <p14:tracePt t="66335" x="3081338" y="6018213"/>
          <p14:tracePt t="66350" x="3152775" y="6054725"/>
          <p14:tracePt t="66370" x="3197225" y="6072188"/>
          <p14:tracePt t="66384" x="3232150" y="6099175"/>
          <p14:tracePt t="66402" x="3268663" y="6108700"/>
          <p14:tracePt t="66417" x="3303588" y="6126163"/>
          <p14:tracePt t="66435" x="3322638" y="6143625"/>
          <p14:tracePt t="66450" x="3340100" y="6161088"/>
          <p14:tracePt t="66468" x="3330575" y="6161088"/>
          <p14:tracePt t="66868" x="3303588" y="6161088"/>
          <p14:tracePt t="66875" x="3268663" y="6153150"/>
          <p14:tracePt t="66884" x="3170238" y="6126163"/>
          <p14:tracePt t="66900" x="3062288" y="6099175"/>
          <p14:tracePt t="66918" x="2965450" y="6062663"/>
          <p14:tracePt t="66934" x="2822575" y="6000750"/>
          <p14:tracePt t="66934" x="2751138" y="5983288"/>
          <p14:tracePt t="66954" x="2670175" y="5946775"/>
          <p14:tracePt t="66966" x="2500313" y="5911850"/>
          <p14:tracePt t="66986" x="2401888" y="5884863"/>
          <p14:tracePt t="67000" x="2339975" y="5857875"/>
          <p14:tracePt t="67018" x="2295525" y="5848350"/>
          <p14:tracePt t="67035" x="2286000" y="5848350"/>
          <p14:tracePt t="67049" x="2286000" y="5822950"/>
          <p14:tracePt t="67108" x="2286000" y="5813425"/>
          <p14:tracePt t="67113" x="2286000" y="5795963"/>
          <p14:tracePt t="67121" x="2286000" y="5768975"/>
          <p14:tracePt t="67133" x="2286000" y="5705475"/>
          <p14:tracePt t="67150" x="2286000" y="5634038"/>
          <p14:tracePt t="67150" x="2286000" y="5581650"/>
          <p14:tracePt t="67170" x="2330450" y="5465763"/>
          <p14:tracePt t="67184" x="2374900" y="5330825"/>
          <p14:tracePt t="67202" x="2446338" y="5143500"/>
          <p14:tracePt t="67217" x="2509838" y="5027613"/>
          <p14:tracePt t="67234" x="2581275" y="4919663"/>
          <p14:tracePt t="67250" x="2633663" y="4857750"/>
          <p14:tracePt t="67250" x="2643188" y="4822825"/>
          <p14:tracePt t="67268" x="2687638" y="4768850"/>
          <p14:tracePt t="67285" x="2714625" y="4732338"/>
          <p14:tracePt t="67300" x="2732088" y="4714875"/>
          <p14:tracePt t="67317" x="2741613" y="4705350"/>
          <p14:tracePt t="67333" x="2751138" y="4705350"/>
          <p14:tracePt t="67360" x="2759075" y="4705350"/>
          <p14:tracePt t="67385" x="2768600" y="4714875"/>
          <p14:tracePt t="67406" x="2768600" y="4732338"/>
          <p14:tracePt t="67417" x="2786063" y="4776788"/>
          <p14:tracePt t="67421" x="2786063" y="4813300"/>
          <p14:tracePt t="67433" x="2813050" y="4911725"/>
          <p14:tracePt t="67450" x="2822575" y="5018088"/>
          <p14:tracePt t="67450" x="2847975" y="5072063"/>
          <p14:tracePt t="67468" x="2867025" y="5160963"/>
          <p14:tracePt t="67484" x="2901950" y="5259388"/>
          <p14:tracePt t="67500" x="2965450" y="5357813"/>
          <p14:tracePt t="67516" x="3036888" y="5483225"/>
          <p14:tracePt t="67533" x="3133725" y="5599113"/>
          <p14:tracePt t="67550" x="3197225" y="5705475"/>
          <p14:tracePt t="67550" x="3259138" y="5732463"/>
          <p14:tracePt t="67570" x="3303588" y="5776913"/>
          <p14:tracePt t="67582" x="3411538" y="5867400"/>
          <p14:tracePt t="67602" x="3473450" y="5902325"/>
          <p14:tracePt t="67617" x="3554413" y="5929313"/>
          <p14:tracePt t="67635" x="3643313" y="5946775"/>
          <p14:tracePt t="67650" x="3751263" y="5946775"/>
          <p14:tracePt t="67650" x="3786188" y="5946775"/>
          <p14:tracePt t="67668" x="3884613" y="5946775"/>
          <p14:tracePt t="67684" x="3973513" y="5929313"/>
          <p14:tracePt t="67700" x="4037013" y="5902325"/>
          <p14:tracePt t="67717" x="4089400" y="5875338"/>
          <p14:tracePt t="67732" x="4133850" y="5857875"/>
          <p14:tracePt t="67750" x="4170363" y="5830888"/>
          <p14:tracePt t="67767" x="4224338" y="5786438"/>
          <p14:tracePt t="67786" x="4251325" y="5732463"/>
          <p14:tracePt t="67800" x="4286250" y="5688013"/>
          <p14:tracePt t="67819" x="4330700" y="5634038"/>
          <p14:tracePt t="67833" x="4367213" y="5589588"/>
          <p14:tracePt t="67851" x="4394200" y="5527675"/>
          <p14:tracePt t="67851" x="4419600" y="5483225"/>
          <p14:tracePt t="67868" x="4438650" y="5419725"/>
          <p14:tracePt t="67885" x="4456113" y="5340350"/>
          <p14:tracePt t="67900" x="4465638" y="5295900"/>
          <p14:tracePt t="67917" x="4483100" y="5251450"/>
          <p14:tracePt t="67933" x="4483100" y="5224463"/>
          <p14:tracePt t="67933" x="4483100" y="5214938"/>
          <p14:tracePt t="67953" x="4483100" y="5205413"/>
          <p14:tracePt t="67966" x="4483100" y="5197475"/>
          <p14:tracePt t="67999" x="4491038" y="5197475"/>
          <p14:tracePt t="68006" x="4500563" y="5197475"/>
          <p14:tracePt t="68021" x="4510088" y="5197475"/>
          <p14:tracePt t="68033" x="4527550" y="5197475"/>
          <p14:tracePt t="68050" x="4554538" y="5197475"/>
          <p14:tracePt t="68050" x="4572000" y="5205413"/>
          <p14:tracePt t="68069" x="4608513" y="5241925"/>
          <p14:tracePt t="68084" x="4643438" y="5295900"/>
          <p14:tracePt t="68101" x="4679950" y="5375275"/>
          <p14:tracePt t="68116" x="4759325" y="5491163"/>
          <p14:tracePt t="68134" x="4822825" y="5626100"/>
          <p14:tracePt t="68150" x="4857750" y="5724525"/>
          <p14:tracePt t="68150" x="4875213" y="5776913"/>
          <p14:tracePt t="68170" x="4902200" y="5803900"/>
          <p14:tracePt t="68182" x="4938713" y="5875338"/>
          <p14:tracePt t="68202" x="4938713" y="5911850"/>
          <p14:tracePt t="68217" x="4929188" y="5875338"/>
          <p14:tracePt t="68530" x="4902200" y="5857875"/>
          <p14:tracePt t="68537" x="4875213" y="5795963"/>
          <p14:tracePt t="68549" x="4822825" y="5697538"/>
          <p14:tracePt t="68549" x="4795838" y="5661025"/>
          <p14:tracePt t="68569" x="4732338" y="5527675"/>
          <p14:tracePt t="68584" x="4687888" y="5348288"/>
          <p14:tracePt t="68601" x="4633913" y="5187950"/>
          <p14:tracePt t="68616" x="4589463" y="5027613"/>
          <p14:tracePt t="68635" x="4554538" y="4929188"/>
          <p14:tracePt t="68650" x="4527550" y="4884738"/>
          <p14:tracePt t="68650" x="4527550" y="4857750"/>
          <p14:tracePt t="68670" x="4518025" y="4848225"/>
          <p14:tracePt t="68683" x="4510088" y="4840288"/>
          <p14:tracePt t="68700" x="4510088" y="4875213"/>
          <p14:tracePt t="68762" x="4510088" y="4902200"/>
          <p14:tracePt t="68767" x="4510088" y="4956175"/>
          <p14:tracePt t="68782" x="4562475" y="5160963"/>
          <p14:tracePt t="68800" x="4670425" y="5394325"/>
          <p14:tracePt t="68817" x="4795838" y="5670550"/>
          <p14:tracePt t="68833" x="4902200" y="5884863"/>
          <p14:tracePt t="68833" x="4973638" y="5991225"/>
          <p14:tracePt t="68853" x="5027613" y="6072188"/>
          <p14:tracePt t="68865" x="5205413" y="6286500"/>
          <p14:tracePt t="68886" x="5313363" y="6411913"/>
          <p14:tracePt t="68899" x="5394325" y="6483350"/>
          <p14:tracePt t="68917" x="5446713" y="6537325"/>
          <p14:tracePt t="68933" x="5491163" y="6562725"/>
          <p14:tracePt t="68950" x="5510213" y="6581775"/>
          <p14:tracePt t="68966" x="5500688" y="6562725"/>
          <p14:tracePt t="69314" x="5491163" y="6545263"/>
          <p14:tracePt t="69322" x="5473700" y="6500813"/>
          <p14:tracePt t="69332" x="5446713" y="6411913"/>
          <p14:tracePt t="69351" x="5402263" y="6269038"/>
          <p14:tracePt t="69366" x="5375275" y="6161088"/>
          <p14:tracePt t="69366" x="5348288" y="6108700"/>
          <p14:tracePt t="69385" x="5322888" y="5991225"/>
          <p14:tracePt t="69400" x="5295900" y="5884863"/>
          <p14:tracePt t="69417" x="5251450" y="5751513"/>
          <p14:tracePt t="69433" x="5224463" y="5653088"/>
          <p14:tracePt t="69451" x="5205413" y="5562600"/>
          <p14:tracePt t="69466" x="5180013" y="5446713"/>
          <p14:tracePt t="69486" x="5153025" y="5375275"/>
          <p14:tracePt t="69501" x="5116513" y="5313363"/>
          <p14:tracePt t="69518" x="5116513" y="5276850"/>
          <p14:tracePt t="69533" x="5108575" y="5251450"/>
          <p14:tracePt t="69549" x="5099050" y="5232400"/>
          <p14:tracePt t="69549" x="5089525" y="5214938"/>
          <p14:tracePt t="69569" x="5089525" y="5205413"/>
          <p14:tracePt t="69584" x="5072063" y="5205413"/>
          <p14:tracePt t="69622" x="5072063" y="5197475"/>
          <p14:tracePt t="69631" x="5062538" y="5197475"/>
          <p14:tracePt t="69745" x="5054600" y="5197475"/>
          <p14:tracePt t="69776" x="5045075" y="5197475"/>
          <p14:tracePt t="69793" x="5037138" y="5197475"/>
          <p14:tracePt t="69799" x="5027613" y="5197475"/>
          <p14:tracePt t="69807" x="5018088" y="5205413"/>
          <p14:tracePt t="69816" x="5000625" y="5232400"/>
          <p14:tracePt t="69833" x="4973638" y="5259388"/>
          <p14:tracePt t="69851" x="4946650" y="5313363"/>
          <p14:tracePt t="69866" x="4902200" y="5384800"/>
          <p14:tracePt t="69887" x="4884738" y="5429250"/>
          <p14:tracePt t="69900" x="4875213" y="5491163"/>
          <p14:tracePt t="69917" x="4857750" y="5527675"/>
          <p14:tracePt t="69933" x="4857750" y="5562600"/>
          <p14:tracePt t="69950" x="4857750" y="5589588"/>
          <p14:tracePt t="69966" x="4857750" y="5626100"/>
          <p14:tracePt t="69982" x="4857750" y="5661025"/>
          <p14:tracePt t="70000" x="4857750" y="5697538"/>
          <p14:tracePt t="70015" x="4857750" y="5715000"/>
          <p14:tracePt t="70033" x="4857750" y="5759450"/>
          <p14:tracePt t="70049" x="4857750" y="5795963"/>
          <p14:tracePt t="70067" x="4857750" y="5822950"/>
          <p14:tracePt t="70082" x="4867275" y="5894388"/>
          <p14:tracePt t="70102" x="4875213" y="5938838"/>
          <p14:tracePt t="70116" x="4875213" y="5965825"/>
          <p14:tracePt t="70133" x="4884738" y="5991225"/>
          <p14:tracePt t="70150" x="4902200" y="6018213"/>
          <p14:tracePt t="70166" x="4902200" y="6027738"/>
          <p14:tracePt t="70182" x="4902200" y="6037263"/>
          <p14:tracePt t="70255" x="4902200" y="6045200"/>
          <p14:tracePt t="70276" x="4902200" y="6054725"/>
          <p14:tracePt t="70301" x="4902200" y="6062663"/>
          <p14:tracePt t="70323" x="4902200" y="6072188"/>
          <p14:tracePt t="71234" x="4902200" y="6089650"/>
          <p14:tracePt t="71509" x="4902200" y="6099175"/>
          <p14:tracePt t="71539" x="4911725" y="6108700"/>
          <p14:tracePt t="71554" x="4919663" y="6116638"/>
          <p14:tracePt t="71561" x="4938713" y="6126163"/>
          <p14:tracePt t="71570" x="4946650" y="6126163"/>
          <p14:tracePt t="71582" x="4983163" y="6143625"/>
          <p14:tracePt t="71582" x="5000625" y="6143625"/>
          <p14:tracePt t="71601" x="5027613" y="6153150"/>
          <p14:tracePt t="71616" x="5054600" y="6153150"/>
          <p14:tracePt t="71634" x="5089525" y="6153150"/>
          <p14:tracePt t="71649" x="5126038" y="6153150"/>
          <p14:tracePt t="71667" x="5143500" y="6153150"/>
          <p14:tracePt t="71683" x="5170488" y="6153150"/>
          <p14:tracePt t="71683" x="5197475" y="6134100"/>
          <p14:tracePt t="71702" x="5214938" y="6116638"/>
          <p14:tracePt t="71716" x="5251450" y="6081713"/>
          <p14:tracePt t="71734" x="5276850" y="6037263"/>
          <p14:tracePt t="71750" x="5313363" y="5965825"/>
          <p14:tracePt t="71750" x="5330825" y="5929313"/>
          <p14:tracePt t="71769" x="5340350" y="5894388"/>
          <p14:tracePt t="71781" x="5367338" y="5795963"/>
          <p14:tracePt t="71781" x="5367338" y="5759450"/>
          <p14:tracePt t="71801" x="5411788" y="5626100"/>
          <p14:tracePt t="71817" x="5438775" y="5491163"/>
          <p14:tracePt t="71832" x="5456238" y="5367338"/>
          <p14:tracePt t="71850" x="5500688" y="5251450"/>
          <p14:tracePt t="71866" x="5510213" y="5180013"/>
          <p14:tracePt t="71866" x="5527675" y="5116513"/>
          <p14:tracePt t="71886" x="5527675" y="5081588"/>
          <p14:tracePt t="71898" x="5537200" y="4983163"/>
          <p14:tracePt t="71917" x="5537200" y="4902200"/>
          <p14:tracePt t="71932" x="5537200" y="4848225"/>
          <p14:tracePt t="71950" x="5537200" y="4813300"/>
          <p14:tracePt t="71966" x="5537200" y="4776788"/>
          <p14:tracePt t="71985" x="5537200" y="4768850"/>
          <p14:tracePt t="71999" x="5537200" y="4759325"/>
          <p14:tracePt t="72016" x="5537200" y="4776788"/>
          <p14:tracePt t="72123" x="5537200" y="4795838"/>
          <p14:tracePt t="72131" x="5537200" y="4822825"/>
          <p14:tracePt t="72138" x="5537200" y="4840288"/>
          <p14:tracePt t="72148" x="5518150" y="4938713"/>
          <p14:tracePt t="72168" x="5518150" y="5081588"/>
          <p14:tracePt t="72181" x="5518150" y="5394325"/>
          <p14:tracePt t="72202" x="5518150" y="5589588"/>
          <p14:tracePt t="72216" x="5518150" y="5786438"/>
          <p14:tracePt t="72234" x="5518150" y="5973763"/>
          <p14:tracePt t="72249" x="5518150" y="6143625"/>
          <p14:tracePt t="72265" x="5518150" y="6276975"/>
          <p14:tracePt t="72282" x="5518150" y="6384925"/>
          <p14:tracePt t="72299" x="5518150" y="6491288"/>
          <p14:tracePt t="72317" x="5518150" y="6537325"/>
          <p14:tracePt t="72332" x="5518150" y="6589713"/>
          <p14:tracePt t="72351" x="5518150" y="6608763"/>
          <p14:tracePt t="72365" x="5518150" y="6626225"/>
          <p14:tracePt t="72365" x="5518150" y="6653213"/>
          <p14:tracePt t="72386" x="5518150" y="6661150"/>
          <p14:tracePt t="72408" x="5518150" y="6670675"/>
          <p14:tracePt t="72423" x="5518150" y="6680200"/>
          <p14:tracePt t="72454" x="5518150" y="6688138"/>
          <p14:tracePt t="72479" x="5518150" y="6697663"/>
          <p14:tracePt t="72500" x="5518150" y="6705600"/>
          <p14:tracePt t="72523" x="5545138" y="6705600"/>
          <p14:tracePt t="72540" x="5572125" y="6724650"/>
          <p14:tracePt t="72547" x="5599113" y="6724650"/>
          <p14:tracePt t="72554" x="5634038" y="6724650"/>
          <p14:tracePt t="72565" x="5759450" y="6724650"/>
          <p14:tracePt t="72582" x="5902325" y="6724650"/>
          <p14:tracePt t="72582" x="5956300" y="6724650"/>
          <p14:tracePt t="72603" x="6072188" y="6724650"/>
          <p14:tracePt t="72614" x="6357938" y="6715125"/>
          <p14:tracePt t="72635" x="6581775" y="6715125"/>
          <p14:tracePt t="72649" x="6769100" y="6715125"/>
          <p14:tracePt t="72666" x="6946900" y="6715125"/>
          <p14:tracePt t="72682" x="7089775" y="6715125"/>
          <p14:tracePt t="72699" x="7296150" y="6724650"/>
          <p14:tracePt t="72716" x="7419975" y="6732588"/>
          <p14:tracePt t="72732" x="7554913" y="6751638"/>
          <p14:tracePt t="72749" x="7643813" y="6759575"/>
          <p14:tracePt t="72765" x="7715250" y="6759575"/>
          <p14:tracePt t="72782" x="7796213" y="6759575"/>
          <p14:tracePt t="72799" x="7912100" y="6759575"/>
          <p14:tracePt t="72818" x="7974013" y="6759575"/>
          <p14:tracePt t="72832" x="8037513" y="6759575"/>
          <p14:tracePt t="72850" x="8089900" y="6759575"/>
          <p14:tracePt t="72865" x="8134350" y="6759575"/>
          <p14:tracePt t="72865" x="8153400" y="6769100"/>
          <p14:tracePt t="72885" x="8161338" y="6769100"/>
          <p14:tracePt t="72898" x="8180388" y="6769100"/>
          <p14:tracePt t="72915" x="8170863" y="6769100"/>
          <p14:tracePt t="73254" x="8143875" y="6769100"/>
          <p14:tracePt t="73263" x="8108950" y="6769100"/>
          <p14:tracePt t="73270" x="8062913" y="6759575"/>
          <p14:tracePt t="73281" x="7956550" y="6724650"/>
          <p14:tracePt t="73281" x="7875588" y="6697663"/>
          <p14:tracePt t="73302" x="7777163" y="6680200"/>
          <p14:tracePt t="73315" x="7446963" y="6589713"/>
          <p14:tracePt t="73333" x="7242175" y="6562725"/>
          <p14:tracePt t="73348" x="7045325" y="6510338"/>
          <p14:tracePt t="73366" x="6840538" y="6456363"/>
          <p14:tracePt t="73382" x="6643688" y="6438900"/>
          <p14:tracePt t="73382" x="6562725" y="6411913"/>
          <p14:tracePt t="73402" x="6483350" y="6394450"/>
          <p14:tracePt t="73415" x="6276975" y="6375400"/>
          <p14:tracePt t="73433" x="6126163" y="6367463"/>
          <p14:tracePt t="73449" x="6018213" y="6367463"/>
          <p14:tracePt t="73466" x="5894388" y="6367463"/>
          <p14:tracePt t="73482" x="5803900" y="6367463"/>
          <p14:tracePt t="73482" x="5751513" y="6367463"/>
          <p14:tracePt t="73502" x="5705475" y="6384925"/>
          <p14:tracePt t="73514" x="5608638" y="6411913"/>
          <p14:tracePt t="73533" x="5545138" y="6429375"/>
          <p14:tracePt t="73550" x="5500688" y="6446838"/>
          <p14:tracePt t="73565" x="5419725" y="6456363"/>
          <p14:tracePt t="73583" x="5357813" y="6473825"/>
          <p14:tracePt t="73598" x="5295900" y="6473825"/>
          <p14:tracePt t="73598" x="5259388" y="6483350"/>
          <p14:tracePt t="73618" x="5214938" y="6483350"/>
          <p14:tracePt t="73633" x="5187950" y="6483350"/>
          <p14:tracePt t="73650" x="5160963" y="6483350"/>
          <p14:tracePt t="73665" x="5143500" y="6483350"/>
          <p14:tracePt t="73683" x="5116513" y="6483350"/>
          <p14:tracePt t="73698" x="5099050" y="6456363"/>
          <p14:tracePt t="73718" x="5081588" y="6429375"/>
          <p14:tracePt t="73733" x="5062538" y="6384925"/>
          <p14:tracePt t="73750" x="5054600" y="6348413"/>
          <p14:tracePt t="73765" x="5045075" y="6303963"/>
          <p14:tracePt t="73782" x="5045075" y="6276975"/>
          <p14:tracePt t="73798" x="5045075" y="6242050"/>
          <p14:tracePt t="73798" x="5045075" y="6232525"/>
          <p14:tracePt t="73816" x="5045075" y="6215063"/>
          <p14:tracePt t="73833" x="5045075" y="6188075"/>
          <p14:tracePt t="73848" x="5045075" y="6170613"/>
          <p14:tracePt t="73865" x="5045075" y="6153150"/>
          <p14:tracePt t="73882" x="5045075" y="6134100"/>
          <p14:tracePt t="73899" x="5045075" y="6116638"/>
          <p14:tracePt t="73899" x="5045075" y="6108700"/>
          <p14:tracePt t="73917" x="5045075" y="6099175"/>
          <p14:tracePt t="73939" x="5045075" y="6089650"/>
          <p14:tracePt t="73949" x="5045075" y="6062663"/>
          <p14:tracePt t="73966" x="5045075" y="6045200"/>
          <p14:tracePt t="73981" x="5045075" y="6018213"/>
          <p14:tracePt t="73981" x="5045075" y="5991225"/>
          <p14:tracePt t="74001" x="5045075" y="5983288"/>
          <p14:tracePt t="74014" x="5045075" y="5938838"/>
          <p14:tracePt t="74014" x="5045075" y="5911850"/>
          <p14:tracePt t="74032" x="5045075" y="5894388"/>
          <p14:tracePt t="74048" x="5054600" y="5857875"/>
          <p14:tracePt t="74065" x="5054600" y="5840413"/>
          <p14:tracePt t="74083" x="5072063" y="5830888"/>
          <p14:tracePt t="74098" x="5072063" y="5813425"/>
          <p14:tracePt t="74098" x="5072063" y="5803900"/>
          <p14:tracePt t="74118" x="5081588" y="5795963"/>
          <p14:tracePt t="74132" x="5081588" y="5776913"/>
          <p14:tracePt t="74155" x="5081588" y="5759450"/>
          <p14:tracePt t="74587" x="5089525" y="5732463"/>
          <p14:tracePt t="74593" x="5108575" y="5697538"/>
          <p14:tracePt t="74601" x="5116513" y="5599113"/>
          <p14:tracePt t="74618" x="5133975" y="5491163"/>
          <p14:tracePt t="74632" x="5143500" y="5384800"/>
          <p14:tracePt t="74649" x="5160963" y="5276850"/>
          <p14:tracePt t="74665" x="5170488" y="5214938"/>
          <p14:tracePt t="74682" x="5170488" y="5170488"/>
          <p14:tracePt t="74698" x="5170488" y="5116513"/>
          <p14:tracePt t="74715" x="5170488" y="5037138"/>
          <p14:tracePt t="74732" x="5170488" y="5000625"/>
          <p14:tracePt t="74748" x="5170488" y="4956175"/>
          <p14:tracePt t="74765" x="5160963" y="4938713"/>
          <p14:tracePt t="74781" x="5153025" y="4929188"/>
          <p14:tracePt t="74781" x="5153025" y="4919663"/>
          <p14:tracePt t="74802" x="5153025" y="4911725"/>
          <p14:tracePt t="74814" x="5126038" y="4894263"/>
          <p14:tracePt t="74834" x="5126038" y="4884738"/>
          <p14:tracePt t="74848" x="5116513" y="4875213"/>
          <p14:tracePt t="74866" x="5108575" y="4875213"/>
          <p14:tracePt t="74881" x="5099050" y="4875213"/>
          <p14:tracePt t="74899" x="5089525" y="4875213"/>
          <p14:tracePt t="74914" x="5081588" y="4875213"/>
          <p14:tracePt t="74931" x="5062538" y="4875213"/>
          <p14:tracePt t="74948" x="5054600" y="4875213"/>
          <p14:tracePt t="74964" x="5045075" y="4875213"/>
          <p14:tracePt t="74986" x="5037138" y="4875213"/>
          <p14:tracePt t="75001" x="5027613" y="4875213"/>
          <p14:tracePt t="75017" x="5018088" y="4875213"/>
          <p14:tracePt t="75040" x="5018088" y="4884738"/>
          <p14:tracePt t="75049" x="5010150" y="4902200"/>
          <p14:tracePt t="75065" x="4991100" y="4919663"/>
          <p14:tracePt t="75082" x="4973638" y="4938713"/>
          <p14:tracePt t="75098" x="4973638" y="4946650"/>
          <p14:tracePt t="75114" x="4973638" y="4965700"/>
          <p14:tracePt t="75114" x="4965700" y="4983163"/>
          <p14:tracePt t="75132" x="4965700" y="5000625"/>
          <p14:tracePt t="75148" x="4956175" y="5010150"/>
          <p14:tracePt t="75165" x="4956175" y="5027613"/>
          <p14:tracePt t="75182" x="4946650" y="5062538"/>
          <p14:tracePt t="75198" x="4946650" y="5081588"/>
          <p14:tracePt t="75198" x="4946650" y="5108575"/>
          <p14:tracePt t="75218" x="4946650" y="5116513"/>
          <p14:tracePt t="75231" x="4929188" y="5170488"/>
          <p14:tracePt t="75250" x="4929188" y="5205413"/>
          <p14:tracePt t="75265" x="4929188" y="5251450"/>
          <p14:tracePt t="75283" x="4929188" y="5276850"/>
          <p14:tracePt t="75298" x="4929188" y="5322888"/>
          <p14:tracePt t="75315" x="4929188" y="5357813"/>
          <p14:tracePt t="75315" x="4929188" y="5375275"/>
          <p14:tracePt t="75334" x="4929188" y="5411788"/>
          <p14:tracePt t="75348" x="4929188" y="5456238"/>
          <p14:tracePt t="75366" x="4929188" y="5500688"/>
          <p14:tracePt t="75381" x="4929188" y="5545138"/>
          <p14:tracePt t="75400" x="4929188" y="5572125"/>
          <p14:tracePt t="75415" x="4938713" y="5599113"/>
          <p14:tracePt t="75415" x="4938713" y="5608638"/>
          <p14:tracePt t="75434" x="4946650" y="5643563"/>
          <p14:tracePt t="75449" x="4946650" y="5680075"/>
          <p14:tracePt t="75467" x="4956175" y="5688013"/>
          <p14:tracePt t="75493" x="4956175" y="5697538"/>
          <p14:tracePt t="75501" x="4956175" y="5705475"/>
          <p14:tracePt t="75514" x="4956175" y="5715000"/>
          <p14:tracePt t="75532" x="4956175" y="5724525"/>
          <p14:tracePt t="75609" x="4956175" y="5732463"/>
          <p14:tracePt t="75632" x="4956175" y="5751513"/>
          <p14:tracePt t="75648" x="4956175" y="5759450"/>
          <p14:tracePt t="75670" x="4956175" y="5768975"/>
          <p14:tracePt t="75693" x="4956175" y="5776913"/>
          <p14:tracePt t="76610" x="4956175" y="5786438"/>
          <p14:tracePt t="76735" x="4956175" y="5795963"/>
          <p14:tracePt t="76740" x="4956175" y="5803900"/>
          <p14:tracePt t="76747" x="4956175" y="5848350"/>
          <p14:tracePt t="76766" x="4956175" y="5902325"/>
          <p14:tracePt t="76782" x="4956175" y="5946775"/>
          <p14:tracePt t="76799" x="4956175" y="5991225"/>
          <p14:tracePt t="76815" x="4956175" y="6018213"/>
          <p14:tracePt t="76831" x="4956175" y="6081713"/>
          <p14:tracePt t="76850" x="4956175" y="6108700"/>
          <p14:tracePt t="76865" x="4956175" y="6143625"/>
          <p14:tracePt t="76882" x="4956175" y="6161088"/>
          <p14:tracePt t="76898" x="4965700" y="6180138"/>
          <p14:tracePt t="76898" x="4965700" y="6197600"/>
          <p14:tracePt t="76918" x="4973638" y="6205538"/>
          <p14:tracePt t="76932" x="4983163" y="6215063"/>
          <p14:tracePt t="76949" x="4983163" y="6224588"/>
          <p14:tracePt t="76964" x="5010150" y="6232525"/>
          <p14:tracePt t="76983" x="5018088" y="6232525"/>
          <p14:tracePt t="76997" x="5037138" y="6242050"/>
          <p14:tracePt t="76997" x="5045075" y="6251575"/>
          <p14:tracePt t="77018" x="5054600" y="6251575"/>
          <p14:tracePt t="77030" x="5089525" y="6259513"/>
          <p14:tracePt t="77049" x="5099050" y="6276975"/>
          <p14:tracePt t="77065" x="5116513" y="6276975"/>
          <p14:tracePt t="77081" x="5126038" y="6276975"/>
          <p14:tracePt t="77097" x="5143500" y="6276975"/>
          <p14:tracePt t="77114" x="5160963" y="6276975"/>
          <p14:tracePt t="77133" x="5170488" y="6276975"/>
          <p14:tracePt t="77147" x="5180013" y="6276975"/>
          <p14:tracePt t="77164" x="5187950" y="6276975"/>
          <p14:tracePt t="77186" x="5197475" y="6276975"/>
          <p14:tracePt t="77217" x="5205413" y="6276975"/>
          <p14:tracePt t="77257" x="5205413" y="6269038"/>
          <p14:tracePt t="77279" x="5214938" y="6269038"/>
          <p14:tracePt t="77287" x="5214938" y="6259513"/>
          <p14:tracePt t="77302" x="5214938" y="6251575"/>
          <p14:tracePt t="77341" x="5214938" y="6242050"/>
          <p14:tracePt t="77524" x="5232400" y="6232525"/>
          <p14:tracePt t="77679" x="5241925" y="6232525"/>
          <p14:tracePt t="77726" x="5241925" y="6224588"/>
          <p14:tracePt t="77733" x="5251450" y="6224588"/>
          <p14:tracePt t="77756" x="5251450" y="6215063"/>
          <p14:tracePt t="77764" x="5251450" y="6205538"/>
          <p14:tracePt t="77788" x="5259388" y="6188075"/>
          <p14:tracePt t="77797" x="5259388" y="6180138"/>
          <p14:tracePt t="77813" x="5276850" y="6134100"/>
          <p14:tracePt t="77834" x="5276850" y="6116638"/>
          <p14:tracePt t="77847" x="5295900" y="6045200"/>
          <p14:tracePt t="77866" x="5303838" y="6000750"/>
          <p14:tracePt t="77881" x="5313363" y="5956300"/>
          <p14:tracePt t="77899" x="5313363" y="5911850"/>
          <p14:tracePt t="77914" x="5330825" y="5867400"/>
          <p14:tracePt t="77914" x="5330825" y="5840413"/>
          <p14:tracePt t="77935" x="5330825" y="5822950"/>
          <p14:tracePt t="77947" x="5330825" y="5751513"/>
          <p14:tracePt t="77966" x="5330825" y="5705475"/>
          <p14:tracePt t="77981" x="5330825" y="5661025"/>
          <p14:tracePt t="77999" x="5330825" y="5626100"/>
          <p14:tracePt t="78014" x="5330825" y="5589588"/>
          <p14:tracePt t="78014" x="5330825" y="5581650"/>
          <p14:tracePt t="78035" x="5330825" y="5572125"/>
          <p14:tracePt t="78046" x="5330825" y="5554663"/>
          <p14:tracePt t="78065" x="5330825" y="5537200"/>
          <p14:tracePt t="78082" x="5330825" y="5518150"/>
          <p14:tracePt t="78158" x="5330825" y="5510213"/>
          <p14:tracePt t="78618" x="5330825" y="5500688"/>
          <p14:tracePt t="78633" x="5330825" y="5491163"/>
          <p14:tracePt t="78641" x="5330825" y="5483225"/>
          <p14:tracePt t="78650" x="5330825" y="5465763"/>
          <p14:tracePt t="78665" x="5340350" y="5429250"/>
          <p14:tracePt t="78682" x="5348288" y="5411788"/>
          <p14:tracePt t="78697" x="5348288" y="5384800"/>
          <p14:tracePt t="78714" x="5357813" y="5375275"/>
          <p14:tracePt t="78730" x="5357813" y="5367338"/>
          <p14:tracePt t="78746" x="5367338" y="5367338"/>
          <p14:tracePt t="78763" x="5384800" y="5367338"/>
          <p14:tracePt t="78795" x="5394325" y="5367338"/>
          <p14:tracePt t="78834" x="5402263" y="5367338"/>
          <p14:tracePt t="79181" x="5411788" y="5367338"/>
          <p14:tracePt t="79187" x="5419725" y="5367338"/>
          <p14:tracePt t="79196" x="5465763" y="5384800"/>
          <p14:tracePt t="79216" x="5500688" y="5402263"/>
          <p14:tracePt t="79230" x="5545138" y="5438775"/>
          <p14:tracePt t="79247" x="5643563" y="5500688"/>
          <p14:tracePt t="79265" x="5705475" y="5545138"/>
          <p14:tracePt t="79281" x="5741988" y="5581650"/>
          <p14:tracePt t="79297" x="5786438" y="5608638"/>
          <p14:tracePt t="79314" x="5813425" y="5643563"/>
          <p14:tracePt t="79330" x="5848350" y="5680075"/>
          <p14:tracePt t="79347" x="5884863" y="5697538"/>
          <p14:tracePt t="79347" x="5894388" y="5724525"/>
          <p14:tracePt t="79366" x="5929313" y="5741988"/>
          <p14:tracePt t="79380" x="5965825" y="5786438"/>
          <p14:tracePt t="79400" x="5983288" y="5822950"/>
          <p14:tracePt t="79414" x="6018213" y="5875338"/>
          <p14:tracePt t="79432" x="6027738" y="5902325"/>
          <p14:tracePt t="79432" x="6045200" y="5929313"/>
          <p14:tracePt t="79449" x="6054725" y="5965825"/>
          <p14:tracePt t="79466" x="6062663" y="6010275"/>
          <p14:tracePt t="79481" x="6081713" y="6054725"/>
          <p14:tracePt t="79499" x="6089650" y="6089650"/>
          <p14:tracePt t="79515" x="6099175" y="6116638"/>
          <p14:tracePt t="79515" x="6099175" y="6126163"/>
          <p14:tracePt t="79533" x="6116638" y="6153150"/>
          <p14:tracePt t="79550" x="6116638" y="6161088"/>
          <p14:tracePt t="79563" x="6126163" y="6180138"/>
          <p14:tracePt t="79583" x="6126163" y="6197600"/>
          <p14:tracePt t="79598" x="6126163" y="6205538"/>
          <p14:tracePt t="79614" x="6126163" y="6224588"/>
          <p14:tracePt t="79941" x="6126163" y="6232525"/>
          <p14:tracePt t="79957" x="6126163" y="6242050"/>
          <p14:tracePt t="79964" x="6126163" y="6251575"/>
          <p14:tracePt t="79971" x="6126163" y="6269038"/>
          <p14:tracePt t="79980" x="6126163" y="6313488"/>
          <p14:tracePt t="79996" x="6126163" y="6367463"/>
          <p14:tracePt t="80013" x="6126163" y="6438900"/>
          <p14:tracePt t="80030" x="6126163" y="6518275"/>
          <p14:tracePt t="80046" x="6143625" y="6589713"/>
          <p14:tracePt t="80063" x="6153150" y="6643688"/>
          <p14:tracePt t="80063" x="6153150" y="6661150"/>
          <p14:tracePt t="80080" x="6161088" y="6697663"/>
          <p14:tracePt t="80096" x="6161088" y="6724650"/>
          <p14:tracePt t="80114" x="6180138" y="6759575"/>
          <p14:tracePt t="80130" x="6180138" y="6777038"/>
          <p14:tracePt t="80149" x="6180138" y="6786563"/>
          <p14:tracePt t="80162" x="6180138" y="6804025"/>
          <p14:tracePt t="80181" x="6180138" y="6813550"/>
          <p14:tracePt t="80196" x="6180138" y="6823075"/>
          <p14:tracePt t="80243" x="6188075" y="6823075"/>
          <p14:tracePt t="80564" x="6197600" y="6823075"/>
          <p14:tracePt t="80579" x="6205538" y="6823075"/>
          <p14:tracePt t="80587" x="6224588" y="6823075"/>
          <p14:tracePt t="80595" x="6276975" y="6823075"/>
          <p14:tracePt t="80614" x="6367463" y="6823075"/>
          <p14:tracePt t="80629" x="6456363" y="6823075"/>
          <p14:tracePt t="80647" x="6562725" y="6823075"/>
          <p14:tracePt t="80662" x="6661150" y="6823075"/>
          <p14:tracePt t="80662" x="6715125" y="6823075"/>
          <p14:tracePt t="80680" x="6786563" y="6823075"/>
          <p14:tracePt t="80696" x="6848475" y="6813550"/>
          <p14:tracePt t="80712" x="6884988" y="6813550"/>
          <p14:tracePt t="80729" x="6911975" y="6813550"/>
          <p14:tracePt t="80745" x="6938963" y="6813550"/>
          <p14:tracePt t="80762" x="6946900" y="6813550"/>
          <p14:tracePt t="80778" x="6956425" y="6804025"/>
          <p14:tracePt t="80796" x="6965950" y="6804025"/>
          <p14:tracePt t="81710" x="6973888" y="6796088"/>
          <p14:tracePt t="82419" x="6983413" y="6796088"/>
          <p14:tracePt t="82427" x="7010400" y="6796088"/>
          <p14:tracePt t="82434" x="7018338" y="6786563"/>
          <p14:tracePt t="82446" x="7062788" y="6777038"/>
          <p14:tracePt t="82446" x="7072313" y="6777038"/>
          <p14:tracePt t="82466" x="7081838" y="6777038"/>
          <p14:tracePt t="82479" x="7134225" y="6759575"/>
          <p14:tracePt t="82498" x="7161213" y="6751638"/>
          <p14:tracePt t="82513" x="7180263" y="6751638"/>
          <p14:tracePt t="82530" x="7188200" y="6742113"/>
          <p14:tracePt t="82545" x="7197725" y="6742113"/>
          <p14:tracePt t="82561" x="7205663" y="6742113"/>
          <p14:tracePt t="82578" x="7224713" y="6742113"/>
          <p14:tracePt t="82595" x="7232650" y="6732588"/>
          <p14:tracePt t="82614" x="7205663" y="6705600"/>
          <p14:tracePt t="83282" x="7180263" y="6688138"/>
          <p14:tracePt t="83288" x="7153275" y="6670675"/>
          <p14:tracePt t="83296" x="7054850" y="6599238"/>
          <p14:tracePt t="83314" x="6973888" y="6537325"/>
          <p14:tracePt t="83330" x="6867525" y="6446838"/>
          <p14:tracePt t="83347" x="6742113" y="6348413"/>
          <p14:tracePt t="83363" x="6599238" y="6232525"/>
          <p14:tracePt t="83380" x="6473825" y="6143625"/>
          <p14:tracePt t="83380" x="6411913" y="6099175"/>
          <p14:tracePt t="83397" x="6286500" y="6018213"/>
          <p14:tracePt t="83414" x="6188075" y="5965825"/>
          <p14:tracePt t="83429" x="6126163" y="5911850"/>
          <p14:tracePt t="83448" x="6072188" y="5875338"/>
          <p14:tracePt t="83463" x="6010275" y="5830888"/>
          <p14:tracePt t="83463" x="5983288" y="5822950"/>
          <p14:tracePt t="83482" x="5965825" y="5813425"/>
          <p14:tracePt t="83495" x="5884863" y="5776913"/>
          <p14:tracePt t="83514" x="5857875" y="5759450"/>
          <p14:tracePt t="83529" x="5803900" y="5751513"/>
          <p14:tracePt t="83549" x="5776913" y="5741988"/>
          <p14:tracePt t="83563" x="5741988" y="5732463"/>
          <p14:tracePt t="83563" x="5732463" y="5715000"/>
          <p14:tracePt t="83582" x="5705475" y="5715000"/>
          <p14:tracePt t="83595" x="5670550" y="5705475"/>
          <p14:tracePt t="83613" x="5634038" y="5697538"/>
          <p14:tracePt t="83630" x="5608638" y="5688013"/>
          <p14:tracePt t="83646" x="5581650" y="5688013"/>
          <p14:tracePt t="83664" x="5562600" y="5680075"/>
          <p14:tracePt t="83679" x="5545138" y="5680075"/>
          <p14:tracePt t="83679" x="5537200" y="5680075"/>
          <p14:tracePt t="83699" x="5518150" y="5680075"/>
          <p14:tracePt t="83713" x="5500688" y="5680075"/>
          <p14:tracePt t="83731" x="5491163" y="5680075"/>
          <p14:tracePt t="83750" x="5483225" y="5680075"/>
          <p14:tracePt t="83774" x="5473700" y="5680075"/>
          <p14:tracePt t="83804" x="5465763" y="5680075"/>
          <p14:tracePt t="83851" x="5465763" y="5688013"/>
          <p14:tracePt t="83858" x="5465763" y="5697538"/>
          <p14:tracePt t="83866" x="5465763" y="5705475"/>
          <p14:tracePt t="83879" x="5465763" y="5732463"/>
          <p14:tracePt t="83879" x="5465763" y="5751513"/>
          <p14:tracePt t="83897" x="5465763" y="5786438"/>
          <p14:tracePt t="83914" x="5465763" y="5813425"/>
          <p14:tracePt t="83929" x="5465763" y="5848350"/>
          <p14:tracePt t="83947" x="5465763" y="5875338"/>
          <p14:tracePt t="83963" x="5465763" y="5911850"/>
          <p14:tracePt t="83963" x="5465763" y="5919788"/>
          <p14:tracePt t="83982" x="5465763" y="5938838"/>
          <p14:tracePt t="83995" x="5465763" y="5973763"/>
          <p14:tracePt t="84014" x="5465763" y="5991225"/>
          <p14:tracePt t="84028" x="5465763" y="6010275"/>
          <p14:tracePt t="84046" x="5465763" y="6027738"/>
          <p14:tracePt t="84062" x="5465763" y="6037263"/>
          <p14:tracePt t="84078" x="5465763" y="6045200"/>
          <p14:tracePt t="84097" x="5465763" y="6054725"/>
          <p14:tracePt t="84120" x="5473700" y="6054725"/>
          <p14:tracePt t="84128" x="5473700" y="6062663"/>
          <p14:tracePt t="84145" x="5473700" y="6072188"/>
          <p14:tracePt t="84162" x="5483225" y="6089650"/>
          <p14:tracePt t="84178" x="5491163" y="6099175"/>
          <p14:tracePt t="84199" x="5491163" y="6108700"/>
          <p14:tracePt t="84212" x="5491163" y="6116638"/>
          <p14:tracePt t="84322" x="5491163" y="6126163"/>
          <p14:tracePt t="84343" x="5491163" y="6134100"/>
          <p14:tracePt t="84367" x="5500688" y="6134100"/>
          <p14:tracePt t="84537" x="5518150" y="6134100"/>
          <p14:tracePt t="84566" x="5527675" y="6134100"/>
          <p14:tracePt t="84597" x="5537200" y="6134100"/>
          <p14:tracePt t="84628" x="5545138" y="6134100"/>
          <p14:tracePt t="84651" x="5554663" y="6134100"/>
          <p14:tracePt t="84681" x="5562600" y="6134100"/>
          <p14:tracePt t="84707" x="5572125" y="6134100"/>
          <p14:tracePt t="84728" x="5572125" y="6126163"/>
          <p14:tracePt t="84751" x="5589588" y="6126163"/>
          <p14:tracePt t="84758" x="5589588" y="6116638"/>
          <p14:tracePt t="84767" x="5599113" y="6116638"/>
          <p14:tracePt t="84778" x="5599113" y="6108700"/>
          <p14:tracePt t="84795" x="5608638" y="6099175"/>
          <p14:tracePt t="84813" x="5616575" y="6081713"/>
          <p14:tracePt t="84831" x="5626100" y="6072188"/>
          <p14:tracePt t="84845" x="5634038" y="6062663"/>
          <p14:tracePt t="84863" x="5643563" y="6054725"/>
          <p14:tracePt t="84863" x="5643563" y="6045200"/>
          <p14:tracePt t="84882" x="5661025" y="6037263"/>
          <p14:tracePt t="84895" x="5680075" y="6000750"/>
          <p14:tracePt t="84914" x="5715000" y="5983288"/>
          <p14:tracePt t="84929" x="5732463" y="5946775"/>
          <p14:tracePt t="84947" x="5768975" y="5911850"/>
          <p14:tracePt t="84962" x="5803900" y="5884863"/>
          <p14:tracePt t="84980" x="5822950" y="5857875"/>
          <p14:tracePt t="84996" x="5875338" y="5803900"/>
          <p14:tracePt t="85014" x="5902325" y="5768975"/>
          <p14:tracePt t="85029" x="5929313" y="5741988"/>
          <p14:tracePt t="85048" x="5956300" y="5705475"/>
          <p14:tracePt t="85062" x="5991225" y="5661025"/>
          <p14:tracePt t="85062" x="6000750" y="5634038"/>
          <p14:tracePt t="85083" x="6027738" y="5589588"/>
          <p14:tracePt t="85095" x="6081713" y="5500688"/>
          <p14:tracePt t="85114" x="6108700" y="5456238"/>
          <p14:tracePt t="85130" x="6134100" y="5419725"/>
          <p14:tracePt t="85146" x="6161088" y="5384800"/>
          <p14:tracePt t="85163" x="6180138" y="5357813"/>
          <p14:tracePt t="85179" x="6215063" y="5322888"/>
          <p14:tracePt t="85179" x="6242050" y="5295900"/>
          <p14:tracePt t="85198" x="6251575" y="5286375"/>
          <p14:tracePt t="85211" x="6303963" y="5241925"/>
          <p14:tracePt t="85230" x="6340475" y="5214938"/>
          <p14:tracePt t="85245" x="6375400" y="5197475"/>
          <p14:tracePt t="85264" x="6394450" y="5187950"/>
          <p14:tracePt t="85280" x="6411913" y="5180013"/>
          <p14:tracePt t="85297" x="6411913" y="5170488"/>
          <p14:tracePt t="85312" x="6438900" y="5170488"/>
          <p14:tracePt t="85330" x="6456363" y="5153025"/>
          <p14:tracePt t="85735" x="6465888" y="5143500"/>
          <p14:tracePt t="85744" x="6491288" y="5133975"/>
          <p14:tracePt t="85751" x="6518275" y="5126038"/>
          <p14:tracePt t="85762" x="6581775" y="5099050"/>
          <p14:tracePt t="85779" x="6643688" y="5054600"/>
          <p14:tracePt t="85795" x="6705600" y="5037138"/>
          <p14:tracePt t="85795" x="6732588" y="5010150"/>
          <p14:tracePt t="85813" x="6796088" y="4965700"/>
          <p14:tracePt t="85829" x="6858000" y="4946650"/>
          <p14:tracePt t="85845" x="6919913" y="4902200"/>
          <p14:tracePt t="85862" x="6991350" y="4867275"/>
          <p14:tracePt t="85880" x="7054850" y="4840288"/>
          <p14:tracePt t="85895" x="7099300" y="4803775"/>
          <p14:tracePt t="85895" x="7143750" y="4786313"/>
          <p14:tracePt t="85917" x="7188200" y="4768850"/>
          <p14:tracePt t="85928" x="7242175" y="4751388"/>
          <p14:tracePt t="85949" x="7286625" y="4732338"/>
          <p14:tracePt t="85962" x="7331075" y="4705350"/>
          <p14:tracePt t="85962" x="7358063" y="4705350"/>
          <p14:tracePt t="85982" x="7375525" y="4705350"/>
          <p14:tracePt t="85994" x="7439025" y="4697413"/>
          <p14:tracePt t="85994" x="7466013" y="4679950"/>
          <p14:tracePt t="86014" x="7510463" y="4679950"/>
          <p14:tracePt t="86029" x="7572375" y="4670425"/>
          <p14:tracePt t="86045" x="7616825" y="4660900"/>
          <p14:tracePt t="86062" x="7680325" y="4643438"/>
          <p14:tracePt t="86078" x="7715250" y="4643438"/>
          <p14:tracePt t="86095" x="7759700" y="4643438"/>
          <p14:tracePt t="86095" x="7786688" y="4633913"/>
          <p14:tracePt t="86113" x="7813675" y="4633913"/>
          <p14:tracePt t="86130" x="7848600" y="4625975"/>
          <p14:tracePt t="86145" x="7885113" y="4625975"/>
          <p14:tracePt t="86164" x="7902575" y="4608513"/>
          <p14:tracePt t="86178" x="7920038" y="4598988"/>
          <p14:tracePt t="86198" x="7929563" y="4598988"/>
          <p14:tracePt t="86213" x="7939088" y="4598988"/>
          <p14:tracePt t="86235" x="7929563" y="4598988"/>
          <p14:tracePt t="86366" x="7912100" y="4598988"/>
          <p14:tracePt t="86374" x="7885113" y="4598988"/>
          <p14:tracePt t="86382" x="7867650" y="4598988"/>
          <p14:tracePt t="86394" x="7715250" y="4616450"/>
          <p14:tracePt t="86415" x="7626350" y="4643438"/>
          <p14:tracePt t="86429" x="7527925" y="4670425"/>
          <p14:tracePt t="86448" x="7439025" y="4697413"/>
          <p14:tracePt t="86462" x="7313613" y="4759325"/>
          <p14:tracePt t="86478" x="7205663" y="4803775"/>
          <p14:tracePt t="86495" x="7081838" y="4875213"/>
          <p14:tracePt t="86511" x="6919913" y="4973638"/>
          <p14:tracePt t="86529" x="6858000" y="5027613"/>
          <p14:tracePt t="86545" x="6786563" y="5081588"/>
          <p14:tracePt t="86562" x="6742113" y="5133975"/>
          <p14:tracePt t="86579" x="6670675" y="5187950"/>
          <p14:tracePt t="86595" x="6626225" y="5232400"/>
          <p14:tracePt t="86612" x="6545263" y="5295900"/>
          <p14:tracePt t="86631" x="6483350" y="5367338"/>
          <p14:tracePt t="86645" x="6419850" y="5402263"/>
          <p14:tracePt t="86663" x="6367463" y="5465763"/>
          <p14:tracePt t="86678" x="6296025" y="5518150"/>
          <p14:tracePt t="86696" x="6232525" y="5589588"/>
          <p14:tracePt t="86712" x="6161088" y="5653088"/>
          <p14:tracePt t="86730" x="6116638" y="5697538"/>
          <p14:tracePt t="86745" x="6089650" y="5732463"/>
          <p14:tracePt t="86763" x="6037263" y="5768975"/>
          <p14:tracePt t="86778" x="6018213" y="5803900"/>
          <p14:tracePt t="86796" x="5983288" y="5840413"/>
          <p14:tracePt t="86796" x="5965825" y="5848350"/>
          <p14:tracePt t="86814" x="5919788" y="5884863"/>
          <p14:tracePt t="86831" x="5884863" y="5919788"/>
          <p14:tracePt t="86846" x="5857875" y="5956300"/>
          <p14:tracePt t="86861" x="5822950" y="5973763"/>
          <p14:tracePt t="86880" x="5786438" y="6000750"/>
          <p14:tracePt t="86895" x="5768975" y="6037263"/>
          <p14:tracePt t="86895" x="5751513" y="6045200"/>
          <p14:tracePt t="86914" x="5732463" y="6062663"/>
          <p14:tracePt t="86929" x="5724525" y="6099175"/>
          <p14:tracePt t="86947" x="5705475" y="6116638"/>
          <p14:tracePt t="86962" x="5680075" y="6126163"/>
          <p14:tracePt t="86979" x="5670550" y="6134100"/>
          <p14:tracePt t="86994" x="5670550" y="6143625"/>
          <p14:tracePt t="87011" x="5670550" y="6161088"/>
          <p14:tracePt t="87121" x="5670550" y="6153150"/>
          <p14:tracePt t="87385" x="5688013" y="6134100"/>
          <p14:tracePt t="87389" x="5705475" y="6126163"/>
          <p14:tracePt t="87397" x="5732463" y="6099175"/>
          <p14:tracePt t="87411" x="5795963" y="6037263"/>
          <p14:tracePt t="87429" x="5857875" y="6000750"/>
          <p14:tracePt t="87448" x="5911850" y="5946775"/>
          <p14:tracePt t="87461" x="5956300" y="5884863"/>
          <p14:tracePt t="87481" x="6027738" y="5830888"/>
          <p14:tracePt t="87494" x="6108700" y="5751513"/>
          <p14:tracePt t="87494" x="6153150" y="5724525"/>
          <p14:tracePt t="87514" x="6232525" y="5634038"/>
          <p14:tracePt t="87529" x="6313488" y="5572125"/>
          <p14:tracePt t="87545" x="6394450" y="5500688"/>
          <p14:tracePt t="87562" x="6446838" y="5438775"/>
          <p14:tracePt t="87578" x="6510338" y="5384800"/>
          <p14:tracePt t="87595" x="6589713" y="5322888"/>
          <p14:tracePt t="87612" x="6759575" y="5197475"/>
          <p14:tracePt t="87630" x="6902450" y="5116513"/>
          <p14:tracePt t="87645" x="7045325" y="5018088"/>
          <p14:tracePt t="87664" x="7161213" y="4965700"/>
          <p14:tracePt t="87678" x="7304088" y="4867275"/>
          <p14:tracePt t="87698" x="7331075" y="4840288"/>
          <p14:tracePt t="87710" x="7439025" y="4768850"/>
          <p14:tracePt t="87730" x="7500938" y="4751388"/>
          <p14:tracePt t="87745" x="7562850" y="4724400"/>
          <p14:tracePt t="87762" x="7608888" y="4687888"/>
          <p14:tracePt t="87778" x="7680325" y="4660900"/>
          <p14:tracePt t="87795" x="7724775" y="4625975"/>
          <p14:tracePt t="87812" x="7769225" y="4608513"/>
          <p14:tracePt t="87812" x="7786688" y="4581525"/>
          <p14:tracePt t="87829" x="7813675" y="4581525"/>
          <p14:tracePt t="87845" x="7840663" y="4562475"/>
          <p14:tracePt t="87861" x="7858125" y="4554538"/>
          <p14:tracePt t="87880" x="7875588" y="4545013"/>
          <p14:tracePt t="87896" x="7902575" y="4518025"/>
          <p14:tracePt t="87896" x="7912100" y="4518025"/>
          <p14:tracePt t="87914" x="7920038" y="4510088"/>
          <p14:tracePt t="87927" x="7939088" y="4500563"/>
          <p14:tracePt t="87947" x="7966075" y="4491038"/>
          <p14:tracePt t="87961" x="7974013" y="4483100"/>
          <p14:tracePt t="87978" x="7983538" y="4483100"/>
          <p14:tracePt t="87994" x="7991475" y="4483100"/>
          <p14:tracePt t="88011" x="8001000" y="4483100"/>
          <p14:tracePt t="88028" x="7991475" y="4483100"/>
          <p14:tracePt t="88653" x="7983538" y="4483100"/>
          <p14:tracePt t="88659" x="7956550" y="4483100"/>
          <p14:tracePt t="88667" x="7929563" y="4491038"/>
          <p14:tracePt t="88677" x="7867650" y="4518025"/>
          <p14:tracePt t="88696" x="7777163" y="4562475"/>
          <p14:tracePt t="88711" x="7643813" y="4616450"/>
          <p14:tracePt t="88731" x="7562850" y="4652963"/>
          <p14:tracePt t="88745" x="7483475" y="4705350"/>
          <p14:tracePt t="88762" x="7385050" y="4768850"/>
          <p14:tracePt t="88778" x="7304088" y="4830763"/>
          <p14:tracePt t="88795" x="7188200" y="4902200"/>
          <p14:tracePt t="88811" x="7081838" y="4991100"/>
          <p14:tracePt t="88811" x="7018338" y="5054600"/>
          <p14:tracePt t="88829" x="6929438" y="5160963"/>
          <p14:tracePt t="88845" x="6831013" y="5286375"/>
          <p14:tracePt t="88861" x="6759575" y="5429250"/>
          <p14:tracePt t="88879" x="6680200" y="5545138"/>
          <p14:tracePt t="88894" x="6653213" y="5626100"/>
          <p14:tracePt t="88894" x="6643688" y="5670550"/>
          <p14:tracePt t="88915" x="6634163" y="5688013"/>
          <p14:tracePt t="88927" x="6589713" y="5776913"/>
          <p14:tracePt t="88948" x="6581775" y="5813425"/>
          <p14:tracePt t="88960" x="6572250" y="5830888"/>
          <p14:tracePt t="88979" x="6562725" y="5848350"/>
          <p14:tracePt t="88994" x="6562725" y="5875338"/>
          <p14:tracePt t="89011" x="6562725" y="5894388"/>
          <p14:tracePt t="89011" x="6562725" y="5902325"/>
          <p14:tracePt t="89029" x="6562725" y="5919788"/>
          <p14:tracePt t="89045" x="6562725" y="5946775"/>
          <p14:tracePt t="89061" x="6562725" y="5965825"/>
          <p14:tracePt t="89077" x="6562725" y="5983288"/>
          <p14:tracePt t="89099" x="6562725" y="5991225"/>
          <p14:tracePt t="89110" x="6572250" y="5991225"/>
          <p14:tracePt t="89444" x="6608763" y="5991225"/>
          <p14:tracePt t="89454" x="6643688" y="5973763"/>
          <p14:tracePt t="89461" x="6777038" y="5929313"/>
          <p14:tracePt t="89478" x="7000875" y="5902325"/>
          <p14:tracePt t="89495" x="7286625" y="5902325"/>
          <p14:tracePt t="89511" x="7626350" y="5902325"/>
          <p14:tracePt t="89511" x="7786688" y="5902325"/>
          <p14:tracePt t="89530" x="8126413" y="5946775"/>
          <p14:tracePt t="89545" x="8474075" y="6018213"/>
          <p14:tracePt t="89563" x="8813800" y="6099175"/>
          <p14:tracePt t="89578" x="9037638" y="6134100"/>
          <p14:tracePt t="89596" x="9232900" y="6161088"/>
          <p14:tracePt t="89611" x="9331325" y="6188075"/>
          <p14:tracePt t="89628" x="9447213" y="6205538"/>
          <p14:tracePt t="89647" x="9474200" y="6215063"/>
          <p14:tracePt t="89661" x="9510713" y="6215063"/>
          <p14:tracePt t="89679" x="9518650" y="6215063"/>
          <p14:tracePt t="90068" x="9545638" y="6205538"/>
          <p14:tracePt t="90075" x="9555163" y="6180138"/>
          <p14:tracePt t="90083" x="9582150" y="6170613"/>
          <p14:tracePt t="90093" x="9626600" y="6116638"/>
          <p14:tracePt t="90111" x="9698038" y="6062663"/>
          <p14:tracePt t="90128" x="9742488" y="6027738"/>
          <p14:tracePt t="90128" x="9769475" y="6010275"/>
          <p14:tracePt t="90147" x="9804400" y="5991225"/>
          <p14:tracePt t="90161" x="9840913" y="5973763"/>
          <p14:tracePt t="90178" x="9848850" y="5946775"/>
          <p14:tracePt t="90194" x="9867900" y="5929313"/>
          <p14:tracePt t="90194" x="9875838" y="5919788"/>
          <p14:tracePt t="90214" x="9894888" y="5894388"/>
          <p14:tracePt t="90226" x="9920288" y="5867400"/>
          <p14:tracePt t="90248" x="9939338" y="5830888"/>
          <p14:tracePt t="90262" x="9974263" y="5813425"/>
          <p14:tracePt t="90279" x="10010775" y="5776913"/>
          <p14:tracePt t="90294" x="10045700" y="5741988"/>
          <p14:tracePt t="90312" x="10082213" y="5705475"/>
          <p14:tracePt t="90327" x="10126663" y="5670550"/>
          <p14:tracePt t="90327" x="10144125" y="5643563"/>
          <p14:tracePt t="90345" x="10198100" y="5616575"/>
          <p14:tracePt t="90361" x="10215563" y="5581650"/>
          <p14:tracePt t="90378" x="10242550" y="5545138"/>
          <p14:tracePt t="90395" x="10260013" y="5527675"/>
          <p14:tracePt t="90411" x="10269538" y="5510213"/>
          <p14:tracePt t="90411" x="10277475" y="5500688"/>
          <p14:tracePt t="90430" x="10287000" y="5491163"/>
          <p14:tracePt t="90446" x="10304463" y="5473700"/>
          <p14:tracePt t="90464" x="10304463" y="5465763"/>
          <p14:tracePt t="90476" x="10304463" y="5456238"/>
          <p14:tracePt t="90754" x="10304463" y="5446713"/>
          <p14:tracePt t="90760" x="10304463" y="5438775"/>
          <p14:tracePt t="90770" x="10304463" y="5429250"/>
          <p14:tracePt t="90777" x="10304463" y="5394325"/>
          <p14:tracePt t="90794" x="10304463" y="5367338"/>
          <p14:tracePt t="90810" x="10304463" y="5330825"/>
          <p14:tracePt t="90827" x="10304463" y="5313363"/>
          <p14:tracePt t="90827" x="10304463" y="5286375"/>
          <p14:tracePt t="90846" x="10304463" y="5268913"/>
          <p14:tracePt t="90861" x="10304463" y="5241925"/>
          <p14:tracePt t="90877" x="10304463" y="5214938"/>
          <p14:tracePt t="90897" x="10304463" y="5197475"/>
          <p14:tracePt t="90911" x="10304463" y="5180013"/>
          <p14:tracePt t="90911" x="10304463" y="5170488"/>
          <p14:tracePt t="90931" x="10304463" y="5143500"/>
          <p14:tracePt t="90945" x="10304463" y="5133975"/>
          <p14:tracePt t="90962" x="10296525" y="5108575"/>
          <p14:tracePt t="90977" x="10296525" y="5081588"/>
          <p14:tracePt t="90994" x="10287000" y="5072063"/>
          <p14:tracePt t="91010" x="10277475" y="5054600"/>
          <p14:tracePt t="91027" x="10277475" y="5037138"/>
          <p14:tracePt t="91044" x="10269538" y="5018088"/>
          <p14:tracePt t="91060" x="10260013" y="5010150"/>
          <p14:tracePt t="91078" x="10260013" y="5000625"/>
          <p14:tracePt t="91093" x="10260013" y="4991100"/>
          <p14:tracePt t="91110" x="10252075" y="4991100"/>
          <p14:tracePt t="91137" x="10252075" y="4983163"/>
          <p14:tracePt t="91176" x="10242550" y="4983163"/>
          <p14:tracePt t="91277" x="10225088" y="4983163"/>
          <p14:tracePt t="91444" x="10215563" y="4983163"/>
          <p14:tracePt t="91475" x="10206038" y="4983163"/>
          <p14:tracePt t="91552" x="10198100" y="4983163"/>
          <p14:tracePt t="91676" x="10188575" y="4983163"/>
          <p14:tracePt t="91706" x="10180638" y="4983163"/>
          <p14:tracePt t="91744" x="10171113" y="4983163"/>
          <p14:tracePt t="91768" x="10161588" y="4983163"/>
          <p14:tracePt t="91783" x="10144125" y="4983163"/>
          <p14:tracePt t="91807" x="10134600" y="4983163"/>
          <p14:tracePt t="91814" x="10126663" y="4983163"/>
          <p14:tracePt t="91845" x="10117138" y="4983163"/>
          <p14:tracePt t="91860" x="10117138" y="4991100"/>
          <p14:tracePt t="91884" x="10109200" y="4991100"/>
          <p14:tracePt t="91892" x="10109200" y="5000625"/>
          <p14:tracePt t="91907" x="10099675" y="5000625"/>
          <p14:tracePt t="91914" x="10099675" y="5010150"/>
          <p14:tracePt t="91926" x="10090150" y="5027613"/>
          <p14:tracePt t="91943" x="10072688" y="5045075"/>
          <p14:tracePt t="91943" x="10063163" y="5054600"/>
          <p14:tracePt t="91963" x="10055225" y="5072063"/>
          <p14:tracePt t="91977" x="10045700" y="5081588"/>
          <p14:tracePt t="91995" x="10045700" y="5116513"/>
          <p14:tracePt t="92011" x="10037763" y="5126038"/>
          <p14:tracePt t="92027" x="10037763" y="5143500"/>
          <p14:tracePt t="92043" x="10037763" y="5170488"/>
          <p14:tracePt t="92043" x="10028238" y="5180013"/>
          <p14:tracePt t="92062" x="10028238" y="5197475"/>
          <p14:tracePt t="92076" x="10028238" y="5214938"/>
          <p14:tracePt t="92094" x="10028238" y="5241925"/>
          <p14:tracePt t="92110" x="10028238" y="5259388"/>
          <p14:tracePt t="92128" x="10028238" y="5268913"/>
          <p14:tracePt t="92144" x="10028238" y="5295900"/>
          <p14:tracePt t="96580" x="10018713" y="5295900"/>
          <p14:tracePt t="97256" x="10001250" y="5295900"/>
          <p14:tracePt t="97262" x="9991725" y="5295900"/>
          <p14:tracePt t="97278" x="9983788" y="5313363"/>
          <p14:tracePt t="97295" x="9966325" y="5313363"/>
          <p14:tracePt t="97309" x="9966325" y="5322888"/>
          <p14:tracePt t="97326" x="9947275" y="5330825"/>
          <p14:tracePt t="97342" x="9939338" y="5340350"/>
          <p14:tracePt t="97359" x="9920288" y="5357813"/>
          <p14:tracePt t="97376" x="9902825" y="5394325"/>
          <p14:tracePt t="97376" x="9902825" y="5402263"/>
          <p14:tracePt t="97394" x="9885363" y="5438775"/>
          <p14:tracePt t="97411" x="9867900" y="5465763"/>
          <p14:tracePt t="97426" x="9858375" y="5510213"/>
          <p14:tracePt t="97444" x="9848850" y="5545138"/>
          <p14:tracePt t="97459" x="9840913" y="5572125"/>
          <p14:tracePt t="97459" x="9840913" y="5581650"/>
          <p14:tracePt t="97479" x="9823450" y="5599113"/>
          <p14:tracePt t="97491" x="9813925" y="5634038"/>
          <p14:tracePt t="97511" x="9813925" y="5643563"/>
          <p14:tracePt t="97524" x="9804400" y="5661025"/>
          <p14:tracePt t="97544" x="9804400" y="5670550"/>
          <p14:tracePt t="97558" x="9804400" y="5680075"/>
          <p14:tracePt t="97578" x="9804400" y="5688013"/>
          <p14:tracePt t="98512" x="9813925" y="5688013"/>
          <p14:tracePt t="99171" x="9840913" y="5680075"/>
          <p14:tracePt t="99178" x="9848850" y="5680075"/>
          <p14:tracePt t="99191" x="9885363" y="5680075"/>
          <p14:tracePt t="99191" x="9894888" y="5680075"/>
          <p14:tracePt t="99211" x="9920288" y="5680075"/>
          <p14:tracePt t="99225" x="9956800" y="5680075"/>
          <p14:tracePt t="99244" x="10010775" y="5680075"/>
          <p14:tracePt t="99258" x="10072688" y="5680075"/>
          <p14:tracePt t="99277" x="10134600" y="5680075"/>
          <p14:tracePt t="99292" x="10180638" y="5680075"/>
          <p14:tracePt t="99292" x="10215563" y="5680075"/>
          <p14:tracePt t="99311" x="10252075" y="5670550"/>
          <p14:tracePt t="99326" x="10269538" y="5670550"/>
          <p14:tracePt t="99342" x="10287000" y="5670550"/>
          <p14:tracePt t="99359" x="10296525" y="5670550"/>
          <p14:tracePt t="99374" x="10304463" y="5670550"/>
          <p14:tracePt t="99391" x="10313988" y="56705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81310" y="158635"/>
            <a:ext cx="614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Symmetry-based Approach : Limitations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758" y="1051913"/>
            <a:ext cx="11744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/>
              <a:t>The </a:t>
            </a:r>
            <a:r>
              <a:rPr lang="en-US" sz="2000" dirty="0" smtClean="0"/>
              <a:t>dis</a:t>
            </a:r>
            <a:r>
              <a:rPr lang="en-GB" sz="2000" dirty="0" smtClean="0"/>
              <a:t>order parameters monotonically increase with randomness =&gt; not proper metric of complexity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/>
              <a:t>Need for a quantity with minima at both full order/homogeneity and randomness and maximum in between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784218" y="1753705"/>
            <a:ext cx="8827172" cy="4558195"/>
            <a:chOff x="1370929" y="1283805"/>
            <a:chExt cx="8827172" cy="4558195"/>
          </a:xfrm>
        </p:grpSpPr>
        <p:sp>
          <p:nvSpPr>
            <p:cNvPr id="4" name="Right Arrow 3"/>
            <p:cNvSpPr/>
            <p:nvPr/>
          </p:nvSpPr>
          <p:spPr>
            <a:xfrm>
              <a:off x="2330323" y="3446647"/>
              <a:ext cx="6482842" cy="218365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17" descr="AF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374" y="3762440"/>
              <a:ext cx="1033958" cy="724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70929" y="2781728"/>
              <a:ext cx="1865318" cy="7233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Symmetry/</a:t>
              </a:r>
            </a:p>
            <a:p>
              <a:r>
                <a:rPr lang="en-GB" sz="2800" dirty="0" smtClean="0"/>
                <a:t>homogeneity</a:t>
              </a:r>
              <a:endParaRPr lang="en-GB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52708" y="3166646"/>
              <a:ext cx="1745393" cy="39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randomness</a:t>
              </a:r>
              <a:endParaRPr lang="en-GB" sz="2800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8128"/>
            <a:stretch>
              <a:fillRect/>
            </a:stretch>
          </p:blipFill>
          <p:spPr bwMode="auto">
            <a:xfrm>
              <a:off x="8136156" y="3749167"/>
              <a:ext cx="1206683" cy="707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491228" y="2187177"/>
              <a:ext cx="1564799" cy="396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chemeClr val="accent2">
                      <a:lumMod val="75000"/>
                    </a:schemeClr>
                  </a:solidFill>
                </a:rPr>
                <a:t>complexity</a:t>
              </a:r>
              <a:endParaRPr lang="en-GB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383516" y="2561834"/>
              <a:ext cx="6270676" cy="907331"/>
            </a:xfrm>
            <a:custGeom>
              <a:avLst/>
              <a:gdLst>
                <a:gd name="connsiteX0" fmla="*/ 0 w 7286920"/>
                <a:gd name="connsiteY0" fmla="*/ 1183540 h 1196803"/>
                <a:gd name="connsiteX1" fmla="*/ 3738283 w 7286920"/>
                <a:gd name="connsiteY1" fmla="*/ 199 h 1196803"/>
                <a:gd name="connsiteX2" fmla="*/ 6979024 w 7286920"/>
                <a:gd name="connsiteY2" fmla="*/ 1089411 h 1196803"/>
                <a:gd name="connsiteX3" fmla="*/ 7153836 w 7286920"/>
                <a:gd name="connsiteY3" fmla="*/ 1156646 h 1196803"/>
                <a:gd name="connsiteX4" fmla="*/ 7153836 w 7286920"/>
                <a:gd name="connsiteY4" fmla="*/ 1156646 h 119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6920" h="1196803">
                  <a:moveTo>
                    <a:pt x="0" y="1183540"/>
                  </a:moveTo>
                  <a:cubicBezTo>
                    <a:pt x="1287556" y="599713"/>
                    <a:pt x="2575112" y="15887"/>
                    <a:pt x="3738283" y="199"/>
                  </a:cubicBezTo>
                  <a:cubicBezTo>
                    <a:pt x="4901454" y="-15489"/>
                    <a:pt x="6409765" y="896670"/>
                    <a:pt x="6979024" y="1089411"/>
                  </a:cubicBezTo>
                  <a:cubicBezTo>
                    <a:pt x="7548283" y="1282152"/>
                    <a:pt x="7153836" y="1156646"/>
                    <a:pt x="7153836" y="1156646"/>
                  </a:cubicBezTo>
                  <a:lnTo>
                    <a:pt x="7153836" y="1156646"/>
                  </a:lnTo>
                </a:path>
              </a:pathLst>
            </a:cu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006" y="3728673"/>
              <a:ext cx="4915477" cy="79253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26102" y="1283805"/>
              <a:ext cx="137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0070C0"/>
                  </a:solidFill>
                </a:rPr>
                <a:t>Entropy S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  <p:sp>
          <p:nvSpPr>
            <p:cNvPr id="19" name="Curved Up Arrow 18"/>
            <p:cNvSpPr/>
            <p:nvPr/>
          </p:nvSpPr>
          <p:spPr>
            <a:xfrm>
              <a:off x="2492852" y="4521206"/>
              <a:ext cx="6320313" cy="742312"/>
            </a:xfrm>
            <a:prstGeom prst="curvedUpArrow">
              <a:avLst/>
            </a:prstGeom>
            <a:ln>
              <a:headEnd type="arrow" w="med" len="med"/>
              <a:tailEnd type="arrow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2376" y="4753753"/>
              <a:ext cx="1138675" cy="1088247"/>
            </a:xfrm>
            <a:prstGeom prst="rect">
              <a:avLst/>
            </a:prstGeom>
          </p:spPr>
        </p:pic>
        <p:sp>
          <p:nvSpPr>
            <p:cNvPr id="12" name="Down Arrow 11"/>
            <p:cNvSpPr/>
            <p:nvPr/>
          </p:nvSpPr>
          <p:spPr>
            <a:xfrm>
              <a:off x="6833865" y="2031379"/>
              <a:ext cx="347496" cy="7532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349500" y="1732899"/>
              <a:ext cx="5944235" cy="1683402"/>
            </a:xfrm>
            <a:custGeom>
              <a:avLst/>
              <a:gdLst>
                <a:gd name="connsiteX0" fmla="*/ 0 w 6883400"/>
                <a:gd name="connsiteY0" fmla="*/ 1892300 h 1892300"/>
                <a:gd name="connsiteX1" fmla="*/ 2501900 w 6883400"/>
                <a:gd name="connsiteY1" fmla="*/ 571500 h 1892300"/>
                <a:gd name="connsiteX2" fmla="*/ 6362700 w 6883400"/>
                <a:gd name="connsiteY2" fmla="*/ 63500 h 1892300"/>
                <a:gd name="connsiteX3" fmla="*/ 6883400 w 6883400"/>
                <a:gd name="connsiteY3" fmla="*/ 0 h 18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3400" h="1892300">
                  <a:moveTo>
                    <a:pt x="0" y="1892300"/>
                  </a:moveTo>
                  <a:cubicBezTo>
                    <a:pt x="720725" y="1384300"/>
                    <a:pt x="1441450" y="876300"/>
                    <a:pt x="2501900" y="571500"/>
                  </a:cubicBezTo>
                  <a:cubicBezTo>
                    <a:pt x="3562350" y="266700"/>
                    <a:pt x="6362700" y="63500"/>
                    <a:pt x="6362700" y="63500"/>
                  </a:cubicBezTo>
                  <a:lnTo>
                    <a:pt x="6883400" y="0"/>
                  </a:ln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17</a:t>
            </a:fld>
            <a:endParaRPr lang="en-GB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7"/>
    </mc:Choice>
    <mc:Fallback xmlns="">
      <p:transition spd="slow" advTm="2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2" x="10304463" y="5670550"/>
          <p14:tracePt t="2166" x="10277475" y="5670550"/>
          <p14:tracePt t="2174" x="10260013" y="5670550"/>
          <p14:tracePt t="2182" x="10215563" y="5643563"/>
          <p14:tracePt t="2193" x="10099675" y="5545138"/>
          <p14:tracePt t="2211" x="9875838" y="5322888"/>
          <p14:tracePt t="2211" x="9759950" y="5170488"/>
          <p14:tracePt t="2227" x="9483725" y="4830763"/>
          <p14:tracePt t="2244" x="9205913" y="4518025"/>
          <p14:tracePt t="2260" x="8929688" y="4160838"/>
          <p14:tracePt t="2276" x="8705850" y="3803650"/>
          <p14:tracePt t="2276" x="8634413" y="3679825"/>
          <p14:tracePt t="2296" x="8545513" y="3544888"/>
          <p14:tracePt t="2308" x="8402638" y="3232150"/>
          <p14:tracePt t="2329" x="8348663" y="3133725"/>
          <p14:tracePt t="2343" x="8313738" y="3071813"/>
          <p14:tracePt t="2360" x="8296275" y="3017838"/>
          <p14:tracePt t="2376" x="8286750" y="2990850"/>
          <p14:tracePt t="2393" x="8286750" y="2982913"/>
          <p14:tracePt t="2409" x="8286750" y="2965450"/>
          <p14:tracePt t="2426" x="8277225" y="2946400"/>
          <p14:tracePt t="2643" x="8251825" y="2884488"/>
          <p14:tracePt t="2650" x="8197850" y="2830513"/>
          <p14:tracePt t="2659" x="7991475" y="2544763"/>
          <p14:tracePt t="2676" x="7777163" y="2160588"/>
          <p14:tracePt t="2693" x="7500938" y="1751013"/>
          <p14:tracePt t="2693" x="7385050" y="1598613"/>
          <p14:tracePt t="2713" x="7296150" y="1465263"/>
          <p14:tracePt t="2725" x="7010400" y="1214438"/>
          <p14:tracePt t="2745" x="6884988" y="1125538"/>
          <p14:tracePt t="2760" x="6786563" y="1081088"/>
          <p14:tracePt t="2776" x="6705600" y="1044575"/>
          <p14:tracePt t="2794" x="6688138" y="1027113"/>
          <p14:tracePt t="2810" x="6670675" y="1027113"/>
          <p14:tracePt t="2827" x="6643688" y="1027113"/>
          <p14:tracePt t="3104" x="6626225" y="1027113"/>
          <p14:tracePt t="3113" x="6581775" y="1017588"/>
          <p14:tracePt t="3125" x="6491288" y="1000125"/>
          <p14:tracePt t="3125" x="6446838" y="990600"/>
          <p14:tracePt t="3145" x="6357938" y="990600"/>
          <p14:tracePt t="3160" x="6232525" y="973138"/>
          <p14:tracePt t="3178" x="6126163" y="973138"/>
          <p14:tracePt t="3193" x="6000750" y="973138"/>
          <p14:tracePt t="3211" x="5875338" y="973138"/>
          <p14:tracePt t="3226" x="5724525" y="990600"/>
          <p14:tracePt t="3243" x="5697538" y="990600"/>
          <p14:tracePt t="3260" x="5670550" y="990600"/>
          <p14:tracePt t="3275" x="5661025" y="990600"/>
          <p14:tracePt t="3535" x="5643563" y="990600"/>
          <p14:tracePt t="3543" x="5616575" y="990600"/>
          <p14:tracePt t="3551" x="5589588" y="990600"/>
          <p14:tracePt t="3560" x="5500688" y="990600"/>
          <p14:tracePt t="3577" x="5411788" y="982663"/>
          <p14:tracePt t="3592" x="5303838" y="965200"/>
          <p14:tracePt t="3592" x="5232400" y="965200"/>
          <p14:tracePt t="3612" x="5153025" y="946150"/>
          <p14:tracePt t="3624" x="4929188" y="946150"/>
          <p14:tracePt t="3645" x="4803775" y="946150"/>
          <p14:tracePt t="3659" x="4724400" y="946150"/>
          <p14:tracePt t="3677" x="4679950" y="955675"/>
          <p14:tracePt t="3693" x="4643438" y="955675"/>
          <p14:tracePt t="3709" x="4633913" y="955675"/>
          <p14:tracePt t="3725" x="4625975" y="955675"/>
          <p14:tracePt t="3742" x="4608513" y="955675"/>
          <p14:tracePt t="4043" x="4562475" y="955675"/>
          <p14:tracePt t="4051" x="4527550" y="946150"/>
          <p14:tracePt t="4060" x="4419600" y="946150"/>
          <p14:tracePt t="4078" x="4295775" y="946150"/>
          <p14:tracePt t="4092" x="4125913" y="946150"/>
          <p14:tracePt t="4092" x="4027488" y="955675"/>
          <p14:tracePt t="4112" x="3946525" y="990600"/>
          <p14:tracePt t="4125" x="3795713" y="1017588"/>
          <p14:tracePt t="4125" x="3714750" y="1054100"/>
          <p14:tracePt t="4145" x="3616325" y="1089025"/>
          <p14:tracePt t="4159" x="3554413" y="1133475"/>
          <p14:tracePt t="4176" x="3509963" y="1143000"/>
          <p14:tracePt t="4192" x="3490913" y="1152525"/>
          <p14:tracePt t="4208" x="3482975" y="1160463"/>
          <p14:tracePt t="4225" x="3473450" y="1160463"/>
          <p14:tracePt t="4444" x="3455988" y="1160463"/>
          <p14:tracePt t="4452" x="3429000" y="1160463"/>
          <p14:tracePt t="4459" x="3367088" y="1160463"/>
          <p14:tracePt t="4476" x="3276600" y="1143000"/>
          <p14:tracePt t="4492" x="3197225" y="1125538"/>
          <p14:tracePt t="4511" x="3044825" y="1089025"/>
          <p14:tracePt t="4525" x="2786063" y="1044575"/>
          <p14:tracePt t="4545" x="2616200" y="1027113"/>
          <p14:tracePt t="4560" x="2465388" y="1027113"/>
          <p14:tracePt t="4578" x="2322513" y="1009650"/>
          <p14:tracePt t="4592" x="2205038" y="1009650"/>
          <p14:tracePt t="4610" x="2098675" y="1009650"/>
          <p14:tracePt t="4626" x="2000250" y="1009650"/>
          <p14:tracePt t="4642" x="1919288" y="1027113"/>
          <p14:tracePt t="4659" x="1866900" y="1054100"/>
          <p14:tracePt t="4676" x="1839913" y="1062038"/>
          <p14:tracePt t="4692" x="1812925" y="1081088"/>
          <p14:tracePt t="4708" x="1795463" y="1108075"/>
          <p14:tracePt t="4725" x="1768475" y="1143000"/>
          <p14:tracePt t="4742" x="1731963" y="1196975"/>
          <p14:tracePt t="4762" x="1724025" y="1241425"/>
          <p14:tracePt t="4776" x="1704975" y="1276350"/>
          <p14:tracePt t="4795" x="1687513" y="1312863"/>
          <p14:tracePt t="4810" x="1679575" y="1357313"/>
          <p14:tracePt t="4827" x="1679575" y="1374775"/>
          <p14:tracePt t="4842" x="1670050" y="1419225"/>
          <p14:tracePt t="4859" x="1670050" y="1428750"/>
          <p14:tracePt t="4875" x="1670050" y="1446213"/>
          <p14:tracePt t="4893" x="1670050" y="1455738"/>
          <p14:tracePt t="4909" x="1670050" y="1482725"/>
          <p14:tracePt t="4927" x="1670050" y="1500188"/>
          <p14:tracePt t="4943" x="1670050" y="1527175"/>
          <p14:tracePt t="4960" x="1670050" y="1554163"/>
          <p14:tracePt t="4975" x="1670050" y="1562100"/>
          <p14:tracePt t="4992" x="1670050" y="1581150"/>
          <p14:tracePt t="5012" x="1670050" y="1589088"/>
          <p14:tracePt t="5026" x="1670050" y="1616075"/>
          <p14:tracePt t="5044" x="1670050" y="1633538"/>
          <p14:tracePt t="5060" x="1670050" y="1643063"/>
          <p14:tracePt t="5077" x="1670050" y="1652588"/>
          <p14:tracePt t="5092" x="1670050" y="1660525"/>
          <p14:tracePt t="5109" x="1670050" y="1670050"/>
          <p14:tracePt t="5129" x="1670050" y="1679575"/>
          <p14:tracePt t="5145" x="1670050" y="1697038"/>
          <p14:tracePt t="5159" x="1670050" y="1714500"/>
          <p14:tracePt t="5175" x="1670050" y="1751013"/>
          <p14:tracePt t="5193" x="1670050" y="1768475"/>
          <p14:tracePt t="5209" x="1670050" y="1830388"/>
          <p14:tracePt t="5226" x="1687513" y="1830388"/>
          <p14:tracePt t="5882" x="1714500" y="1839913"/>
          <p14:tracePt t="5890" x="1741488" y="1839913"/>
          <p14:tracePt t="5898" x="1776413" y="1839913"/>
          <p14:tracePt t="5908" x="1857375" y="1866900"/>
          <p14:tracePt t="5925" x="1946275" y="1866900"/>
          <p14:tracePt t="5943" x="2062163" y="1893888"/>
          <p14:tracePt t="5943" x="2116138" y="1928813"/>
          <p14:tracePt t="5960" x="2224088" y="1955800"/>
          <p14:tracePt t="5975" x="2347913" y="1982788"/>
          <p14:tracePt t="5992" x="2419350" y="1990725"/>
          <p14:tracePt t="6010" x="2482850" y="2017713"/>
          <p14:tracePt t="6028" x="2536825" y="2036763"/>
          <p14:tracePt t="6042" x="2554288" y="2044700"/>
          <p14:tracePt t="6042" x="2562225" y="2044700"/>
          <p14:tracePt t="6062" x="2571750" y="2054225"/>
          <p14:tracePt t="6074" x="2581275" y="2054225"/>
          <p14:tracePt t="6382" x="2608263" y="2044700"/>
          <p14:tracePt t="6391" x="2625725" y="2027238"/>
          <p14:tracePt t="6398" x="2670175" y="2000250"/>
          <p14:tracePt t="6408" x="2768600" y="1965325"/>
          <p14:tracePt t="6425" x="2901950" y="1901825"/>
          <p14:tracePt t="6442" x="3036888" y="1874838"/>
          <p14:tracePt t="6458" x="3295650" y="1822450"/>
          <p14:tracePt t="6476" x="3465513" y="1812925"/>
          <p14:tracePt t="6492" x="3616325" y="1812925"/>
          <p14:tracePt t="6509" x="3741738" y="1812925"/>
          <p14:tracePt t="6526" x="3813175" y="1812925"/>
          <p14:tracePt t="6542" x="3894138" y="1812925"/>
          <p14:tracePt t="6542" x="3902075" y="1812925"/>
          <p14:tracePt t="6561" x="3919538" y="1812925"/>
          <p14:tracePt t="6574" x="3946525" y="1812925"/>
          <p14:tracePt t="6594" x="3946525" y="1795463"/>
          <p14:tracePt t="6969" x="3956050" y="1776413"/>
          <p14:tracePt t="6983" x="3965575" y="1776413"/>
          <p14:tracePt t="6991" x="3983038" y="1758950"/>
          <p14:tracePt t="7008" x="4010025" y="1724025"/>
          <p14:tracePt t="7026" x="4017963" y="1714500"/>
          <p14:tracePt t="7043" x="4037013" y="1697038"/>
          <p14:tracePt t="7061" x="4044950" y="1679575"/>
          <p14:tracePt t="7075" x="4054475" y="1670050"/>
          <p14:tracePt t="7092" x="4062413" y="1660525"/>
          <p14:tracePt t="7110" x="4062413" y="1652588"/>
          <p14:tracePt t="7126" x="4081463" y="1643063"/>
          <p14:tracePt t="7143" x="4089400" y="1633538"/>
          <p14:tracePt t="7159" x="4108450" y="1608138"/>
          <p14:tracePt t="7178" x="4116388" y="1589088"/>
          <p14:tracePt t="7195" x="4133850" y="1581150"/>
          <p14:tracePt t="7210" x="4152900" y="1562100"/>
          <p14:tracePt t="7226" x="4170363" y="1554163"/>
          <p14:tracePt t="7243" x="4179888" y="1527175"/>
          <p14:tracePt t="7259" x="4197350" y="1517650"/>
          <p14:tracePt t="7259" x="4205288" y="1509713"/>
          <p14:tracePt t="7278" x="4232275" y="1500188"/>
          <p14:tracePt t="7292" x="4251325" y="1490663"/>
          <p14:tracePt t="7310" x="4268788" y="1482725"/>
          <p14:tracePt t="7326" x="4286250" y="1473200"/>
          <p14:tracePt t="7344" x="4322763" y="1455738"/>
          <p14:tracePt t="7359" x="4340225" y="1455738"/>
          <p14:tracePt t="7359" x="4357688" y="1446213"/>
          <p14:tracePt t="7378" x="4384675" y="1446213"/>
          <p14:tracePt t="7395" x="4402138" y="1446213"/>
          <p14:tracePt t="7412" x="4438650" y="1446213"/>
          <p14:tracePt t="7426" x="4456113" y="1446213"/>
          <p14:tracePt t="7443" x="4473575" y="1438275"/>
          <p14:tracePt t="7459" x="4510088" y="1438275"/>
          <p14:tracePt t="7478" x="4518025" y="1438275"/>
          <p14:tracePt t="8381" x="4527550" y="1438275"/>
          <p14:tracePt t="8532" x="4537075" y="1438275"/>
          <p14:tracePt t="8539" x="4562475" y="1428750"/>
          <p14:tracePt t="8546" x="4581525" y="1428750"/>
          <p14:tracePt t="8558" x="4660900" y="1428750"/>
          <p14:tracePt t="8576" x="4840288" y="1411288"/>
          <p14:tracePt t="8596" x="4946650" y="1411288"/>
          <p14:tracePt t="8609" x="5054600" y="1419225"/>
          <p14:tracePt t="8627" x="5197475" y="1465263"/>
          <p14:tracePt t="8642" x="5322888" y="1490663"/>
          <p14:tracePt t="8660" x="5483225" y="1554163"/>
          <p14:tracePt t="8676" x="5670550" y="1598613"/>
          <p14:tracePt t="8694" x="5751513" y="1625600"/>
          <p14:tracePt t="8709" x="5848350" y="1643063"/>
          <p14:tracePt t="8727" x="5919788" y="1670050"/>
          <p14:tracePt t="8742" x="5973763" y="1679575"/>
          <p14:tracePt t="8742" x="6010275" y="1687513"/>
          <p14:tracePt t="8762" x="6037263" y="1687513"/>
          <p14:tracePt t="8775" x="6081713" y="1704975"/>
          <p14:tracePt t="8793" x="6089650" y="1704975"/>
          <p14:tracePt t="8810" x="6116638" y="1704975"/>
          <p14:tracePt t="9116" x="6170613" y="1670050"/>
          <p14:tracePt t="9124" x="6197600" y="1660525"/>
          <p14:tracePt t="9131" x="6251575" y="1643063"/>
          <p14:tracePt t="9141" x="6384925" y="1598613"/>
          <p14:tracePt t="9160" x="6562725" y="1571625"/>
          <p14:tracePt t="9175" x="6759575" y="1536700"/>
          <p14:tracePt t="9175" x="6858000" y="1536700"/>
          <p14:tracePt t="9195" x="7099300" y="1517650"/>
          <p14:tracePt t="9209" x="7251700" y="1517650"/>
          <p14:tracePt t="9227" x="7419975" y="1517650"/>
          <p14:tracePt t="9242" x="7527925" y="1517650"/>
          <p14:tracePt t="9260" x="7634288" y="1517650"/>
          <p14:tracePt t="9260" x="7688263" y="1517650"/>
          <p14:tracePt t="9278" x="7724775" y="1517650"/>
          <p14:tracePt t="9292" x="7840663" y="1517650"/>
          <p14:tracePt t="9310" x="7902575" y="1536700"/>
          <p14:tracePt t="9325" x="7947025" y="1536700"/>
          <p14:tracePt t="9343" x="7983538" y="1536700"/>
          <p14:tracePt t="9359" x="7991475" y="1544638"/>
          <p14:tracePt t="9375" x="8010525" y="1544638"/>
          <p14:tracePt t="9393" x="8018463" y="1544638"/>
          <p14:tracePt t="9408" x="8037513" y="1544638"/>
          <p14:tracePt t="10322" x="8027988" y="1544638"/>
          <p14:tracePt t="10856" x="8018463" y="1544638"/>
          <p14:tracePt t="10863" x="8010525" y="1544638"/>
          <p14:tracePt t="10876" x="7966075" y="1527175"/>
          <p14:tracePt t="10892" x="7929563" y="1509713"/>
          <p14:tracePt t="10892" x="7912100" y="1490663"/>
          <p14:tracePt t="10911" x="7875588" y="1482725"/>
          <p14:tracePt t="10925" x="7831138" y="1473200"/>
          <p14:tracePt t="10943" x="7796213" y="1455738"/>
          <p14:tracePt t="10958" x="7759700" y="1446213"/>
          <p14:tracePt t="10975" x="7732713" y="1446213"/>
          <p14:tracePt t="10992" x="7705725" y="1446213"/>
          <p14:tracePt t="10992" x="7697788" y="1446213"/>
          <p14:tracePt t="11009" x="7688263" y="1446213"/>
          <p14:tracePt t="11024" x="7680325" y="1446213"/>
          <p14:tracePt t="11041" x="7670800" y="1446213"/>
          <p14:tracePt t="11057" x="7661275" y="1446213"/>
          <p14:tracePt t="11357" x="7661275" y="1438275"/>
          <p14:tracePt t="11419" x="7661275" y="1428750"/>
          <p14:tracePt t="11435" x="7680325" y="1419225"/>
          <p14:tracePt t="11449" x="7705725" y="1401763"/>
          <p14:tracePt t="11457" x="7751763" y="1393825"/>
          <p14:tracePt t="11474" x="7813675" y="1366838"/>
          <p14:tracePt t="11492" x="7875588" y="1366838"/>
          <p14:tracePt t="11508" x="7929563" y="1366838"/>
          <p14:tracePt t="11527" x="7956550" y="1366838"/>
          <p14:tracePt t="11541" x="7983538" y="1357313"/>
          <p14:tracePt t="11559" x="7991475" y="1357313"/>
          <p14:tracePt t="11574" x="8001000" y="1357313"/>
          <p14:tracePt t="11592" x="8018463" y="1339850"/>
          <p14:tracePt t="11964" x="8045450" y="1330325"/>
          <p14:tracePt t="11972" x="8072438" y="1303338"/>
          <p14:tracePt t="11979" x="8099425" y="1295400"/>
          <p14:tracePt t="11991" x="8269288" y="1204913"/>
          <p14:tracePt t="12011" x="8402638" y="1179513"/>
          <p14:tracePt t="12026" x="8537575" y="1143000"/>
          <p14:tracePt t="12042" x="8634413" y="1133475"/>
          <p14:tracePt t="12059" x="8724900" y="1133475"/>
          <p14:tracePt t="12074" x="8796338" y="1133475"/>
          <p14:tracePt t="12093" x="8894763" y="1133475"/>
          <p14:tracePt t="12108" x="8991600" y="1133475"/>
          <p14:tracePt t="12127" x="9055100" y="1152525"/>
          <p14:tracePt t="12141" x="9099550" y="1160463"/>
          <p14:tracePt t="12159" x="9117013" y="1169988"/>
          <p14:tracePt t="12175" x="9144000" y="1169988"/>
          <p14:tracePt t="12175" x="9153525" y="1169988"/>
          <p14:tracePt t="12194" x="9161463" y="1169988"/>
          <p14:tracePt t="12210" x="9170988" y="1169988"/>
          <p14:tracePt t="12227" x="9170988" y="1160463"/>
          <p14:tracePt t="12641" x="9197975" y="1133475"/>
          <p14:tracePt t="12648" x="9205913" y="1125538"/>
          <p14:tracePt t="12658" x="9269413" y="1081088"/>
          <p14:tracePt t="12674" x="9323388" y="1009650"/>
          <p14:tracePt t="12691" x="9385300" y="973138"/>
          <p14:tracePt t="12708" x="9429750" y="938213"/>
          <p14:tracePt t="12708" x="9447213" y="928688"/>
          <p14:tracePt t="12726" x="9474200" y="901700"/>
          <p14:tracePt t="12742" x="9501188" y="893763"/>
          <p14:tracePt t="12757" x="9528175" y="884238"/>
          <p14:tracePt t="12774" x="9545638" y="884238"/>
          <p14:tracePt t="12791" x="9582150" y="884238"/>
          <p14:tracePt t="12791" x="9599613" y="884238"/>
          <p14:tracePt t="12811" x="9617075" y="884238"/>
          <p14:tracePt t="12823" x="9680575" y="884238"/>
          <p14:tracePt t="12844" x="9725025" y="884238"/>
          <p14:tracePt t="12858" x="9777413" y="911225"/>
          <p14:tracePt t="12877" x="9813925" y="919163"/>
          <p14:tracePt t="12891" x="9840913" y="946150"/>
          <p14:tracePt t="12891" x="9858375" y="955675"/>
          <p14:tracePt t="12910" x="9867900" y="965200"/>
          <p14:tracePt t="12924" x="9902825" y="1000125"/>
          <p14:tracePt t="12942" x="9929813" y="1017588"/>
          <p14:tracePt t="12958" x="9947275" y="1036638"/>
          <p14:tracePt t="12975" x="9956800" y="1054100"/>
          <p14:tracePt t="12991" x="9974263" y="1081088"/>
          <p14:tracePt t="13008" x="9991725" y="1098550"/>
          <p14:tracePt t="13008" x="10001250" y="1108075"/>
          <p14:tracePt t="13026" x="10018713" y="1125538"/>
          <p14:tracePt t="13042" x="10028238" y="1152525"/>
          <p14:tracePt t="13060" x="10037763" y="1169988"/>
          <p14:tracePt t="13075" x="10045700" y="1187450"/>
          <p14:tracePt t="13094" x="10045700" y="1196975"/>
          <p14:tracePt t="13107" x="10063163" y="1196975"/>
          <p14:tracePt t="13124" x="10063163" y="1204913"/>
          <p14:tracePt t="13140" x="10063163" y="1223963"/>
          <p14:tracePt t="13159" x="10063163" y="1231900"/>
          <p14:tracePt t="13481" x="10055225" y="1231900"/>
          <p14:tracePt t="14357" x="10045700" y="1231900"/>
          <p14:tracePt t="14365" x="10010775" y="1231900"/>
          <p14:tracePt t="14374" x="9956800" y="1231900"/>
          <p14:tracePt t="14391" x="9831388" y="1231900"/>
          <p14:tracePt t="14408" x="9609138" y="1204913"/>
          <p14:tracePt t="14424" x="9296400" y="1187450"/>
          <p14:tracePt t="14424" x="9082088" y="1169988"/>
          <p14:tracePt t="14443" x="8653463" y="1169988"/>
          <p14:tracePt t="14457" x="8180388" y="1169988"/>
          <p14:tracePt t="14475" x="7705725" y="1196975"/>
          <p14:tracePt t="14491" x="7340600" y="1250950"/>
          <p14:tracePt t="14491" x="7170738" y="1295400"/>
          <p14:tracePt t="14511" x="7027863" y="1330325"/>
          <p14:tracePt t="14523" x="6688138" y="1473200"/>
          <p14:tracePt t="14543" x="6562725" y="1527175"/>
          <p14:tracePt t="14559" x="6483350" y="1571625"/>
          <p14:tracePt t="14574" x="6465888" y="1571625"/>
          <p14:tracePt t="14857" x="6429375" y="1571625"/>
          <p14:tracePt t="14866" x="6357938" y="1571625"/>
          <p14:tracePt t="14875" x="6180138" y="1562100"/>
          <p14:tracePt t="14891" x="5894388" y="1562100"/>
          <p14:tracePt t="14908" x="5581650" y="1562100"/>
          <p14:tracePt t="14923" x="5268913" y="1589088"/>
          <p14:tracePt t="14923" x="5099050" y="1608138"/>
          <p14:tracePt t="14943" x="4803775" y="1660525"/>
          <p14:tracePt t="14958" x="4581525" y="1731963"/>
          <p14:tracePt t="14976" x="4446588" y="1758950"/>
          <p14:tracePt t="14991" x="4367213" y="1803400"/>
          <p14:tracePt t="15008" x="4330700" y="1822450"/>
          <p14:tracePt t="15024" x="4322763" y="1839913"/>
          <p14:tracePt t="15040" x="4313238" y="1847850"/>
          <p14:tracePt t="15288" x="4276725" y="1866900"/>
          <p14:tracePt t="15296" x="4251325" y="1893888"/>
          <p14:tracePt t="15306" x="4197350" y="1965325"/>
          <p14:tracePt t="15323" x="4071938" y="2179638"/>
          <p14:tracePt t="15343" x="4017963" y="2303463"/>
          <p14:tracePt t="15357" x="3911600" y="2660650"/>
          <p14:tracePt t="15375" x="3884613" y="2795588"/>
          <p14:tracePt t="15390" x="3857625" y="2901950"/>
          <p14:tracePt t="15407" x="3840163" y="2965450"/>
          <p14:tracePt t="15424" x="3840163" y="3027363"/>
          <p14:tracePt t="15424" x="3840163" y="3062288"/>
          <p14:tracePt t="15442" x="3840163" y="3089275"/>
          <p14:tracePt t="15458" x="3840163" y="3108325"/>
          <p14:tracePt t="15473" x="3840163" y="3116263"/>
          <p14:tracePt t="15490" x="3840163" y="3125788"/>
          <p14:tracePt t="15506" x="3867150" y="3125788"/>
          <p14:tracePt t="15581" x="3875088" y="3125788"/>
          <p14:tracePt t="15588" x="3911600" y="3125788"/>
          <p14:tracePt t="15596" x="3929063" y="3125788"/>
          <p14:tracePt t="15606" x="3990975" y="3125788"/>
          <p14:tracePt t="15625" x="4108450" y="3098800"/>
          <p14:tracePt t="15640" x="4251325" y="3071813"/>
          <p14:tracePt t="15659" x="4367213" y="3054350"/>
          <p14:tracePt t="15674" x="4438650" y="3054350"/>
          <p14:tracePt t="15692" x="4500563" y="3054350"/>
          <p14:tracePt t="15707" x="4537075" y="3054350"/>
          <p14:tracePt t="15724" x="4562475" y="3054350"/>
          <p14:tracePt t="15740" x="4572000" y="3062288"/>
          <p14:tracePt t="15756" x="4572000" y="3098800"/>
          <p14:tracePt t="15775" x="4581525" y="3125788"/>
          <p14:tracePt t="15791" x="4581525" y="3160713"/>
          <p14:tracePt t="15808" x="4581525" y="3179763"/>
          <p14:tracePt t="15824" x="4572000" y="3179763"/>
          <p14:tracePt t="16119" x="4562475" y="3179763"/>
          <p14:tracePt t="16127" x="4545013" y="3179763"/>
          <p14:tracePt t="16140" x="4491038" y="3205163"/>
          <p14:tracePt t="16140" x="4456113" y="3232150"/>
          <p14:tracePt t="16159" x="4375150" y="3286125"/>
          <p14:tracePt t="16174" x="4232275" y="3375025"/>
          <p14:tracePt t="16191" x="4108450" y="3490913"/>
          <p14:tracePt t="16207" x="3973513" y="3598863"/>
          <p14:tracePt t="16226" x="3875088" y="3687763"/>
          <p14:tracePt t="16226" x="3830638" y="3732213"/>
          <p14:tracePt t="16241" x="3732213" y="3803650"/>
          <p14:tracePt t="16258" x="3670300" y="3857625"/>
          <p14:tracePt t="16273" x="3598863" y="3902075"/>
          <p14:tracePt t="16289" x="3536950" y="3929063"/>
          <p14:tracePt t="16307" x="3490913" y="3956050"/>
          <p14:tracePt t="16323" x="3429000" y="3990975"/>
          <p14:tracePt t="16323" x="3411538" y="4000500"/>
          <p14:tracePt t="16342" x="3375025" y="4017963"/>
          <p14:tracePt t="16355" x="3348038" y="4037013"/>
          <p14:tracePt t="16374" x="3330575" y="4044950"/>
          <p14:tracePt t="16389" x="3322638" y="4054475"/>
          <p14:tracePt t="16405" x="3303588" y="4062413"/>
          <p14:tracePt t="16422" x="3295650" y="4071938"/>
          <p14:tracePt t="16439" x="3286125" y="4071938"/>
          <p14:tracePt t="16456" x="3276600" y="4071938"/>
          <p14:tracePt t="16480" x="3268663" y="4071938"/>
          <p14:tracePt t="16526" x="3259138" y="4071938"/>
          <p14:tracePt t="16620" x="3251200" y="4071938"/>
          <p14:tracePt t="16641" x="3241675" y="4071938"/>
          <p14:tracePt t="16658" x="3224213" y="4071938"/>
          <p14:tracePt t="16664" x="3205163" y="4071938"/>
          <p14:tracePt t="16674" x="3179763" y="4071938"/>
          <p14:tracePt t="16691" x="3160713" y="4071938"/>
          <p14:tracePt t="16706" x="3143250" y="4071938"/>
          <p14:tracePt t="16723" x="3133725" y="4071938"/>
          <p14:tracePt t="16739" x="3125788" y="4071938"/>
          <p14:tracePt t="16755" x="3133725" y="4062413"/>
          <p14:tracePt t="17065" x="3143250" y="4037013"/>
          <p14:tracePt t="17072" x="3170238" y="4017963"/>
          <p14:tracePt t="17080" x="3197225" y="3990975"/>
          <p14:tracePt t="17092" x="3259138" y="3938588"/>
          <p14:tracePt t="17105" x="3384550" y="3857625"/>
          <p14:tracePt t="17124" x="3500438" y="3786188"/>
          <p14:tracePt t="17139" x="3687763" y="3697288"/>
          <p14:tracePt t="17156" x="4000500" y="3581400"/>
          <p14:tracePt t="17173" x="4205288" y="3527425"/>
          <p14:tracePt t="17189" x="4340225" y="3500438"/>
          <p14:tracePt t="17206" x="4446588" y="3473450"/>
          <p14:tracePt t="17224" x="4545013" y="3446463"/>
          <p14:tracePt t="17239" x="4616450" y="3419475"/>
          <p14:tracePt t="17239" x="4679950" y="3402013"/>
          <p14:tracePt t="17259" x="4714875" y="3402013"/>
          <p14:tracePt t="17272" x="4830763" y="3375025"/>
          <p14:tracePt t="17291" x="4919663" y="3367088"/>
          <p14:tracePt t="17307" x="5000625" y="3348038"/>
          <p14:tracePt t="17322" x="5072063" y="3348038"/>
          <p14:tracePt t="17340" x="5133975" y="3348038"/>
          <p14:tracePt t="17356" x="5224463" y="3348038"/>
          <p14:tracePt t="17374" x="5268913" y="3348038"/>
          <p14:tracePt t="17389" x="5286375" y="3348038"/>
          <p14:tracePt t="17406" x="5303838" y="3348038"/>
          <p14:tracePt t="17422" x="5330825" y="3348038"/>
          <p14:tracePt t="17440" x="5340350" y="3348038"/>
          <p14:tracePt t="17457" x="5340350" y="3340100"/>
          <p14:tracePt t="17773" x="5340350" y="3330575"/>
          <p14:tracePt t="17780" x="5340350" y="3322638"/>
          <p14:tracePt t="17789" x="5348288" y="3303588"/>
          <p14:tracePt t="17805" x="5367338" y="3268663"/>
          <p14:tracePt t="17823" x="5394325" y="3224213"/>
          <p14:tracePt t="17839" x="5429250" y="3179763"/>
          <p14:tracePt t="17839" x="5438775" y="3152775"/>
          <p14:tracePt t="17858" x="5456238" y="3125788"/>
          <p14:tracePt t="17871" x="5500688" y="3081338"/>
          <p14:tracePt t="17890" x="5510213" y="3044825"/>
          <p14:tracePt t="17905" x="5518150" y="3036888"/>
          <p14:tracePt t="17921" x="5527675" y="3027363"/>
          <p14:tracePt t="17939" x="5527675" y="3017838"/>
          <p14:tracePt t="17955" x="5527675" y="3009900"/>
          <p14:tracePt t="17973" x="5527675" y="3000375"/>
          <p14:tracePt t="18042" x="5537200" y="3000375"/>
          <p14:tracePt t="18134" x="5527675" y="3000375"/>
          <p14:tracePt t="18559" x="5510213" y="3000375"/>
          <p14:tracePt t="18565" x="5483225" y="3000375"/>
          <p14:tracePt t="18575" x="5419725" y="3000375"/>
          <p14:tracePt t="18589" x="5357813" y="3000375"/>
          <p14:tracePt t="18608" x="5251450" y="3017838"/>
          <p14:tracePt t="18621" x="5116513" y="3044825"/>
          <p14:tracePt t="18640" x="4983163" y="3071813"/>
          <p14:tracePt t="18655" x="4848225" y="3116263"/>
          <p14:tracePt t="18672" x="4625975" y="3197225"/>
          <p14:tracePt t="18689" x="4465638" y="3276600"/>
          <p14:tracePt t="18705" x="4303713" y="3348038"/>
          <p14:tracePt t="18722" x="4143375" y="3429000"/>
          <p14:tracePt t="18740" x="4000500" y="3509963"/>
          <p14:tracePt t="18754" x="3875088" y="3581400"/>
          <p14:tracePt t="18754" x="3813175" y="3625850"/>
          <p14:tracePt t="18775" x="3759200" y="3660775"/>
          <p14:tracePt t="18787" x="3616325" y="3759200"/>
          <p14:tracePt t="18807" x="3536950" y="3813175"/>
          <p14:tracePt t="18823" x="3473450" y="3848100"/>
          <p14:tracePt t="18838" x="3402013" y="3884613"/>
          <p14:tracePt t="18856" x="3357563" y="3929063"/>
          <p14:tracePt t="18872" x="3276600" y="3990975"/>
          <p14:tracePt t="18890" x="3214688" y="4027488"/>
          <p14:tracePt t="18905" x="3179763" y="4062413"/>
          <p14:tracePt t="18923" x="3116263" y="4098925"/>
          <p14:tracePt t="18938" x="3062288" y="4152900"/>
          <p14:tracePt t="18956" x="3017838" y="4187825"/>
          <p14:tracePt t="18956" x="3000375" y="4197350"/>
          <p14:tracePt t="18974" x="2973388" y="4224338"/>
          <p14:tracePt t="18991" x="2938463" y="4232275"/>
          <p14:tracePt t="19005" x="2928938" y="4241800"/>
          <p14:tracePt t="19021" x="2928938" y="4232275"/>
          <p14:tracePt t="19175" x="2928938" y="4224338"/>
          <p14:tracePt t="19180" x="2928938" y="4214813"/>
          <p14:tracePt t="19190" x="2938463" y="4197350"/>
          <p14:tracePt t="19221" x="2946400" y="4187825"/>
          <p14:tracePt t="19227" x="2946400" y="4179888"/>
          <p14:tracePt t="19237" x="2982913" y="4160838"/>
          <p14:tracePt t="19255" x="3017838" y="4125913"/>
          <p14:tracePt t="19272" x="3098800" y="4081463"/>
          <p14:tracePt t="19290" x="3197225" y="4027488"/>
          <p14:tracePt t="19305" x="3313113" y="3983038"/>
          <p14:tracePt t="19323" x="3411538" y="3938588"/>
          <p14:tracePt t="19338" x="3544888" y="3875088"/>
          <p14:tracePt t="19356" x="3705225" y="3830638"/>
          <p14:tracePt t="19372" x="3973513" y="3732213"/>
          <p14:tracePt t="19391" x="4125913" y="3687763"/>
          <p14:tracePt t="19405" x="4313238" y="3616325"/>
          <p14:tracePt t="19423" x="4491038" y="3571875"/>
          <p14:tracePt t="19438" x="4652963" y="3517900"/>
          <p14:tracePt t="19438" x="4732338" y="3509963"/>
          <p14:tracePt t="19458" x="4786313" y="3490913"/>
          <p14:tracePt t="19471" x="4938713" y="3446463"/>
          <p14:tracePt t="19489" x="5018088" y="3438525"/>
          <p14:tracePt t="19505" x="5081588" y="3429000"/>
          <p14:tracePt t="19522" x="5108575" y="3411538"/>
          <p14:tracePt t="19538" x="5143500" y="3402013"/>
          <p14:tracePt t="19555" x="5160963" y="3402013"/>
          <p14:tracePt t="19555" x="5170488" y="3402013"/>
          <p14:tracePt t="19575" x="5187950" y="3402013"/>
          <p14:tracePt t="20491" x="5187950" y="3394075"/>
          <p14:tracePt t="21184" x="5197475" y="3394075"/>
          <p14:tracePt t="21189" x="5214938" y="3375025"/>
          <p14:tracePt t="21206" x="5259388" y="3348038"/>
          <p14:tracePt t="21223" x="5295900" y="3313113"/>
          <p14:tracePt t="21238" x="5330825" y="3295650"/>
          <p14:tracePt t="21256" x="5375275" y="3268663"/>
          <p14:tracePt t="21271" x="5411788" y="3251200"/>
          <p14:tracePt t="21271" x="5419725" y="3241675"/>
          <p14:tracePt t="21291" x="5456238" y="3224213"/>
          <p14:tracePt t="21305" x="5473700" y="3214688"/>
          <p14:tracePt t="21321" x="5500688" y="3205163"/>
          <p14:tracePt t="21339" x="5527675" y="3205163"/>
          <p14:tracePt t="21354" x="5545138" y="3197225"/>
          <p14:tracePt t="21372" x="5581650" y="3197225"/>
          <p14:tracePt t="21388" x="5599113" y="3187700"/>
          <p14:tracePt t="21408" x="5616575" y="3187700"/>
          <p14:tracePt t="21422" x="5626100" y="3187700"/>
          <p14:tracePt t="21437" x="5634038" y="3187700"/>
          <p14:tracePt t="21454" x="5653088" y="3187700"/>
          <p14:tracePt t="21472" x="5661025" y="3187700"/>
          <p14:tracePt t="21487" x="5670550" y="3187700"/>
          <p14:tracePt t="21504" x="5680075" y="3187700"/>
          <p14:tracePt t="21559" x="5688013" y="3187700"/>
          <p14:tracePt t="21975" x="5697538" y="3187700"/>
          <p14:tracePt t="21990" x="5705475" y="3187700"/>
          <p14:tracePt t="21997" x="5715000" y="3197225"/>
          <p14:tracePt t="22005" x="5732463" y="3205163"/>
          <p14:tracePt t="22019" x="5768975" y="3241675"/>
          <p14:tracePt t="22037" x="5803900" y="3259138"/>
          <p14:tracePt t="22054" x="5848350" y="3286125"/>
          <p14:tracePt t="22054" x="5857875" y="3295650"/>
          <p14:tracePt t="22074" x="5884863" y="3303588"/>
          <p14:tracePt t="22086" x="5956300" y="3340100"/>
          <p14:tracePt t="22108" x="5991225" y="3367088"/>
          <p14:tracePt t="22122" x="6027738" y="3384550"/>
          <p14:tracePt t="22139" x="6054725" y="3394075"/>
          <p14:tracePt t="22154" x="6081713" y="3411538"/>
          <p14:tracePt t="22171" x="6089650" y="3419475"/>
          <p14:tracePt t="22187" x="6108700" y="3429000"/>
          <p14:tracePt t="22187" x="6116638" y="3429000"/>
          <p14:tracePt t="22206" x="6126163" y="3438525"/>
          <p14:tracePt t="22221" x="6134100" y="3438525"/>
          <p14:tracePt t="22237" x="6153150" y="3446463"/>
          <p14:tracePt t="22254" x="6161088" y="3446463"/>
          <p14:tracePt t="22275" x="6170613" y="3446463"/>
          <p14:tracePt t="22298" x="6180138" y="3446463"/>
          <p14:tracePt t="22313" x="6188075" y="3446463"/>
          <p14:tracePt t="22323" x="6197600" y="3446463"/>
          <p14:tracePt t="22338" x="6205538" y="3446463"/>
          <p14:tracePt t="22354" x="6224588" y="3446463"/>
          <p14:tracePt t="22370" x="6242050" y="3446463"/>
          <p14:tracePt t="22370" x="6251575" y="3446463"/>
          <p14:tracePt t="22391" x="6259513" y="3446463"/>
          <p14:tracePt t="22405" x="6269038" y="3446463"/>
          <p14:tracePt t="22420" x="6296025" y="3446463"/>
          <p14:tracePt t="22438" x="6303963" y="3446463"/>
          <p14:tracePt t="22453" x="6313488" y="3446463"/>
          <p14:tracePt t="22470" x="6323013" y="3429000"/>
          <p14:tracePt t="22487" x="6340475" y="3402013"/>
          <p14:tracePt t="22504" x="6367463" y="3384550"/>
          <p14:tracePt t="22524" x="6367463" y="3357563"/>
          <p14:tracePt t="22537" x="6375400" y="3330575"/>
          <p14:tracePt t="22555" x="6375400" y="3313113"/>
          <p14:tracePt t="22571" x="6375400" y="3276600"/>
          <p14:tracePt t="22588" x="6375400" y="3251200"/>
          <p14:tracePt t="22588" x="6375400" y="3241675"/>
          <p14:tracePt t="22608" x="6375400" y="3205163"/>
          <p14:tracePt t="22621" x="6375400" y="3179763"/>
          <p14:tracePt t="22639" x="6375400" y="3143250"/>
          <p14:tracePt t="22654" x="6357938" y="3125788"/>
          <p14:tracePt t="22672" x="6348413" y="3116263"/>
          <p14:tracePt t="22687" x="6340475" y="3089275"/>
          <p14:tracePt t="22706" x="6330950" y="3081338"/>
          <p14:tracePt t="22706" x="6323013" y="3081338"/>
          <p14:tracePt t="22722" x="6313488" y="3062288"/>
          <p14:tracePt t="22740" x="6303963" y="3062288"/>
          <p14:tracePt t="22753" x="6286500" y="3054350"/>
          <p14:tracePt t="22771" x="6286500" y="3044825"/>
          <p14:tracePt t="22787" x="6276975" y="3044825"/>
          <p14:tracePt t="22803" x="6269038" y="3036888"/>
          <p14:tracePt t="22821" x="6269038" y="3017838"/>
          <p14:tracePt t="22837" x="6259513" y="3017838"/>
          <p14:tracePt t="22854" x="6251575" y="3017838"/>
          <p14:tracePt t="22870" x="6251575" y="3009900"/>
          <p14:tracePt t="22887" x="6242050" y="3009900"/>
          <p14:tracePt t="22903" x="6232525" y="3009900"/>
          <p14:tracePt t="22920" x="6215063" y="3009900"/>
          <p14:tracePt t="22938" x="6205538" y="3009900"/>
          <p14:tracePt t="22967" x="6197600" y="3009900"/>
          <p14:tracePt t="23006" x="6188075" y="3009900"/>
          <p14:tracePt t="23061" x="6180138" y="3009900"/>
          <p14:tracePt t="23082" x="6170613" y="3009900"/>
          <p14:tracePt t="23106" x="6161088" y="3009900"/>
          <p14:tracePt t="23113" x="6143625" y="3009900"/>
          <p14:tracePt t="23129" x="6134100" y="3009900"/>
          <p14:tracePt t="23144" x="6126163" y="3009900"/>
          <p14:tracePt t="23154" x="6108700" y="3009900"/>
          <p14:tracePt t="23173" x="6099175" y="3009900"/>
          <p14:tracePt t="23186" x="6089650" y="3009900"/>
          <p14:tracePt t="23204" x="6062663" y="3000375"/>
          <p14:tracePt t="23221" x="6045200" y="3000375"/>
          <p14:tracePt t="23238" x="6027738" y="3000375"/>
          <p14:tracePt t="23254" x="6018213" y="3000375"/>
          <p14:tracePt t="23270" x="5991225" y="3000375"/>
          <p14:tracePt t="23287" x="5973763" y="3000375"/>
          <p14:tracePt t="23304" x="5946775" y="3000375"/>
          <p14:tracePt t="23323" x="5911850" y="3000375"/>
          <p14:tracePt t="23337" x="5894388" y="3000375"/>
          <p14:tracePt t="23355" x="5857875" y="3000375"/>
          <p14:tracePt t="23371" x="5830888" y="3009900"/>
          <p14:tracePt t="23371" x="5803900" y="3009900"/>
          <p14:tracePt t="23391" x="5795963" y="3027363"/>
          <p14:tracePt t="23403" x="5768975" y="3044825"/>
          <p14:tracePt t="23423" x="5732463" y="3054350"/>
          <p14:tracePt t="23438" x="5724525" y="3071813"/>
          <p14:tracePt t="23455" x="5715000" y="3089275"/>
          <p14:tracePt t="23470" x="5688013" y="3108325"/>
          <p14:tracePt t="23486" x="5680075" y="3125788"/>
          <p14:tracePt t="23504" x="5680075" y="3143250"/>
          <p14:tracePt t="23520" x="5670550" y="3170238"/>
          <p14:tracePt t="23538" x="5670550" y="3179763"/>
          <p14:tracePt t="23553" x="5670550" y="3187700"/>
          <p14:tracePt t="23570" x="5670550" y="3205163"/>
          <p14:tracePt t="23587" x="5670550" y="3214688"/>
          <p14:tracePt t="23607" x="5670550" y="3224213"/>
          <p14:tracePt t="23629" x="5670550" y="3241675"/>
          <p14:tracePt t="23652" x="5653088" y="3241675"/>
          <p14:tracePt t="24014" x="5626100" y="3241675"/>
          <p14:tracePt t="24022" x="5608638" y="3241675"/>
          <p14:tracePt t="24029" x="5562600" y="3241675"/>
          <p14:tracePt t="24038" x="5491163" y="3251200"/>
          <p14:tracePt t="24056" x="5411788" y="3259138"/>
          <p14:tracePt t="24070" x="5295900" y="3303588"/>
          <p14:tracePt t="24088" x="5143500" y="3357563"/>
          <p14:tracePt t="24088" x="5062538" y="3367088"/>
          <p14:tracePt t="24108" x="4983163" y="3402013"/>
          <p14:tracePt t="24119" x="4803775" y="3490913"/>
          <p14:tracePt t="24139" x="4714875" y="3517900"/>
          <p14:tracePt t="24154" x="4616450" y="3554413"/>
          <p14:tracePt t="24171" x="4537075" y="3598863"/>
          <p14:tracePt t="24187" x="4438650" y="3633788"/>
          <p14:tracePt t="24187" x="4402138" y="3652838"/>
          <p14:tracePt t="24207" x="4330700" y="3679825"/>
          <p14:tracePt t="24220" x="4205288" y="3724275"/>
          <p14:tracePt t="24240" x="4116388" y="3759200"/>
          <p14:tracePt t="24254" x="4037013" y="3803650"/>
          <p14:tracePt t="24273" x="3956050" y="3830638"/>
          <p14:tracePt t="24287" x="3840163" y="3867150"/>
          <p14:tracePt t="24305" x="3751263" y="3929063"/>
          <p14:tracePt t="24320" x="3598863" y="3983038"/>
          <p14:tracePt t="24338" x="3482975" y="4010025"/>
          <p14:tracePt t="24355" x="3411538" y="4037013"/>
          <p14:tracePt t="24371" x="3348038" y="4044950"/>
          <p14:tracePt t="24388" x="3268663" y="4062413"/>
          <p14:tracePt t="24404" x="3205163" y="4071938"/>
          <p14:tracePt t="24404" x="3170238" y="4081463"/>
          <p14:tracePt t="24423" x="3108325" y="4098925"/>
          <p14:tracePt t="24438" x="3054350" y="4098925"/>
          <p14:tracePt t="24455" x="3009900" y="4108450"/>
          <p14:tracePt t="24471" x="2973388" y="4116388"/>
          <p14:tracePt t="24489" x="2946400" y="4133850"/>
          <p14:tracePt t="24504" x="2894013" y="4143375"/>
          <p14:tracePt t="24523" x="2867025" y="4143375"/>
          <p14:tracePt t="24538" x="2847975" y="4152900"/>
          <p14:tracePt t="24554" x="2830513" y="4160838"/>
          <p14:tracePt t="24570" x="2822575" y="4160838"/>
          <p14:tracePt t="24591" x="2803525" y="4160838"/>
          <p14:tracePt t="24614" x="2803525" y="4152900"/>
          <p14:tracePt t="24922" x="2803525" y="4133850"/>
          <p14:tracePt t="24929" x="2813050" y="4089400"/>
          <p14:tracePt t="24937" x="2840038" y="4000500"/>
          <p14:tracePt t="24954" x="2867025" y="3884613"/>
          <p14:tracePt t="24971" x="2911475" y="3751263"/>
          <p14:tracePt t="24987" x="2938463" y="3670300"/>
          <p14:tracePt t="25004" x="2946400" y="3625850"/>
          <p14:tracePt t="25020" x="2973388" y="3581400"/>
          <p14:tracePt t="25038" x="2973388" y="3554413"/>
          <p14:tracePt t="25053" x="2982913" y="3544888"/>
          <p14:tracePt t="25084" x="2990850" y="3544888"/>
          <p14:tracePt t="25237" x="3000375" y="3544888"/>
          <p14:tracePt t="25253" x="3017838" y="3571875"/>
          <p14:tracePt t="25268" x="3036888" y="3581400"/>
          <p14:tracePt t="25277" x="3054350" y="3608388"/>
          <p14:tracePt t="25286" x="3081338" y="3643313"/>
          <p14:tracePt t="25303" x="3170238" y="3705225"/>
          <p14:tracePt t="25320" x="3286125" y="3822700"/>
          <p14:tracePt t="25340" x="3394075" y="3902075"/>
          <p14:tracePt t="25354" x="3473450" y="3956050"/>
          <p14:tracePt t="25372" x="3554413" y="4000500"/>
          <p14:tracePt t="25387" x="3652838" y="4054475"/>
          <p14:tracePt t="25404" x="3732213" y="4098925"/>
          <p14:tracePt t="25420" x="3848100" y="4160838"/>
          <p14:tracePt t="25438" x="3911600" y="4187825"/>
          <p14:tracePt t="25454" x="3946525" y="4205288"/>
          <p14:tracePt t="25471" x="3983038" y="4232275"/>
          <p14:tracePt t="25487" x="4000500" y="4241800"/>
          <p14:tracePt t="25504" x="4010025" y="4251325"/>
          <p14:tracePt t="25519" x="4044950" y="4232275"/>
          <p14:tracePt t="25861" x="4089400" y="4205288"/>
          <p14:tracePt t="25868" x="4160838" y="4160838"/>
          <p14:tracePt t="25876" x="4251325" y="4098925"/>
          <p14:tracePt t="25886" x="4527550" y="3965575"/>
          <p14:tracePt t="25904" x="4902200" y="3803650"/>
          <p14:tracePt t="25920" x="5394325" y="3705225"/>
          <p14:tracePt t="25920" x="5626100" y="3660775"/>
          <p14:tracePt t="25939" x="6126163" y="3625850"/>
          <p14:tracePt t="25954" x="6653213" y="3625850"/>
          <p14:tracePt t="25971" x="7126288" y="3652838"/>
          <p14:tracePt t="25987" x="7518400" y="3732213"/>
          <p14:tracePt t="26004" x="7885113" y="3813175"/>
          <p14:tracePt t="26020" x="8153400" y="3884613"/>
          <p14:tracePt t="26020" x="8277225" y="3919538"/>
          <p14:tracePt t="26040" x="8483600" y="3973513"/>
          <p14:tracePt t="26055" x="8661400" y="4037013"/>
          <p14:tracePt t="26070" x="8875713" y="4125913"/>
          <p14:tracePt t="26087" x="9055100" y="4187825"/>
          <p14:tracePt t="26103" x="9242425" y="4241800"/>
          <p14:tracePt t="26103" x="9296400" y="4268788"/>
          <p14:tracePt t="26124" x="9348788" y="4286250"/>
          <p14:tracePt t="26136" x="9456738" y="4340225"/>
          <p14:tracePt t="26155" x="9510713" y="4375150"/>
          <p14:tracePt t="26170" x="9537700" y="4394200"/>
          <p14:tracePt t="26188" x="9545638" y="4402138"/>
          <p14:tracePt t="26203" x="9555163" y="4402138"/>
          <p14:tracePt t="26219" x="9572625" y="4402138"/>
          <p14:tracePt t="26523" x="9590088" y="4394200"/>
          <p14:tracePt t="26531" x="9634538" y="4375150"/>
          <p14:tracePt t="26537" x="9671050" y="4367213"/>
          <p14:tracePt t="26552" x="9823450" y="4303713"/>
          <p14:tracePt t="26570" x="9920288" y="4276725"/>
          <p14:tracePt t="26586" x="10055225" y="4241800"/>
          <p14:tracePt t="26603" x="10144125" y="4197350"/>
          <p14:tracePt t="26603" x="10225088" y="4179888"/>
          <p14:tracePt t="26624" x="10304463" y="4160838"/>
          <p14:tracePt t="26636" x="10456863" y="4125913"/>
          <p14:tracePt t="26655" x="10518775" y="4098925"/>
          <p14:tracePt t="26670" x="10582275" y="4071938"/>
          <p14:tracePt t="26688" x="10617200" y="4037013"/>
          <p14:tracePt t="26703" x="10644188" y="4017963"/>
          <p14:tracePt t="26720" x="10671175" y="4000500"/>
          <p14:tracePt t="26736" x="10680700" y="3965575"/>
          <p14:tracePt t="26736" x="10688638" y="3956050"/>
          <p14:tracePt t="26754" x="10688638" y="3911600"/>
          <p14:tracePt t="26770" x="10688638" y="3875088"/>
          <p14:tracePt t="26786" x="10688638" y="3830638"/>
          <p14:tracePt t="26803" x="10661650" y="3795713"/>
          <p14:tracePt t="26819" x="10599738" y="3759200"/>
          <p14:tracePt t="26819" x="10563225" y="3732213"/>
          <p14:tracePt t="26839" x="10501313" y="3724275"/>
          <p14:tracePt t="26839" x="10447338" y="3705225"/>
          <p14:tracePt t="26854" x="10358438" y="3679825"/>
          <p14:tracePt t="26872" x="10242550" y="3670300"/>
          <p14:tracePt t="26886" x="10117138" y="3670300"/>
          <p14:tracePt t="26904" x="9991725" y="3670300"/>
          <p14:tracePt t="26920" x="9848850" y="3670300"/>
          <p14:tracePt t="26936" x="9752013" y="3714750"/>
          <p14:tracePt t="26936" x="9688513" y="3741738"/>
          <p14:tracePt t="26954" x="9626600" y="3813175"/>
          <p14:tracePt t="26971" x="9572625" y="3875088"/>
          <p14:tracePt t="26987" x="9510713" y="3990975"/>
          <p14:tracePt t="27004" x="9483725" y="4081463"/>
          <p14:tracePt t="27019" x="9447213" y="4179888"/>
          <p14:tracePt t="27036" x="9429750" y="4295775"/>
          <p14:tracePt t="27056" x="9429750" y="4357688"/>
          <p14:tracePt t="27070" x="9429750" y="4419600"/>
          <p14:tracePt t="27086" x="9429750" y="4465638"/>
          <p14:tracePt t="27103" x="9439275" y="4527550"/>
          <p14:tracePt t="27122" x="9466263" y="4572000"/>
          <p14:tracePt t="27136" x="9528175" y="4652963"/>
          <p14:tracePt t="27155" x="9545638" y="4679950"/>
          <p14:tracePt t="27170" x="9582150" y="4714875"/>
          <p14:tracePt t="27188" x="9609138" y="4741863"/>
          <p14:tracePt t="27203" x="9634538" y="4759325"/>
          <p14:tracePt t="27221" x="9644063" y="4768850"/>
          <p14:tracePt t="27236" x="9653588" y="4776788"/>
          <p14:tracePt t="27255" x="9661525" y="4786313"/>
          <p14:tracePt t="27270" x="9661525" y="4795838"/>
          <p14:tracePt t="27307" x="9671050" y="4795838"/>
          <p14:tracePt t="27353" x="9671050" y="4803775"/>
          <p14:tracePt t="27484" x="9671050" y="4822825"/>
          <p14:tracePt t="27746" x="9680575" y="4822825"/>
          <p14:tracePt t="27754" x="9698038" y="4830763"/>
          <p14:tracePt t="27777" x="9698038" y="4840288"/>
          <p14:tracePt t="27792" x="9705975" y="4840288"/>
          <p14:tracePt t="27801" x="9705975" y="4848225"/>
          <p14:tracePt t="27808" x="9715500" y="4848225"/>
          <p14:tracePt t="27819" x="9725025" y="4857750"/>
          <p14:tracePt t="27836" x="9725025" y="4867275"/>
          <p14:tracePt t="27852" x="9732963" y="4875213"/>
          <p14:tracePt t="27869" x="9742488" y="4875213"/>
          <p14:tracePt t="27886" x="9742488" y="4894263"/>
          <p14:tracePt t="27902" x="9752013" y="49022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152" y="4474874"/>
            <a:ext cx="11751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70" indent="-457170" defTabSz="3274544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Complexity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=&gt;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amount of </a:t>
            </a:r>
            <a:r>
              <a:rPr lang="en-GB" sz="2000" kern="0" dirty="0" smtClean="0">
                <a:solidFill>
                  <a:srgbClr val="002060"/>
                </a:solidFill>
              </a:rPr>
              <a:t>deviation </a:t>
            </a:r>
            <a:r>
              <a:rPr lang="en-GB" sz="2000" kern="0" dirty="0">
                <a:solidFill>
                  <a:srgbClr val="002060"/>
                </a:solidFill>
              </a:rPr>
              <a:t>from </a:t>
            </a:r>
            <a:r>
              <a:rPr lang="en-GB" sz="2000" b="1" kern="0" dirty="0">
                <a:solidFill>
                  <a:srgbClr val="002060"/>
                </a:solidFill>
              </a:rPr>
              <a:t>average/statistical symmetry</a:t>
            </a:r>
          </a:p>
          <a:p>
            <a:pPr marL="457170" marR="0" lvl="0" indent="-457170" defTabSz="3274544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Complexity =&gt; maximum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information =&gt;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entropy-based metrics</a:t>
            </a:r>
          </a:p>
          <a:p>
            <a:pPr marL="457170" marR="0" lvl="0" indent="-457170" defTabSz="3274544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Quantify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nanocomplexity through entropy-based metrics characterizing deviation from average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symmetry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319" y="1911943"/>
            <a:ext cx="9213560" cy="2300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5652" y="1031703"/>
            <a:ext cx="7809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From exact to average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Nanostructured surfaces as complex systems with information content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18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1707" y="6296910"/>
            <a:ext cx="320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</a:t>
            </a:r>
            <a:r>
              <a:rPr lang="en-GB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Alamino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J. Phys. A 2015, 2017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7136" y="45616"/>
            <a:ext cx="5792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An Entropy-based Approach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6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2"/>
    </mc:Choice>
    <mc:Fallback xmlns="">
      <p:transition spd="slow" advTm="5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8" x="9742488" y="4902200"/>
          <p14:tracePt t="1191" x="9705975" y="4894263"/>
          <p14:tracePt t="1197" x="9680575" y="4884738"/>
          <p14:tracePt t="1211" x="9555163" y="4759325"/>
          <p14:tracePt t="1231" x="9394825" y="4562475"/>
          <p14:tracePt t="1245" x="9205913" y="4295775"/>
          <p14:tracePt t="1264" x="8991600" y="3990975"/>
          <p14:tracePt t="1278" x="8804275" y="3687763"/>
          <p14:tracePt t="1278" x="8724900" y="3536950"/>
          <p14:tracePt t="1299" x="8653463" y="3429000"/>
          <p14:tracePt t="1311" x="8510588" y="3214688"/>
          <p14:tracePt t="1329" x="8474075" y="3152775"/>
          <p14:tracePt t="1345" x="8420100" y="3089275"/>
          <p14:tracePt t="1361" x="8402638" y="3054350"/>
          <p14:tracePt t="1380" x="8375650" y="3017838"/>
          <p14:tracePt t="1380" x="8367713" y="3009900"/>
          <p14:tracePt t="1398" x="8367713" y="3000375"/>
          <p14:tracePt t="1412" x="8348663" y="2965450"/>
          <p14:tracePt t="1428" x="8313738" y="2928938"/>
          <p14:tracePt t="1712" x="8259763" y="2847975"/>
          <p14:tracePt t="1720" x="8197850" y="2759075"/>
          <p14:tracePt t="1728" x="7983538" y="2455863"/>
          <p14:tracePt t="1744" x="7777163" y="2214563"/>
          <p14:tracePt t="1761" x="7589838" y="1946275"/>
          <p14:tracePt t="1777" x="7466013" y="1758950"/>
          <p14:tracePt t="1794" x="7331075" y="1589088"/>
          <p14:tracePt t="1811" x="7170738" y="1419225"/>
          <p14:tracePt t="1830" x="7089775" y="1312863"/>
          <p14:tracePt t="1845" x="7000875" y="1231900"/>
          <p14:tracePt t="1862" x="6938963" y="1179513"/>
          <p14:tracePt t="1877" x="6884988" y="1116013"/>
          <p14:tracePt t="1894" x="6831013" y="1062038"/>
          <p14:tracePt t="1911" x="6786563" y="1017588"/>
          <p14:tracePt t="1928" x="6769100" y="1000125"/>
          <p14:tracePt t="1944" x="6751638" y="990600"/>
          <p14:tracePt t="1961" x="6742113" y="973138"/>
          <p14:tracePt t="1977" x="6724650" y="965200"/>
          <p14:tracePt t="6418" x="6680200" y="965200"/>
          <p14:tracePt t="6760" x="6643688" y="965200"/>
          <p14:tracePt t="6768" x="6554788" y="965200"/>
          <p14:tracePt t="6776" x="6348413" y="990600"/>
          <p14:tracePt t="6793" x="6170613" y="1036638"/>
          <p14:tracePt t="6809" x="6018213" y="1054100"/>
          <p14:tracePt t="6827" x="5902325" y="1081088"/>
          <p14:tracePt t="6843" x="5776913" y="1098550"/>
          <p14:tracePt t="6843" x="5741988" y="1098550"/>
          <p14:tracePt t="6862" x="5643563" y="1108075"/>
          <p14:tracePt t="6877" x="5554663" y="1125538"/>
          <p14:tracePt t="6895" x="5473700" y="1160463"/>
          <p14:tracePt t="6909" x="5375275" y="1179513"/>
          <p14:tracePt t="6927" x="5313363" y="1214438"/>
          <p14:tracePt t="6943" x="5232400" y="1241425"/>
          <p14:tracePt t="6961" x="5205413" y="1250950"/>
          <p14:tracePt t="6976" x="5187950" y="1250950"/>
          <p14:tracePt t="7214" x="5143500" y="1250950"/>
          <p14:tracePt t="7222" x="5108575" y="1250950"/>
          <p14:tracePt t="7229" x="5072063" y="1250950"/>
          <p14:tracePt t="7242" x="4965700" y="1231900"/>
          <p14:tracePt t="7242" x="4911725" y="1223963"/>
          <p14:tracePt t="7262" x="4813300" y="1223963"/>
          <p14:tracePt t="7276" x="4724400" y="1223963"/>
          <p14:tracePt t="7293" x="4616450" y="1223963"/>
          <p14:tracePt t="7309" x="4537075" y="1223963"/>
          <p14:tracePt t="7327" x="4465638" y="1223963"/>
          <p14:tracePt t="7343" x="4402138" y="1223963"/>
          <p14:tracePt t="7343" x="4375150" y="1223963"/>
          <p14:tracePt t="7362" x="4322763" y="1223963"/>
          <p14:tracePt t="7376" x="4286250" y="1223963"/>
          <p14:tracePt t="7394" x="4251325" y="1223963"/>
          <p14:tracePt t="7409" x="4224338" y="1223963"/>
          <p14:tracePt t="7427" x="4205288" y="1231900"/>
          <p14:tracePt t="7443" x="4179888" y="1231900"/>
          <p14:tracePt t="7443" x="4170363" y="1241425"/>
          <p14:tracePt t="7462" x="4152900" y="1250950"/>
          <p14:tracePt t="7476" x="4143375" y="1258888"/>
          <p14:tracePt t="7492" x="4116388" y="1258888"/>
          <p14:tracePt t="7511" x="4108450" y="1276350"/>
          <p14:tracePt t="7511" x="4098925" y="1285875"/>
          <p14:tracePt t="7529" x="4089400" y="1285875"/>
          <p14:tracePt t="7545" x="4089400" y="1295400"/>
          <p14:tracePt t="7558" x="4071938" y="1303338"/>
          <p14:tracePt t="7579" x="4037013" y="1312863"/>
          <p14:tracePt t="7593" x="4017963" y="1322388"/>
          <p14:tracePt t="7610" x="4000500" y="1330325"/>
          <p14:tracePt t="7626" x="3965575" y="1357313"/>
          <p14:tracePt t="7643" x="3929063" y="1374775"/>
          <p14:tracePt t="7659" x="3884613" y="1411288"/>
          <p14:tracePt t="7678" x="3867150" y="1428750"/>
          <p14:tracePt t="7693" x="3848100" y="1438275"/>
          <p14:tracePt t="7710" x="3822700" y="1465263"/>
          <p14:tracePt t="7726" x="3803650" y="1473200"/>
          <p14:tracePt t="7744" x="3795713" y="1482725"/>
          <p14:tracePt t="7758" x="3786188" y="1490663"/>
          <p14:tracePt t="7778" x="3776663" y="1490663"/>
          <p14:tracePt t="7792" x="3776663" y="1500188"/>
          <p14:tracePt t="7809" x="3776663" y="1509713"/>
          <p14:tracePt t="7837" x="3776663" y="1517650"/>
          <p14:tracePt t="7868" x="3776663" y="1536700"/>
          <p14:tracePt t="7884" x="3776663" y="1544638"/>
          <p14:tracePt t="7899" x="3776663" y="1554163"/>
          <p14:tracePt t="7907" x="3776663" y="1562100"/>
          <p14:tracePt t="7922" x="3795713" y="1571625"/>
          <p14:tracePt t="7929" x="3813175" y="1581150"/>
          <p14:tracePt t="7942" x="3867150" y="1608138"/>
          <p14:tracePt t="7962" x="3894138" y="1616075"/>
          <p14:tracePt t="7974" x="3965575" y="1643063"/>
          <p14:tracePt t="7993" x="4010025" y="1652588"/>
          <p14:tracePt t="8009" x="4054475" y="1670050"/>
          <p14:tracePt t="8026" x="4089400" y="1670050"/>
          <p14:tracePt t="8042" x="4133850" y="1679575"/>
          <p14:tracePt t="8059" x="4187825" y="1687513"/>
          <p14:tracePt t="8079" x="4232275" y="1687513"/>
          <p14:tracePt t="8093" x="4276725" y="1687513"/>
          <p14:tracePt t="8110" x="4340225" y="1687513"/>
          <p14:tracePt t="8126" x="4384675" y="1687513"/>
          <p14:tracePt t="8126" x="4411663" y="1687513"/>
          <p14:tracePt t="8146" x="4419600" y="1687513"/>
          <p14:tracePt t="8158" x="4465638" y="1687513"/>
          <p14:tracePt t="8179" x="4491038" y="1679575"/>
          <p14:tracePt t="8192" x="4500563" y="1670050"/>
          <p14:tracePt t="8209" x="4500563" y="1660525"/>
          <p14:tracePt t="8261" x="4500563" y="1643063"/>
          <p14:tracePt t="8268" x="4500563" y="1633538"/>
          <p14:tracePt t="8276" x="4500563" y="1625600"/>
          <p14:tracePt t="8300" x="4500563" y="1608138"/>
          <p14:tracePt t="8308" x="4500563" y="1571625"/>
          <p14:tracePt t="8325" x="4500563" y="1554163"/>
          <p14:tracePt t="8342" x="4500563" y="1517650"/>
          <p14:tracePt t="8342" x="4500563" y="1509713"/>
          <p14:tracePt t="8363" x="4483100" y="1482725"/>
          <p14:tracePt t="8377" x="4446588" y="1455738"/>
          <p14:tracePt t="8395" x="4419600" y="1438275"/>
          <p14:tracePt t="8409" x="4367213" y="1411288"/>
          <p14:tracePt t="8426" x="4322763" y="1393825"/>
          <p14:tracePt t="8442" x="4295775" y="1384300"/>
          <p14:tracePt t="8459" x="4259263" y="1384300"/>
          <p14:tracePt t="8459" x="4232275" y="1366838"/>
          <p14:tracePt t="8476" x="4205288" y="1366838"/>
          <p14:tracePt t="8492" x="4170363" y="1366838"/>
          <p14:tracePt t="8509" x="4143375" y="1366838"/>
          <p14:tracePt t="8526" x="4108450" y="1366838"/>
          <p14:tracePt t="8542" x="4089400" y="1384300"/>
          <p14:tracePt t="8559" x="4071938" y="1393825"/>
          <p14:tracePt t="8559" x="4054475" y="1401763"/>
          <p14:tracePt t="8579" x="4044950" y="1411288"/>
          <p14:tracePt t="8591" x="4037013" y="1419225"/>
          <p14:tracePt t="8610" x="4027488" y="1428750"/>
          <p14:tracePt t="8626" x="4027488" y="1438275"/>
          <p14:tracePt t="8642" x="4027488" y="1455738"/>
          <p14:tracePt t="8658" x="4027488" y="1473200"/>
          <p14:tracePt t="8677" x="4027488" y="1482725"/>
          <p14:tracePt t="8693" x="4027488" y="1500188"/>
          <p14:tracePt t="8709" x="4027488" y="1517650"/>
          <p14:tracePt t="8726" x="4054475" y="1536700"/>
          <p14:tracePt t="8742" x="4071938" y="1554163"/>
          <p14:tracePt t="8759" x="4116388" y="1581150"/>
          <p14:tracePt t="8759" x="4125913" y="1589088"/>
          <p14:tracePt t="8777" x="4187825" y="1598613"/>
          <p14:tracePt t="8792" x="4232275" y="1608138"/>
          <p14:tracePt t="8809" x="4295775" y="1608138"/>
          <p14:tracePt t="8827" x="4340225" y="1608138"/>
          <p14:tracePt t="8842" x="4394200" y="1625600"/>
          <p14:tracePt t="8842" x="4411663" y="1625600"/>
          <p14:tracePt t="8862" x="4419600" y="1625600"/>
          <p14:tracePt t="8875" x="4465638" y="1625600"/>
          <p14:tracePt t="8894" x="4483100" y="1625600"/>
          <p14:tracePt t="8909" x="4510088" y="1625600"/>
          <p14:tracePt t="8926" x="4527550" y="1625600"/>
          <p14:tracePt t="8942" x="4537075" y="1616075"/>
          <p14:tracePt t="8958" x="4554538" y="1589088"/>
          <p14:tracePt t="8958" x="4554538" y="1581150"/>
          <p14:tracePt t="8977" x="4572000" y="1536700"/>
          <p14:tracePt t="8994" x="4572000" y="1500188"/>
          <p14:tracePt t="9009" x="4572000" y="1455738"/>
          <p14:tracePt t="9028" x="4572000" y="1428750"/>
          <p14:tracePt t="9043" x="4572000" y="1374775"/>
          <p14:tracePt t="9063" x="4572000" y="1347788"/>
          <p14:tracePt t="9075" x="4562475" y="1303338"/>
          <p14:tracePt t="9093" x="4545013" y="1285875"/>
          <p14:tracePt t="9110" x="4527550" y="1268413"/>
          <p14:tracePt t="9125" x="4491038" y="1241425"/>
          <p14:tracePt t="9143" x="4456113" y="1223963"/>
          <p14:tracePt t="9159" x="4429125" y="1223963"/>
          <p14:tracePt t="9159" x="4402138" y="1214438"/>
          <p14:tracePt t="9178" x="4357688" y="1214438"/>
          <p14:tracePt t="9193" x="4330700" y="1214438"/>
          <p14:tracePt t="9210" x="4303713" y="1214438"/>
          <p14:tracePt t="9225" x="4286250" y="1214438"/>
          <p14:tracePt t="9242" x="4251325" y="1214438"/>
          <p14:tracePt t="9259" x="4232275" y="1223963"/>
          <p14:tracePt t="9259" x="4224338" y="1241425"/>
          <p14:tracePt t="9279" x="4205288" y="1268413"/>
          <p14:tracePt t="9292" x="4187825" y="1295400"/>
          <p14:tracePt t="9311" x="4179888" y="1330325"/>
          <p14:tracePt t="9325" x="4170363" y="1366838"/>
          <p14:tracePt t="9342" x="4170363" y="1393825"/>
          <p14:tracePt t="9342" x="4170363" y="1401763"/>
          <p14:tracePt t="9362" x="4170363" y="1411288"/>
          <p14:tracePt t="9375" x="4170363" y="1446213"/>
          <p14:tracePt t="9394" x="4170363" y="1473200"/>
          <p14:tracePt t="9409" x="4187825" y="1500188"/>
          <p14:tracePt t="9426" x="4224338" y="1527175"/>
          <p14:tracePt t="9441" x="4268788" y="1571625"/>
          <p14:tracePt t="9441" x="4295775" y="1581150"/>
          <p14:tracePt t="9463" x="4322763" y="1589088"/>
          <p14:tracePt t="9475" x="4394200" y="1625600"/>
          <p14:tracePt t="9495" x="4429125" y="1643063"/>
          <p14:tracePt t="9509" x="4465638" y="1660525"/>
          <p14:tracePt t="9527" x="4483100" y="1670050"/>
          <p14:tracePt t="9541" x="4500563" y="1679575"/>
          <p14:tracePt t="9541" x="4510088" y="1679575"/>
          <p14:tracePt t="9562" x="4518025" y="1679575"/>
          <p14:tracePt t="9576" x="4510088" y="1679575"/>
          <p14:tracePt t="10079" x="4500563" y="1679575"/>
          <p14:tracePt t="10084" x="4473575" y="1670050"/>
          <p14:tracePt t="10092" x="4411663" y="1633538"/>
          <p14:tracePt t="10109" x="4330700" y="1589088"/>
          <p14:tracePt t="10125" x="4232275" y="1517650"/>
          <p14:tracePt t="10144" x="4089400" y="1455738"/>
          <p14:tracePt t="10158" x="3911600" y="1393825"/>
          <p14:tracePt t="10158" x="3857625" y="1374775"/>
          <p14:tracePt t="10178" x="3751263" y="1366838"/>
          <p14:tracePt t="10191" x="3571875" y="1330325"/>
          <p14:tracePt t="10208" x="3473450" y="1322388"/>
          <p14:tracePt t="10225" x="3348038" y="1322388"/>
          <p14:tracePt t="10242" x="3259138" y="1322388"/>
          <p14:tracePt t="10259" x="3187700" y="1322388"/>
          <p14:tracePt t="10275" x="3098800" y="1322388"/>
          <p14:tracePt t="10293" x="3071813" y="1322388"/>
          <p14:tracePt t="10308" x="3044825" y="1322388"/>
          <p14:tracePt t="10326" x="3036888" y="1322388"/>
          <p14:tracePt t="10562" x="3027363" y="1322388"/>
          <p14:tracePt t="10569" x="3009900" y="1322388"/>
          <p14:tracePt t="10577" x="2965450" y="1322388"/>
          <p14:tracePt t="10591" x="2867025" y="1268413"/>
          <p14:tracePt t="10610" x="2786063" y="1241425"/>
          <p14:tracePt t="10625" x="2705100" y="1214438"/>
          <p14:tracePt t="10643" x="2598738" y="1196975"/>
          <p14:tracePt t="10658" x="2482850" y="1187450"/>
          <p14:tracePt t="10658" x="2446338" y="1169988"/>
          <p14:tracePt t="10678" x="2393950" y="1169988"/>
          <p14:tracePt t="10691" x="2295525" y="1169988"/>
          <p14:tracePt t="10710" x="2241550" y="1169988"/>
          <p14:tracePt t="10725" x="2214563" y="1169988"/>
          <p14:tracePt t="10743" x="2179638" y="1169988"/>
          <p14:tracePt t="10758" x="2152650" y="1169988"/>
          <p14:tracePt t="10758" x="2133600" y="1169988"/>
          <p14:tracePt t="10778" x="2125663" y="1169988"/>
          <p14:tracePt t="10791" x="2098675" y="1169988"/>
          <p14:tracePt t="10810" x="2062163" y="1187450"/>
          <p14:tracePt t="10825" x="2044700" y="1196975"/>
          <p14:tracePt t="10842" x="2017713" y="1214438"/>
          <p14:tracePt t="10859" x="2000250" y="1231900"/>
          <p14:tracePt t="10875" x="1982788" y="1250950"/>
          <p14:tracePt t="10875" x="1973263" y="1258888"/>
          <p14:tracePt t="10894" x="1946275" y="1276350"/>
          <p14:tracePt t="10909" x="1928813" y="1295400"/>
          <p14:tracePt t="10926" x="1911350" y="1303338"/>
          <p14:tracePt t="10942" x="1893888" y="1330325"/>
          <p14:tracePt t="10960" x="1866900" y="1347788"/>
          <p14:tracePt t="10975" x="1857375" y="1357313"/>
          <p14:tracePt t="10975" x="1847850" y="1357313"/>
          <p14:tracePt t="10995" x="1830388" y="1374775"/>
          <p14:tracePt t="11008" x="1822450" y="1384300"/>
          <p14:tracePt t="11027" x="1803400" y="1401763"/>
          <p14:tracePt t="11041" x="1803400" y="1411288"/>
          <p14:tracePt t="11058" x="1795463" y="1411288"/>
          <p14:tracePt t="11074" x="1795463" y="1419225"/>
          <p14:tracePt t="11154" x="1795463" y="1428750"/>
          <p14:tracePt t="11170" x="1795463" y="1438275"/>
          <p14:tracePt t="11177" x="1795463" y="1446213"/>
          <p14:tracePt t="11192" x="1795463" y="1473200"/>
          <p14:tracePt t="11210" x="1795463" y="1482725"/>
          <p14:tracePt t="11239" x="1795463" y="1490663"/>
          <p14:tracePt t="11246" x="1795463" y="1500188"/>
          <p14:tracePt t="11257" x="1795463" y="1509713"/>
          <p14:tracePt t="11285" x="1795463" y="1517650"/>
          <p14:tracePt t="11377" x="1795463" y="1527175"/>
          <p14:tracePt t="11401" x="1795463" y="1544638"/>
          <p14:tracePt t="11494" x="1795463" y="1554163"/>
          <p14:tracePt t="11524" x="1795463" y="1562100"/>
          <p14:tracePt t="11554" x="1812925" y="1571625"/>
          <p14:tracePt t="11577" x="1822450" y="1571625"/>
          <p14:tracePt t="11593" x="1822450" y="1581150"/>
          <p14:tracePt t="11600" x="1822450" y="1589088"/>
          <p14:tracePt t="11624" x="1830388" y="1589088"/>
          <p14:tracePt t="11639" x="1830388" y="1598613"/>
          <p14:tracePt t="11647" x="1830388" y="1616075"/>
          <p14:tracePt t="11671" x="1830388" y="1625600"/>
          <p14:tracePt t="11693" x="1830388" y="1633538"/>
          <p14:tracePt t="11747" x="1830388" y="1608138"/>
          <p14:tracePt t="12101" x="1830388" y="1598613"/>
          <p14:tracePt t="12108" x="1830388" y="1581150"/>
          <p14:tracePt t="12116" x="1830388" y="1554163"/>
          <p14:tracePt t="12125" x="1830388" y="1527175"/>
          <p14:tracePt t="12144" x="1839913" y="1490663"/>
          <p14:tracePt t="12158" x="1901825" y="1428750"/>
          <p14:tracePt t="12178" x="1911350" y="1419225"/>
          <p14:tracePt t="12190" x="2000250" y="1384300"/>
          <p14:tracePt t="12210" x="2071688" y="1366838"/>
          <p14:tracePt t="12224" x="2116138" y="1366838"/>
          <p14:tracePt t="12241" x="2197100" y="1366838"/>
          <p14:tracePt t="12258" x="2259013" y="1366838"/>
          <p14:tracePt t="12275" x="2330450" y="1366838"/>
          <p14:tracePt t="12291" x="2446338" y="1384300"/>
          <p14:tracePt t="12309" x="2509838" y="1411288"/>
          <p14:tracePt t="12325" x="2571750" y="1428750"/>
          <p14:tracePt t="12341" x="2625725" y="1446213"/>
          <p14:tracePt t="12359" x="2687638" y="1473200"/>
          <p14:tracePt t="12375" x="2741613" y="1500188"/>
          <p14:tracePt t="12375" x="2751138" y="1500188"/>
          <p14:tracePt t="12395" x="2776538" y="1509713"/>
          <p14:tracePt t="12409" x="2803525" y="1509713"/>
          <p14:tracePt t="12427" x="2786063" y="1509713"/>
          <p14:tracePt t="12824" x="2776538" y="1482725"/>
          <p14:tracePt t="12831" x="2751138" y="1473200"/>
          <p14:tracePt t="12840" x="2714625" y="1455738"/>
          <p14:tracePt t="12860" x="2670175" y="1428750"/>
          <p14:tracePt t="12874" x="2608263" y="1401763"/>
          <p14:tracePt t="12874" x="2589213" y="1393825"/>
          <p14:tracePt t="12895" x="2562225" y="1374775"/>
          <p14:tracePt t="12907" x="2490788" y="1357313"/>
          <p14:tracePt t="12926" x="2455863" y="1339850"/>
          <p14:tracePt t="12941" x="2428875" y="1339850"/>
          <p14:tracePt t="12958" x="2401888" y="1339850"/>
          <p14:tracePt t="12974" x="2374900" y="1330325"/>
          <p14:tracePt t="12991" x="2357438" y="1330325"/>
          <p14:tracePt t="12991" x="2347913" y="1330325"/>
          <p14:tracePt t="13009" x="2330450" y="1330325"/>
          <p14:tracePt t="13040" x="2322513" y="1330325"/>
          <p14:tracePt t="13070" x="2312988" y="1330325"/>
          <p14:tracePt t="13079" x="2303463" y="1330325"/>
          <p14:tracePt t="13090" x="2295525" y="1330325"/>
          <p14:tracePt t="13109" x="2286000" y="1330325"/>
          <p14:tracePt t="13124" x="2259013" y="1330325"/>
          <p14:tracePt t="13142" x="2241550" y="1330325"/>
          <p14:tracePt t="13158" x="2224088" y="1330325"/>
          <p14:tracePt t="13174" x="2205038" y="1330325"/>
          <p14:tracePt t="13191" x="2179638" y="1330325"/>
          <p14:tracePt t="13191" x="2160588" y="1330325"/>
          <p14:tracePt t="13210" x="2152650" y="1330325"/>
          <p14:tracePt t="13240" x="2143125" y="1330325"/>
          <p14:tracePt t="13270" x="2152650" y="1322388"/>
          <p14:tracePt t="13518" x="2179638" y="1322388"/>
          <p14:tracePt t="13525" x="2224088" y="1303338"/>
          <p14:tracePt t="13541" x="2268538" y="1276350"/>
          <p14:tracePt t="13559" x="2303463" y="1268413"/>
          <p14:tracePt t="13574" x="2347913" y="1268413"/>
          <p14:tracePt t="13574" x="2357438" y="1258888"/>
          <p14:tracePt t="13594" x="2374900" y="1258888"/>
          <p14:tracePt t="13607" x="2419350" y="1258888"/>
          <p14:tracePt t="13625" x="2455863" y="1258888"/>
          <p14:tracePt t="13642" x="2473325" y="1241425"/>
          <p14:tracePt t="13658" x="2500313" y="1241425"/>
          <p14:tracePt t="13675" x="2536825" y="1241425"/>
          <p14:tracePt t="13691" x="2581275" y="1241425"/>
          <p14:tracePt t="13691" x="2589213" y="1241425"/>
          <p14:tracePt t="13711" x="2652713" y="1258888"/>
          <p14:tracePt t="13724" x="2714625" y="1285875"/>
          <p14:tracePt t="13743" x="2776538" y="1312863"/>
          <p14:tracePt t="13758" x="2874963" y="1347788"/>
          <p14:tracePt t="13775" x="2973388" y="1393825"/>
          <p14:tracePt t="13791" x="3071813" y="1446213"/>
          <p14:tracePt t="13809" x="3143250" y="1473200"/>
          <p14:tracePt t="13825" x="3187700" y="1482725"/>
          <p14:tracePt t="13841" x="3214688" y="1490663"/>
          <p14:tracePt t="13859" x="3241675" y="1490663"/>
          <p14:tracePt t="13874" x="3251200" y="1490663"/>
          <p14:tracePt t="13932" x="3259138" y="1490663"/>
          <p14:tracePt t="13947" x="3286125" y="1490663"/>
          <p14:tracePt t="14302" x="3286125" y="1482725"/>
          <p14:tracePt t="14311" x="3330575" y="1455738"/>
          <p14:tracePt t="14325" x="3375025" y="1446213"/>
          <p14:tracePt t="14341" x="3455988" y="1419225"/>
          <p14:tracePt t="14360" x="3527425" y="1419225"/>
          <p14:tracePt t="14373" x="3643313" y="1419225"/>
          <p14:tracePt t="14392" x="3768725" y="1419225"/>
          <p14:tracePt t="14407" x="3965575" y="1419225"/>
          <p14:tracePt t="14425" x="4108450" y="1419225"/>
          <p14:tracePt t="14441" x="4259263" y="1419225"/>
          <p14:tracePt t="14458" x="4367213" y="1419225"/>
          <p14:tracePt t="14474" x="4510088" y="1419225"/>
          <p14:tracePt t="14492" x="4679950" y="1428750"/>
          <p14:tracePt t="14507" x="4929188" y="1428750"/>
          <p14:tracePt t="14527" x="5054600" y="1419225"/>
          <p14:tracePt t="14541" x="5133975" y="1411288"/>
          <p14:tracePt t="14559" x="5205413" y="1393825"/>
          <p14:tracePt t="14575" x="5268913" y="1384300"/>
          <p14:tracePt t="14591" x="5330825" y="1357313"/>
          <p14:tracePt t="14591" x="5348288" y="1357313"/>
          <p14:tracePt t="14611" x="5367338" y="1357313"/>
          <p14:tracePt t="14623" x="5411788" y="1357313"/>
          <p14:tracePt t="14642" x="5419725" y="1357313"/>
          <p14:tracePt t="14671" x="5429250" y="1357313"/>
          <p14:tracePt t="14679" x="5438775" y="1357313"/>
          <p14:tracePt t="14886" x="5446713" y="1357313"/>
          <p14:tracePt t="14909" x="5446713" y="1366838"/>
          <p14:tracePt t="15002" x="5446713" y="1374775"/>
          <p14:tracePt t="15900" x="5438775" y="1374775"/>
          <p14:tracePt t="16187" x="5419725" y="1374775"/>
          <p14:tracePt t="16195" x="5402263" y="1374775"/>
          <p14:tracePt t="16206" x="5348288" y="1374775"/>
          <p14:tracePt t="16224" x="5205413" y="1393825"/>
          <p14:tracePt t="16243" x="5072063" y="1401763"/>
          <p14:tracePt t="16257" x="4911725" y="1455738"/>
          <p14:tracePt t="16275" x="4759325" y="1482725"/>
          <p14:tracePt t="16289" x="4598988" y="1536700"/>
          <p14:tracePt t="16308" x="4446588" y="1562100"/>
          <p14:tracePt t="16324" x="4224338" y="1652588"/>
          <p14:tracePt t="16343" x="4108450" y="1697038"/>
          <p14:tracePt t="16358" x="4027488" y="1751013"/>
          <p14:tracePt t="16374" x="3938588" y="1803400"/>
          <p14:tracePt t="16391" x="3867150" y="1857375"/>
          <p14:tracePt t="16407" x="3786188" y="1901825"/>
          <p14:tracePt t="16407" x="3751263" y="1911350"/>
          <p14:tracePt t="16427" x="3714750" y="1928813"/>
          <p14:tracePt t="16440" x="3625850" y="1965325"/>
          <p14:tracePt t="16458" x="3571875" y="1990725"/>
          <p14:tracePt t="16474" x="3509963" y="2000250"/>
          <p14:tracePt t="16492" x="3482975" y="2017713"/>
          <p14:tracePt t="16507" x="3446463" y="2017713"/>
          <p14:tracePt t="16507" x="3438525" y="2017713"/>
          <p14:tracePt t="16527" x="3429000" y="2017713"/>
          <p14:tracePt t="16539" x="3375025" y="2017713"/>
          <p14:tracePt t="16559" x="3340100" y="2009775"/>
          <p14:tracePt t="16573" x="3295650" y="2000250"/>
          <p14:tracePt t="16592" x="3259138" y="1965325"/>
          <p14:tracePt t="16608" x="3205163" y="1938338"/>
          <p14:tracePt t="16624" x="3170238" y="1901825"/>
          <p14:tracePt t="16624" x="3152775" y="1901825"/>
          <p14:tracePt t="16643" x="3098800" y="1874838"/>
          <p14:tracePt t="16657" x="3071813" y="1866900"/>
          <p14:tracePt t="16675" x="3036888" y="1857375"/>
          <p14:tracePt t="16690" x="3017838" y="1847850"/>
          <p14:tracePt t="16708" x="2982913" y="1830388"/>
          <p14:tracePt t="16723" x="2965450" y="1822450"/>
          <p14:tracePt t="16723" x="2955925" y="1822450"/>
          <p14:tracePt t="16743" x="2946400" y="1822450"/>
          <p14:tracePt t="16755" x="2928938" y="1822450"/>
          <p14:tracePt t="16779" x="2919413" y="1822450"/>
          <p14:tracePt t="16790" x="2911475" y="1822450"/>
          <p14:tracePt t="16819" x="2901950" y="1822450"/>
          <p14:tracePt t="16825" x="2894013" y="1812925"/>
          <p14:tracePt t="16839" x="2884488" y="1812925"/>
          <p14:tracePt t="16856" x="2874963" y="1812925"/>
          <p14:tracePt t="16873" x="2847975" y="1803400"/>
          <p14:tracePt t="16891" x="2822575" y="1803400"/>
          <p14:tracePt t="16907" x="2795588" y="1795463"/>
          <p14:tracePt t="16907" x="2786063" y="1795463"/>
          <p14:tracePt t="16927" x="2776538" y="1795463"/>
          <p14:tracePt t="16939" x="2759075" y="1785938"/>
          <p14:tracePt t="16958" x="2741613" y="1785938"/>
          <p14:tracePt t="16974" x="2714625" y="1785938"/>
          <p14:tracePt t="16993" x="2705100" y="1785938"/>
          <p14:tracePt t="17010" x="2697163" y="1785938"/>
          <p14:tracePt t="17033" x="2687638" y="1785938"/>
          <p14:tracePt t="17088" x="2679700" y="1785938"/>
          <p14:tracePt t="17613" x="2670175" y="1785938"/>
          <p14:tracePt t="17649" x="2660650" y="1785938"/>
          <p14:tracePt t="17664" x="2643188" y="1785938"/>
          <p14:tracePt t="17695" x="2633663" y="1785938"/>
          <p14:tracePt t="17726" x="2625725" y="1785938"/>
          <p14:tracePt t="17749" x="2616200" y="1785938"/>
          <p14:tracePt t="17795" x="2608263" y="1785938"/>
          <p14:tracePt t="17826" x="2608263" y="1776413"/>
          <p14:tracePt t="18320" x="2608263" y="1758950"/>
          <p14:tracePt t="18380" x="2625725" y="1758950"/>
          <p14:tracePt t="18388" x="2652713" y="1758950"/>
          <p14:tracePt t="18395" x="2660650" y="1758950"/>
          <p14:tracePt t="18405" x="2714625" y="1758950"/>
          <p14:tracePt t="18423" x="2795588" y="1758950"/>
          <p14:tracePt t="18423" x="2822575" y="1758950"/>
          <p14:tracePt t="18443" x="2874963" y="1758950"/>
          <p14:tracePt t="18455" x="3017838" y="1758950"/>
          <p14:tracePt t="18475" x="3125788" y="1758950"/>
          <p14:tracePt t="18490" x="3232150" y="1758950"/>
          <p14:tracePt t="18507" x="3303588" y="1758950"/>
          <p14:tracePt t="18522" x="3384550" y="1758950"/>
          <p14:tracePt t="18522" x="3419475" y="1758950"/>
          <p14:tracePt t="18544" x="3482975" y="1758950"/>
          <p14:tracePt t="18558" x="3562350" y="1768475"/>
          <p14:tracePt t="18575" x="3625850" y="1776413"/>
          <p14:tracePt t="18590" x="3679825" y="1776413"/>
          <p14:tracePt t="18606" x="3732213" y="1795463"/>
          <p14:tracePt t="18624" x="3795713" y="1803400"/>
          <p14:tracePt t="18640" x="3840163" y="1812925"/>
          <p14:tracePt t="18640" x="3867150" y="1812925"/>
          <p14:tracePt t="18658" x="3894138" y="1830388"/>
          <p14:tracePt t="18673" x="3911600" y="1830388"/>
          <p14:tracePt t="18691" x="3938588" y="1847850"/>
          <p14:tracePt t="18706" x="3956050" y="1847850"/>
          <p14:tracePt t="18724" x="3965575" y="1847850"/>
          <p14:tracePt t="18739" x="3973513" y="1847850"/>
          <p14:tracePt t="18759" x="3990975" y="1847850"/>
          <p14:tracePt t="18874" x="4000500" y="1847850"/>
          <p14:tracePt t="18888" x="4010025" y="1847850"/>
          <p14:tracePt t="18895" x="4017963" y="1847850"/>
          <p14:tracePt t="18906" x="4037013" y="1847850"/>
          <p14:tracePt t="18923" x="4062413" y="1847850"/>
          <p14:tracePt t="18923" x="4071938" y="1847850"/>
          <p14:tracePt t="18943" x="4081463" y="1847850"/>
          <p14:tracePt t="18956" x="4108450" y="1847850"/>
          <p14:tracePt t="18975" x="4125913" y="1847850"/>
          <p14:tracePt t="18989" x="4152900" y="1847850"/>
          <p14:tracePt t="19008" x="4170363" y="1847850"/>
          <p14:tracePt t="19023" x="4170363" y="1839913"/>
          <p14:tracePt t="19596" x="4170363" y="1822450"/>
          <p14:tracePt t="19603" x="4170363" y="1812925"/>
          <p14:tracePt t="19611" x="4170363" y="1795463"/>
          <p14:tracePt t="19622" x="4170363" y="1776413"/>
          <p14:tracePt t="19640" x="4179888" y="1741488"/>
          <p14:tracePt t="19659" x="4179888" y="1731963"/>
          <p14:tracePt t="19671" x="4179888" y="1724025"/>
          <p14:tracePt t="19751" x="4179888" y="1714500"/>
          <p14:tracePt t="19773" x="4187825" y="1714500"/>
          <p14:tracePt t="19796" x="4197350" y="1704975"/>
          <p14:tracePt t="19804" x="4214813" y="1704975"/>
          <p14:tracePt t="19813" x="4232275" y="1704975"/>
          <p14:tracePt t="19822" x="4268788" y="1704975"/>
          <p14:tracePt t="19839" x="4295775" y="1704975"/>
          <p14:tracePt t="19839" x="4303713" y="1704975"/>
          <p14:tracePt t="19858" x="4348163" y="1704975"/>
          <p14:tracePt t="19876" x="4384675" y="1704975"/>
          <p14:tracePt t="19889" x="4411663" y="1704975"/>
          <p14:tracePt t="19907" x="4438650" y="1704975"/>
          <p14:tracePt t="19923" x="4456113" y="1704975"/>
          <p14:tracePt t="19940" x="4483100" y="1704975"/>
          <p14:tracePt t="19956" x="4510088" y="1704975"/>
          <p14:tracePt t="19956" x="4527550" y="1704975"/>
          <p14:tracePt t="19975" x="4562475" y="1704975"/>
          <p14:tracePt t="19989" x="4598988" y="1714500"/>
          <p14:tracePt t="20007" x="4625975" y="1724025"/>
          <p14:tracePt t="20023" x="4660900" y="1724025"/>
          <p14:tracePt t="20040" x="4679950" y="1741488"/>
          <p14:tracePt t="20056" x="4687888" y="1741488"/>
          <p14:tracePt t="20072" x="4697413" y="1741488"/>
          <p14:tracePt t="20581" x="4714875" y="1741488"/>
          <p14:tracePt t="20588" x="4732338" y="1741488"/>
          <p14:tracePt t="20596" x="4741863" y="1741488"/>
          <p14:tracePt t="20605" x="4786313" y="1741488"/>
          <p14:tracePt t="20624" x="4822825" y="1741488"/>
          <p14:tracePt t="20639" x="4848225" y="1741488"/>
          <p14:tracePt t="20639" x="4857750" y="1741488"/>
          <p14:tracePt t="20659" x="4884738" y="1731963"/>
          <p14:tracePt t="20672" x="4929188" y="1731963"/>
          <p14:tracePt t="20690" x="4946650" y="1731963"/>
          <p14:tracePt t="20705" x="4956175" y="1731963"/>
          <p14:tracePt t="20721" x="4965700" y="1731963"/>
          <p14:tracePt t="20737" x="4991100" y="1731963"/>
          <p14:tracePt t="20755" x="5000625" y="1731963"/>
          <p14:tracePt t="20771" x="5010150" y="1731963"/>
          <p14:tracePt t="20790" x="5027613" y="1731963"/>
          <p14:tracePt t="21197" x="5037138" y="1731963"/>
          <p14:tracePt t="21204" x="5062538" y="1731963"/>
          <p14:tracePt t="21212" x="5072063" y="1724025"/>
          <p14:tracePt t="21224" x="5116513" y="1724025"/>
          <p14:tracePt t="21238" x="5180013" y="1714500"/>
          <p14:tracePt t="21257" x="5224463" y="1714500"/>
          <p14:tracePt t="21272" x="5357813" y="1714500"/>
          <p14:tracePt t="21290" x="5429250" y="1714500"/>
          <p14:tracePt t="21305" x="5510213" y="1714500"/>
          <p14:tracePt t="21322" x="5572125" y="1714500"/>
          <p14:tracePt t="21339" x="5626100" y="1714500"/>
          <p14:tracePt t="21356" x="5661025" y="1714500"/>
          <p14:tracePt t="21372" x="5715000" y="1714500"/>
          <p14:tracePt t="21390" x="5751513" y="1714500"/>
          <p14:tracePt t="21408" x="5776913" y="1714500"/>
          <p14:tracePt t="21422" x="5803900" y="1714500"/>
          <p14:tracePt t="21440" x="5830888" y="1714500"/>
          <p14:tracePt t="21455" x="5848350" y="1714500"/>
          <p14:tracePt t="21473" x="5867400" y="1714500"/>
          <p14:tracePt t="21488" x="5875338" y="1714500"/>
          <p14:tracePt t="21505" x="5884863" y="1714500"/>
          <p14:tracePt t="21835" x="5902325" y="1704975"/>
          <p14:tracePt t="21843" x="5929313" y="1704975"/>
          <p14:tracePt t="21854" x="5965825" y="1679575"/>
          <p14:tracePt t="21871" x="6072188" y="1670050"/>
          <p14:tracePt t="21890" x="6170613" y="1652588"/>
          <p14:tracePt t="21906" x="6276975" y="1652588"/>
          <p14:tracePt t="21922" x="6384925" y="1652588"/>
          <p14:tracePt t="21940" x="6473825" y="1652588"/>
          <p14:tracePt t="21955" x="6562725" y="1652588"/>
          <p14:tracePt t="21955" x="6608763" y="1652588"/>
          <p14:tracePt t="21975" x="6680200" y="1660525"/>
          <p14:tracePt t="21989" x="6759575" y="1670050"/>
          <p14:tracePt t="22007" x="6823075" y="1687513"/>
          <p14:tracePt t="22022" x="6884988" y="1714500"/>
          <p14:tracePt t="22040" x="6929438" y="1724025"/>
          <p14:tracePt t="22056" x="6983413" y="1731963"/>
          <p14:tracePt t="22056" x="6991350" y="1731963"/>
          <p14:tracePt t="22075" x="7000875" y="1741488"/>
          <p14:tracePt t="22088" x="7027863" y="1758950"/>
          <p14:tracePt t="22108" x="7037388" y="1758950"/>
          <p14:tracePt t="22437" x="7054850" y="1758950"/>
          <p14:tracePt t="22443" x="7072313" y="1758950"/>
          <p14:tracePt t="22455" x="7134225" y="1758950"/>
          <p14:tracePt t="22455" x="7170738" y="1758950"/>
          <p14:tracePt t="22476" x="7224713" y="1758950"/>
          <p14:tracePt t="22487" x="7385050" y="1758950"/>
          <p14:tracePt t="22508" x="7510463" y="1758950"/>
          <p14:tracePt t="22521" x="7661275" y="1758950"/>
          <p14:tracePt t="22539" x="7831138" y="1758950"/>
          <p14:tracePt t="22555" x="8001000" y="1758950"/>
          <p14:tracePt t="22572" x="8126413" y="1751013"/>
          <p14:tracePt t="22572" x="8180388" y="1751013"/>
          <p14:tracePt t="22590" x="8304213" y="1731963"/>
          <p14:tracePt t="22606" x="8402638" y="1731963"/>
          <p14:tracePt t="22622" x="8510588" y="1731963"/>
          <p14:tracePt t="22639" x="8616950" y="1724025"/>
          <p14:tracePt t="22656" x="8759825" y="1724025"/>
          <p14:tracePt t="22672" x="8858250" y="1724025"/>
          <p14:tracePt t="22672" x="8912225" y="1724025"/>
          <p14:tracePt t="22690" x="8983663" y="1724025"/>
          <p14:tracePt t="22706" x="9063038" y="1724025"/>
          <p14:tracePt t="22723" x="9109075" y="1724025"/>
          <p14:tracePt t="22739" x="9134475" y="1724025"/>
          <p14:tracePt t="22739" x="9161463" y="1724025"/>
          <p14:tracePt t="22759" x="9170988" y="1724025"/>
          <p14:tracePt t="22772" x="9215438" y="1724025"/>
          <p14:tracePt t="22791" x="9224963" y="1724025"/>
          <p14:tracePt t="22804" x="9251950" y="1724025"/>
          <p14:tracePt t="22821" x="9277350" y="1724025"/>
          <p14:tracePt t="22837" x="9286875" y="1724025"/>
          <p14:tracePt t="22853" x="9296400" y="1724025"/>
          <p14:tracePt t="22870" x="9313863" y="1724025"/>
          <p14:tracePt t="22889" x="9323388" y="1724025"/>
          <p14:tracePt t="22904" x="9331325" y="1724025"/>
          <p14:tracePt t="22921" x="9340850" y="1724025"/>
          <p14:tracePt t="22937" x="9340850" y="1731963"/>
          <p14:tracePt t="22954" x="9358313" y="1731963"/>
          <p14:tracePt t="22972" x="9358313" y="1741488"/>
          <p14:tracePt t="22988" x="9367838" y="1751013"/>
          <p14:tracePt t="23006" x="9375775" y="1751013"/>
          <p14:tracePt t="23021" x="9340850" y="1751013"/>
          <p14:tracePt t="23297" x="9313863" y="1751013"/>
          <p14:tracePt t="23305" x="9277350" y="1751013"/>
          <p14:tracePt t="23313" x="9224963" y="1751013"/>
          <p14:tracePt t="23321" x="9099550" y="1751013"/>
          <p14:tracePt t="23338" x="8947150" y="1751013"/>
          <p14:tracePt t="23357" x="8724900" y="1697038"/>
          <p14:tracePt t="23372" x="8501063" y="1643063"/>
          <p14:tracePt t="23388" x="8170863" y="1571625"/>
          <p14:tracePt t="23407" x="8018463" y="1544638"/>
          <p14:tracePt t="23422" x="7894638" y="1544638"/>
          <p14:tracePt t="23439" x="7777163" y="1544638"/>
          <p14:tracePt t="23455" x="7670800" y="1544638"/>
          <p14:tracePt t="23472" x="7581900" y="1544638"/>
          <p14:tracePt t="23488" x="7491413" y="1544638"/>
          <p14:tracePt t="23488" x="7466013" y="1544638"/>
          <p14:tracePt t="23507" x="7394575" y="1554163"/>
          <p14:tracePt t="23522" x="7340600" y="1581150"/>
          <p14:tracePt t="23539" x="7277100" y="1608138"/>
          <p14:tracePt t="23555" x="7242175" y="1643063"/>
          <p14:tracePt t="23555" x="7232650" y="1652588"/>
          <p14:tracePt t="23575" x="7197725" y="1670050"/>
          <p14:tracePt t="23590" x="7188200" y="1679575"/>
          <p14:tracePt t="23608" x="7180263" y="1679575"/>
          <p14:tracePt t="23621" x="7170738" y="1687513"/>
          <p14:tracePt t="23638" x="7153275" y="1697038"/>
          <p14:tracePt t="23654" x="7153275" y="1704975"/>
          <p14:tracePt t="23674" x="7143750" y="1704975"/>
          <p14:tracePt t="24594" x="7126288" y="1704975"/>
          <p14:tracePt t="24613" x="7089775" y="1704975"/>
          <p14:tracePt t="24621" x="7045325" y="1704975"/>
          <p14:tracePt t="24629" x="6991350" y="1704975"/>
          <p14:tracePt t="24638" x="6867525" y="1731963"/>
          <p14:tracePt t="24657" x="6634163" y="1822450"/>
          <p14:tracePt t="24671" x="6375400" y="1928813"/>
          <p14:tracePt t="24671" x="6269038" y="2009775"/>
          <p14:tracePt t="24690" x="6188075" y="2054225"/>
          <p14:tracePt t="24704" x="5830888" y="2347913"/>
          <p14:tracePt t="24723" x="5661025" y="2509838"/>
          <p14:tracePt t="24738" x="5537200" y="2633663"/>
          <p14:tracePt t="24756" x="5438775" y="2741613"/>
          <p14:tracePt t="24772" x="5375275" y="2822575"/>
          <p14:tracePt t="24772" x="5348288" y="2830513"/>
          <p14:tracePt t="24791" x="5340350" y="2857500"/>
          <p14:tracePt t="24803" x="5295900" y="2911475"/>
          <p14:tracePt t="24803" x="5286375" y="2928938"/>
          <p14:tracePt t="24822" x="5276850" y="2955925"/>
          <p14:tracePt t="24836" x="5251450" y="2955925"/>
          <p14:tracePt t="25124" x="5232400" y="2955925"/>
          <p14:tracePt t="25129" x="5205413" y="2955925"/>
          <p14:tracePt t="25137" x="5126038" y="2955925"/>
          <p14:tracePt t="25155" x="5054600" y="2955925"/>
          <p14:tracePt t="25172" x="4973638" y="2973388"/>
          <p14:tracePt t="25188" x="4894263" y="3000375"/>
          <p14:tracePt t="25188" x="4857750" y="3009900"/>
          <p14:tracePt t="25207" x="4776788" y="3036888"/>
          <p14:tracePt t="25222" x="4714875" y="3071813"/>
          <p14:tracePt t="25239" x="4670425" y="3098800"/>
          <p14:tracePt t="25255" x="4633913" y="3125788"/>
          <p14:tracePt t="25273" x="4598988" y="3143250"/>
          <p14:tracePt t="25287" x="4554538" y="3152775"/>
          <p14:tracePt t="25307" x="4545013" y="3160713"/>
          <p14:tracePt t="25322" x="4527550" y="3170238"/>
          <p14:tracePt t="25339" x="4510088" y="3170238"/>
          <p14:tracePt t="25355" x="4510088" y="3187700"/>
          <p14:tracePt t="25370" x="4491038" y="3197225"/>
          <p14:tracePt t="25387" x="4483100" y="3197225"/>
          <p14:tracePt t="25404" x="4473575" y="3197225"/>
          <p14:tracePt t="25421" x="4465638" y="3197225"/>
          <p14:tracePt t="26029" x="4456113" y="3197225"/>
          <p14:tracePt t="26037" x="4429125" y="3197225"/>
          <p14:tracePt t="26045" x="4419600" y="3197225"/>
          <p14:tracePt t="26054" x="4375150" y="3197225"/>
          <p14:tracePt t="26071" x="4330700" y="3170238"/>
          <p14:tracePt t="26088" x="4276725" y="3116263"/>
          <p14:tracePt t="26105" x="4214813" y="3036888"/>
          <p14:tracePt t="26123" x="4179888" y="2965450"/>
          <p14:tracePt t="26138" x="4125913" y="2884488"/>
          <p14:tracePt t="26154" x="4081463" y="2768600"/>
          <p14:tracePt t="26173" x="4017963" y="2652713"/>
          <p14:tracePt t="26188" x="3973513" y="2509838"/>
          <p14:tracePt t="26188" x="3946525" y="2455863"/>
          <p14:tracePt t="26207" x="3884613" y="2312988"/>
          <p14:tracePt t="26222" x="3857625" y="2224088"/>
          <p14:tracePt t="26239" x="3813175" y="2125663"/>
          <p14:tracePt t="26254" x="3786188" y="2027238"/>
          <p14:tracePt t="26271" x="3768725" y="1965325"/>
          <p14:tracePt t="26288" x="3741738" y="1884363"/>
          <p14:tracePt t="26304" x="3714750" y="1822450"/>
          <p14:tracePt t="26304" x="3714750" y="1785938"/>
          <p14:tracePt t="26322" x="3697288" y="1741488"/>
          <p14:tracePt t="26338" x="3687763" y="1679575"/>
          <p14:tracePt t="26354" x="3679825" y="1643063"/>
          <p14:tracePt t="26371" x="3660775" y="1608138"/>
          <p14:tracePt t="26389" x="3660775" y="1589088"/>
          <p14:tracePt t="26404" x="3660775" y="1581150"/>
          <p14:tracePt t="26420" x="3660775" y="1571625"/>
          <p14:tracePt t="26437" x="3652838" y="1571625"/>
          <p14:tracePt t="26739" x="3643313" y="1562100"/>
          <p14:tracePt t="26753" x="3633788" y="1544638"/>
          <p14:tracePt t="26760" x="3625850" y="1527175"/>
          <p14:tracePt t="26771" x="3589338" y="1500188"/>
          <p14:tracePt t="26788" x="3554413" y="1455738"/>
          <p14:tracePt t="26788" x="3527425" y="1446213"/>
          <p14:tracePt t="26808" x="3500438" y="1419225"/>
          <p14:tracePt t="26820" x="3429000" y="1357313"/>
          <p14:tracePt t="26840" x="3367088" y="1303338"/>
          <p14:tracePt t="26854" x="3295650" y="1268413"/>
          <p14:tracePt t="26872" x="3232150" y="1241425"/>
          <p14:tracePt t="26887" x="3170238" y="1214438"/>
          <p14:tracePt t="26904" x="3089275" y="1169988"/>
          <p14:tracePt t="26904" x="3071813" y="1169988"/>
          <p14:tracePt t="26923" x="3017838" y="1160463"/>
          <p14:tracePt t="26938" x="2965450" y="1152525"/>
          <p14:tracePt t="26955" x="2901950" y="1133475"/>
          <p14:tracePt t="26971" x="2840038" y="1125538"/>
          <p14:tracePt t="26989" x="2776538" y="1125538"/>
          <p14:tracePt t="27005" x="2732088" y="1125538"/>
          <p14:tracePt t="27005" x="2687638" y="1125538"/>
          <p14:tracePt t="27024" x="2670175" y="1125538"/>
          <p14:tracePt t="27036" x="2598738" y="1125538"/>
          <p14:tracePt t="27056" x="2554288" y="1125538"/>
          <p14:tracePt t="27071" x="2509838" y="1125538"/>
          <p14:tracePt t="27088" x="2482850" y="1125538"/>
          <p14:tracePt t="27104" x="2455863" y="1125538"/>
          <p14:tracePt t="27104" x="2428875" y="1133475"/>
          <p14:tracePt t="27123" x="2419350" y="1133475"/>
          <p14:tracePt t="27137" x="2401888" y="1143000"/>
          <p14:tracePt t="27154" x="2393950" y="1152525"/>
          <p14:tracePt t="27172" x="2393950" y="1169988"/>
          <p14:tracePt t="27187" x="2384425" y="1179513"/>
          <p14:tracePt t="27206" x="2384425" y="1187450"/>
          <p14:tracePt t="27220" x="2384425" y="1196975"/>
          <p14:tracePt t="27239" x="2384425" y="1204913"/>
          <p14:tracePt t="27253" x="2384425" y="1231900"/>
          <p14:tracePt t="27271" x="2393950" y="1250950"/>
          <p14:tracePt t="27287" x="2438400" y="1285875"/>
          <p14:tracePt t="27304" x="2490788" y="1312863"/>
          <p14:tracePt t="27321" x="2625725" y="1357313"/>
          <p14:tracePt t="27338" x="2714625" y="1366838"/>
          <p14:tracePt t="27354" x="2830513" y="1366838"/>
          <p14:tracePt t="27371" x="2955925" y="1366838"/>
          <p14:tracePt t="27387" x="3116263" y="1366838"/>
          <p14:tracePt t="27404" x="3295650" y="1357313"/>
          <p14:tracePt t="27404" x="3367088" y="1347788"/>
          <p14:tracePt t="27424" x="3446463" y="1330325"/>
          <p14:tracePt t="27424" x="3527425" y="1312863"/>
          <p14:tracePt t="27439" x="3697288" y="1295400"/>
          <p14:tracePt t="27456" x="3875088" y="1268413"/>
          <p14:tracePt t="27471" x="4027488" y="1250950"/>
          <p14:tracePt t="27488" x="4143375" y="1231900"/>
          <p14:tracePt t="27504" x="4251325" y="1231900"/>
          <p14:tracePt t="27521" x="4322763" y="1223963"/>
          <p14:tracePt t="27538" x="4348163" y="1223963"/>
          <p14:tracePt t="27554" x="4375150" y="1223963"/>
          <p14:tracePt t="27571" x="4384675" y="1223963"/>
          <p14:tracePt t="27587" x="4384675" y="1214438"/>
          <p14:tracePt t="27615" x="4384675" y="1204913"/>
          <p14:tracePt t="27630" x="4384675" y="1196975"/>
          <p14:tracePt t="27639" x="4303713" y="1169988"/>
          <p14:tracePt t="27655" x="4197350" y="1108075"/>
          <p14:tracePt t="27672" x="4062413" y="1081088"/>
          <p14:tracePt t="27687" x="3875088" y="1036638"/>
          <p14:tracePt t="27705" x="3705225" y="1017588"/>
          <p14:tracePt t="27721" x="3438525" y="1017588"/>
          <p14:tracePt t="27739" x="3303588" y="1036638"/>
          <p14:tracePt t="27754" x="3187700" y="1081088"/>
          <p14:tracePt t="27772" x="3125788" y="1133475"/>
          <p14:tracePt t="27787" x="3062288" y="1169988"/>
          <p14:tracePt t="27805" x="3009900" y="1204913"/>
          <p14:tracePt t="27821" x="2973388" y="1268413"/>
          <p14:tracePt t="27840" x="2946400" y="1322388"/>
          <p14:tracePt t="27854" x="2938463" y="1347788"/>
          <p14:tracePt t="27873" x="2938463" y="1384300"/>
          <p14:tracePt t="27887" x="2938463" y="1446213"/>
          <p14:tracePt t="27904" x="2990850" y="1490663"/>
          <p14:tracePt t="27904" x="3036888" y="1536700"/>
          <p14:tracePt t="27924" x="3179763" y="1598613"/>
          <p14:tracePt t="27938" x="3286125" y="1643063"/>
          <p14:tracePt t="27956" x="3419475" y="1652588"/>
          <p14:tracePt t="27971" x="3509963" y="1652588"/>
          <p14:tracePt t="27988" x="3589338" y="1652588"/>
          <p14:tracePt t="28004" x="3679825" y="1625600"/>
          <p14:tracePt t="28004" x="3724275" y="1608138"/>
          <p14:tracePt t="28023" x="3741738" y="1598613"/>
          <p14:tracePt t="28036" x="3830638" y="1544638"/>
          <p14:tracePt t="28056" x="3867150" y="1527175"/>
          <p14:tracePt t="28070" x="3894138" y="1490663"/>
          <p14:tracePt t="28090" x="3911600" y="1455738"/>
          <p14:tracePt t="28103" x="3929063" y="1419225"/>
          <p14:tracePt t="28125" x="3929063" y="1384300"/>
          <p14:tracePt t="28139" x="3929063" y="1339850"/>
          <p14:tracePt t="28155" x="3867150" y="1285875"/>
          <p14:tracePt t="28171" x="3768725" y="1231900"/>
          <p14:tracePt t="28188" x="3625850" y="1152525"/>
          <p14:tracePt t="28205" x="3446463" y="1116013"/>
          <p14:tracePt t="28221" x="3241675" y="1081088"/>
          <p14:tracePt t="28221" x="3125788" y="1081088"/>
          <p14:tracePt t="28239" x="3000375" y="1081088"/>
          <p14:tracePt t="28254" x="2911475" y="1089025"/>
          <p14:tracePt t="28271" x="2847975" y="1116013"/>
          <p14:tracePt t="28287" x="2776538" y="1143000"/>
          <p14:tracePt t="28287" x="2759075" y="1152525"/>
          <p14:tracePt t="28307" x="2751138" y="1160463"/>
          <p14:tracePt t="28319" x="2705100" y="1196975"/>
          <p14:tracePt t="28340" x="2697163" y="1204913"/>
          <p14:tracePt t="28354" x="2679700" y="1214438"/>
          <p14:tracePt t="28370" x="2670175" y="1231900"/>
          <p14:tracePt t="28387" x="2670175" y="1258888"/>
          <p14:tracePt t="28404" x="2670175" y="1276350"/>
          <p14:tracePt t="28404" x="2670175" y="1285875"/>
          <p14:tracePt t="28424" x="2670175" y="1295400"/>
          <p14:tracePt t="28438" x="2705100" y="1303338"/>
          <p14:tracePt t="28455" x="2741613" y="1312863"/>
          <p14:tracePt t="28471" x="2768600" y="1330325"/>
          <p14:tracePt t="28488" x="2830513" y="1330325"/>
          <p14:tracePt t="28504" x="2911475" y="1330325"/>
          <p14:tracePt t="28504" x="2965450" y="1330325"/>
          <p14:tracePt t="28524" x="3071813" y="1330325"/>
          <p14:tracePt t="28538" x="3214688" y="1322388"/>
          <p14:tracePt t="28556" x="3367088" y="1303338"/>
          <p14:tracePt t="28570" x="3536950" y="1285875"/>
          <p14:tracePt t="28588" x="3670300" y="1258888"/>
          <p14:tracePt t="28604" x="3768725" y="1231900"/>
          <p14:tracePt t="28621" x="3830638" y="1214438"/>
          <p14:tracePt t="28621" x="3848100" y="1214438"/>
          <p14:tracePt t="28638" x="3894138" y="1204913"/>
          <p14:tracePt t="28654" x="3919538" y="1204913"/>
          <p14:tracePt t="28672" x="3929063" y="1204913"/>
          <p14:tracePt t="28686" x="3938588" y="1196975"/>
          <p14:tracePt t="28705" x="3938588" y="1187450"/>
          <p14:tracePt t="28760" x="3938588" y="1179513"/>
          <p14:tracePt t="28770" x="3902075" y="1179513"/>
          <p14:tracePt t="28776" x="3875088" y="1160463"/>
          <p14:tracePt t="28785" x="3768725" y="1152525"/>
          <p14:tracePt t="28803" x="3598863" y="1152525"/>
          <p14:tracePt t="28819" x="3429000" y="1152525"/>
          <p14:tracePt t="28835" x="3232150" y="1152525"/>
          <p14:tracePt t="28835" x="3160713" y="1152525"/>
          <p14:tracePt t="28853" x="2990850" y="1152525"/>
          <p14:tracePt t="28869" x="2901950" y="1152525"/>
          <p14:tracePt t="28885" x="2822575" y="1169988"/>
          <p14:tracePt t="28902" x="2768600" y="1187450"/>
          <p14:tracePt t="28919" x="2705100" y="1214438"/>
          <p14:tracePt t="28936" x="2679700" y="1250950"/>
          <p14:tracePt t="28936" x="2660650" y="1258888"/>
          <p14:tracePt t="28955" x="2643188" y="1276350"/>
          <p14:tracePt t="28969" x="2633663" y="1303338"/>
          <p14:tracePt t="28987" x="2633663" y="1322388"/>
          <p14:tracePt t="29002" x="2633663" y="1339850"/>
          <p14:tracePt t="29022" x="2633663" y="1357313"/>
          <p14:tracePt t="29022" x="2633663" y="1374775"/>
          <p14:tracePt t="29038" x="2633663" y="1393825"/>
          <p14:tracePt t="29056" x="2679700" y="1419225"/>
          <p14:tracePt t="29069" x="2759075" y="1419225"/>
          <p14:tracePt t="29087" x="2840038" y="1428750"/>
          <p14:tracePt t="29103" x="2928938" y="1428750"/>
          <p14:tracePt t="29121" x="3017838" y="1428750"/>
          <p14:tracePt t="29137" x="3133725" y="1411288"/>
          <p14:tracePt t="29154" x="3187700" y="1384300"/>
          <p14:tracePt t="29171" x="3232150" y="1366838"/>
          <p14:tracePt t="29187" x="3268663" y="1339850"/>
          <p14:tracePt t="29204" x="3286125" y="1312863"/>
          <p14:tracePt t="29219" x="3303588" y="1303338"/>
          <p14:tracePt t="29219" x="3303588" y="1295400"/>
          <p14:tracePt t="29240" x="3313113" y="1285875"/>
          <p14:tracePt t="29254" x="3313113" y="1268413"/>
          <p14:tracePt t="29273" x="3313113" y="1250950"/>
          <p14:tracePt t="29286" x="3276600" y="1214438"/>
          <p14:tracePt t="29304" x="3197225" y="1187450"/>
          <p14:tracePt t="29320" x="3108325" y="1160463"/>
          <p14:tracePt t="29337" x="2919413" y="1143000"/>
          <p14:tracePt t="29354" x="2830513" y="1143000"/>
          <p14:tracePt t="29370" x="2768600" y="1143000"/>
          <p14:tracePt t="29387" x="2741613" y="1143000"/>
          <p14:tracePt t="29403" x="2714625" y="1143000"/>
          <p14:tracePt t="29421" x="2697163" y="1160463"/>
          <p14:tracePt t="29437" x="2687638" y="1179513"/>
          <p14:tracePt t="29456" x="2687638" y="1187450"/>
          <p14:tracePt t="29470" x="2687638" y="1196975"/>
          <p14:tracePt t="29488" x="2687638" y="1204913"/>
          <p14:tracePt t="29503" x="2714625" y="1241425"/>
          <p14:tracePt t="29520" x="2786063" y="1268413"/>
          <p14:tracePt t="29537" x="2938463" y="1295400"/>
          <p14:tracePt t="29554" x="3027363" y="1303338"/>
          <p14:tracePt t="29570" x="3089275" y="1303338"/>
          <p14:tracePt t="29587" x="3152775" y="1303338"/>
          <p14:tracePt t="29603" x="3214688" y="1303338"/>
          <p14:tracePt t="29619" x="3241675" y="1303338"/>
          <p14:tracePt t="29637" x="3303588" y="1295400"/>
          <p14:tracePt t="29656" x="3322638" y="1285875"/>
          <p14:tracePt t="29673" x="3330575" y="1285875"/>
          <p14:tracePt t="29686" x="3340100" y="1285875"/>
          <p14:tracePt t="29703" x="3348038" y="1285875"/>
          <p14:tracePt t="29723" x="3357563" y="1285875"/>
          <p14:tracePt t="29754" x="3384550" y="1285875"/>
          <p14:tracePt t="29769" x="3394075" y="1285875"/>
          <p14:tracePt t="29777" x="3402013" y="1285875"/>
          <p14:tracePt t="29786" x="3419475" y="1285875"/>
          <p14:tracePt t="29803" x="3455988" y="1285875"/>
          <p14:tracePt t="29820" x="3500438" y="1303338"/>
          <p14:tracePt t="29837" x="3554413" y="1339850"/>
          <p14:tracePt t="29837" x="3581400" y="1366838"/>
          <p14:tracePt t="29854" x="3643313" y="1446213"/>
          <p14:tracePt t="29871" x="3697288" y="1527175"/>
          <p14:tracePt t="29887" x="3751263" y="1608138"/>
          <p14:tracePt t="29906" x="3803650" y="1670050"/>
          <p14:tracePt t="29906" x="3830638" y="1697038"/>
          <p14:tracePt t="29924" x="3840163" y="1724025"/>
          <p14:tracePt t="29936" x="3884613" y="1785938"/>
          <p14:tracePt t="29936" x="3894138" y="1812925"/>
          <p14:tracePt t="29956" x="3919538" y="1857375"/>
          <p14:tracePt t="29970" x="3938588" y="1893888"/>
          <p14:tracePt t="29987" x="3956050" y="1919288"/>
          <p14:tracePt t="30003" x="3956050" y="1928813"/>
          <p14:tracePt t="30019" x="3929063" y="1946275"/>
          <p14:tracePt t="30324" x="3902075" y="1973263"/>
          <p14:tracePt t="30331" x="3857625" y="2017713"/>
          <p14:tracePt t="30339" x="3813175" y="2081213"/>
          <p14:tracePt t="30352" x="3616325" y="2401888"/>
          <p14:tracePt t="30370" x="3490913" y="2652713"/>
          <p14:tracePt t="30387" x="3375025" y="3000375"/>
          <p14:tracePt t="30403" x="3295650" y="3322638"/>
          <p14:tracePt t="30421" x="3224213" y="3643313"/>
          <p14:tracePt t="30437" x="3152775" y="3894138"/>
          <p14:tracePt t="30437" x="3133725" y="4010025"/>
          <p14:tracePt t="30456" x="3081338" y="4259263"/>
          <p14:tracePt t="30470" x="3044825" y="4465638"/>
          <p14:tracePt t="30489" x="3036888" y="4633913"/>
          <p14:tracePt t="30504" x="3036888" y="4768850"/>
          <p14:tracePt t="30504" x="3036888" y="4786313"/>
          <p14:tracePt t="30523" x="3036888" y="4813300"/>
          <p14:tracePt t="30536" x="3036888" y="4840288"/>
          <p14:tracePt t="30536" x="3036888" y="4848225"/>
          <p14:tracePt t="30555" x="3027363" y="4848225"/>
          <p14:tracePt t="30846" x="3017838" y="4848225"/>
          <p14:tracePt t="30855" x="3000375" y="4840288"/>
          <p14:tracePt t="30863" x="2982913" y="4830763"/>
          <p14:tracePt t="30869" x="2919413" y="4803775"/>
          <p14:tracePt t="30886" x="2822575" y="4768850"/>
          <p14:tracePt t="30903" x="2705100" y="4705350"/>
          <p14:tracePt t="30920" x="2544763" y="4652963"/>
          <p14:tracePt t="30937" x="2330450" y="4598988"/>
          <p14:tracePt t="30956" x="2224088" y="4554538"/>
          <p14:tracePt t="30971" x="2125663" y="4527550"/>
          <p14:tracePt t="30988" x="2036763" y="4510088"/>
          <p14:tracePt t="31003" x="1973263" y="4510088"/>
          <p14:tracePt t="31021" x="1893888" y="4510088"/>
          <p14:tracePt t="31036" x="1847850" y="4510088"/>
          <p14:tracePt t="31053" x="1776413" y="4518025"/>
          <p14:tracePt t="31070" x="1731963" y="4527550"/>
          <p14:tracePt t="31086" x="1687513" y="4554538"/>
          <p14:tracePt t="31103" x="1633538" y="4572000"/>
          <p14:tracePt t="31120" x="1589088" y="4598988"/>
          <p14:tracePt t="31136" x="1554163" y="4633913"/>
          <p14:tracePt t="31153" x="1509713" y="4660900"/>
          <p14:tracePt t="31173" x="1482725" y="4687888"/>
          <p14:tracePt t="31188" x="1455738" y="4705350"/>
          <p14:tracePt t="31204" x="1438275" y="4732338"/>
          <p14:tracePt t="31219" x="1419225" y="4741863"/>
          <p14:tracePt t="31237" x="1411288" y="4741863"/>
          <p14:tracePt t="31252" x="1401763" y="4751388"/>
          <p14:tracePt t="31270" x="1401763" y="4759325"/>
          <p14:tracePt t="31286" x="1401763" y="4768850"/>
          <p14:tracePt t="31309" x="1401763" y="4776788"/>
          <p14:tracePt t="31332" x="1401763" y="4795838"/>
          <p14:tracePt t="31347" x="1411288" y="4795838"/>
          <p14:tracePt t="31354" x="1446213" y="4803775"/>
          <p14:tracePt t="31373" x="1490663" y="4813300"/>
          <p14:tracePt t="31387" x="1554163" y="4822825"/>
          <p14:tracePt t="31403" x="1633538" y="4822825"/>
          <p14:tracePt t="31421" x="1704975" y="4822825"/>
          <p14:tracePt t="31436" x="1785938" y="4822825"/>
          <p14:tracePt t="31436" x="1822450" y="4822825"/>
          <p14:tracePt t="31456" x="1847850" y="4813300"/>
          <p14:tracePt t="31468" x="1919288" y="4768850"/>
          <p14:tracePt t="31488" x="1955800" y="4751388"/>
          <p14:tracePt t="31503" x="2000250" y="4724400"/>
          <p14:tracePt t="31521" x="2036763" y="4697413"/>
          <p14:tracePt t="31536" x="2054225" y="4660900"/>
          <p14:tracePt t="31536" x="2081213" y="4652963"/>
          <p14:tracePt t="31556" x="2081213" y="4643438"/>
          <p14:tracePt t="31569" x="2098675" y="4608513"/>
          <p14:tracePt t="31588" x="2108200" y="4608513"/>
          <p14:tracePt t="31687" x="2116138" y="4608513"/>
          <p14:tracePt t="31701" x="2143125" y="4608513"/>
          <p14:tracePt t="31709" x="2152650" y="4608513"/>
          <p14:tracePt t="31719" x="2214563" y="4608513"/>
          <p14:tracePt t="31737" x="2276475" y="4616450"/>
          <p14:tracePt t="31753" x="2384425" y="4643438"/>
          <p14:tracePt t="31753" x="2419350" y="4652963"/>
          <p14:tracePt t="31771" x="2554288" y="4697413"/>
          <p14:tracePt t="31787" x="2643188" y="4724400"/>
          <p14:tracePt t="31804" x="2724150" y="4741863"/>
          <p14:tracePt t="31819" x="2759075" y="4741863"/>
          <p14:tracePt t="31838" x="2786063" y="4751388"/>
          <p14:tracePt t="31853" x="2803525" y="4759325"/>
          <p14:tracePt t="31871" x="2813050" y="4759325"/>
          <p14:tracePt t="31885" x="2822575" y="4759325"/>
          <p14:tracePt t="31902" x="2830513" y="4751388"/>
          <p14:tracePt t="32302" x="2857500" y="4724400"/>
          <p14:tracePt t="32308" x="2884488" y="4697413"/>
          <p14:tracePt t="32318" x="2938463" y="4625975"/>
          <p14:tracePt t="32337" x="3017838" y="4545013"/>
          <p14:tracePt t="32352" x="3116263" y="4456113"/>
          <p14:tracePt t="32352" x="3187700" y="4394200"/>
          <p14:tracePt t="32371" x="3330575" y="4295775"/>
          <p14:tracePt t="32386" x="3490913" y="4232275"/>
          <p14:tracePt t="32403" x="3652838" y="4170363"/>
          <p14:tracePt t="32420" x="3786188" y="4143375"/>
          <p14:tracePt t="32436" x="3902075" y="4125913"/>
          <p14:tracePt t="32436" x="3956050" y="4125913"/>
          <p14:tracePt t="32456" x="3990975" y="4125913"/>
          <p14:tracePt t="32468" x="4081463" y="4125913"/>
          <p14:tracePt t="32489" x="4143375" y="4125913"/>
          <p14:tracePt t="32503" x="4224338" y="4170363"/>
          <p14:tracePt t="32521" x="4303713" y="4224338"/>
          <p14:tracePt t="32536" x="4402138" y="4276725"/>
          <p14:tracePt t="32554" x="4483100" y="4348163"/>
          <p14:tracePt t="32569" x="4598988" y="4438650"/>
          <p14:tracePt t="32586" x="4652963" y="4473575"/>
          <p14:tracePt t="32603" x="4697413" y="4518025"/>
          <p14:tracePt t="32620" x="4714875" y="4527550"/>
          <p14:tracePt t="32635" x="4724400" y="4537075"/>
          <p14:tracePt t="32653" x="4732338" y="4537075"/>
          <p14:tracePt t="32669" x="4741863" y="4545013"/>
          <p14:tracePt t="32686" x="4741863" y="4554538"/>
          <p14:tracePt t="32732" x="4751388" y="4554538"/>
          <p14:tracePt t="32965" x="4741863" y="4554538"/>
          <p14:tracePt t="33432" x="4732338" y="4554538"/>
          <p14:tracePt t="33440" x="4714875" y="4554538"/>
          <p14:tracePt t="33452" x="4687888" y="4554538"/>
          <p14:tracePt t="33452" x="4660900" y="4554538"/>
          <p14:tracePt t="33472" x="4643438" y="4554538"/>
          <p14:tracePt t="33485" x="4572000" y="4554538"/>
          <p14:tracePt t="33504" x="4500563" y="4554538"/>
          <p14:tracePt t="33519" x="4402138" y="4554538"/>
          <p14:tracePt t="33537" x="4295775" y="4554538"/>
          <p14:tracePt t="33552" x="4205288" y="4554538"/>
          <p14:tracePt t="33552" x="4170363" y="4554538"/>
          <p14:tracePt t="33572" x="4116388" y="4554538"/>
          <p14:tracePt t="33585" x="4027488" y="4554538"/>
          <p14:tracePt t="33605" x="3983038" y="4554538"/>
          <p14:tracePt t="33618" x="3956050" y="4562475"/>
          <p14:tracePt t="33638" x="3929063" y="4562475"/>
          <p14:tracePt t="33652" x="3911600" y="4572000"/>
          <p14:tracePt t="33669" x="3902075" y="4572000"/>
          <p14:tracePt t="33686" x="3884613" y="4572000"/>
          <p14:tracePt t="33703" x="3857625" y="4572000"/>
          <p14:tracePt t="34010" x="3822700" y="4589463"/>
          <p14:tracePt t="34017" x="3795713" y="4589463"/>
          <p14:tracePt t="34025" x="3759200" y="4589463"/>
          <p14:tracePt t="34035" x="3679825" y="4598988"/>
          <p14:tracePt t="34053" x="3608388" y="4616450"/>
          <p14:tracePt t="34053" x="3562350" y="4616450"/>
          <p14:tracePt t="34072" x="3544888" y="4616450"/>
          <p14:tracePt t="34085" x="3446463" y="4625975"/>
          <p14:tracePt t="34103" x="3394075" y="4625975"/>
          <p14:tracePt t="34119" x="3348038" y="4625975"/>
          <p14:tracePt t="34136" x="3303588" y="4625975"/>
          <p14:tracePt t="34152" x="3286125" y="4625975"/>
          <p14:tracePt t="34169" x="3241675" y="4625975"/>
          <p14:tracePt t="34169" x="3232150" y="4625975"/>
          <p14:tracePt t="34188" x="3197225" y="4625975"/>
          <p14:tracePt t="34203" x="3170238" y="4625975"/>
          <p14:tracePt t="34220" x="3133725" y="4625975"/>
          <p14:tracePt t="34235" x="3116263" y="4633913"/>
          <p14:tracePt t="34254" x="3098800" y="4633913"/>
          <p14:tracePt t="34270" x="3081338" y="4633913"/>
          <p14:tracePt t="34285" x="3062288" y="4633913"/>
          <p14:tracePt t="34302" x="3054350" y="4633913"/>
          <p14:tracePt t="34319" x="3044825" y="4633913"/>
          <p14:tracePt t="34334" x="3036888" y="4633913"/>
          <p14:tracePt t="34356" x="3027363" y="4643438"/>
          <p14:tracePt t="34565" x="3017838" y="4643438"/>
          <p14:tracePt t="34648" x="3017838" y="4660900"/>
          <p14:tracePt t="34671" x="3000375" y="4660900"/>
          <p14:tracePt t="34687" x="2990850" y="4660900"/>
          <p14:tracePt t="34711" x="2982913" y="4660900"/>
          <p14:tracePt t="34725" x="2982913" y="4670425"/>
          <p14:tracePt t="34733" x="2973388" y="4670425"/>
          <p14:tracePt t="34741" x="2965450" y="4670425"/>
          <p14:tracePt t="34757" x="2955925" y="4670425"/>
          <p14:tracePt t="34771" x="2946400" y="4670425"/>
          <p14:tracePt t="34794" x="2928938" y="4670425"/>
          <p14:tracePt t="34819" x="2919413" y="4670425"/>
          <p14:tracePt t="34856" x="2919413" y="4679950"/>
          <p14:tracePt t="35234" x="2919413" y="4687888"/>
          <p14:tracePt t="35279" x="2938463" y="4697413"/>
          <p14:tracePt t="35295" x="2955925" y="4697413"/>
          <p14:tracePt t="35303" x="3009900" y="4714875"/>
          <p14:tracePt t="35319" x="3098800" y="4741863"/>
          <p14:tracePt t="35337" x="3205163" y="4751388"/>
          <p14:tracePt t="35352" x="3322638" y="4776788"/>
          <p14:tracePt t="35369" x="3446463" y="4795838"/>
          <p14:tracePt t="35385" x="3697288" y="4822825"/>
          <p14:tracePt t="35403" x="3875088" y="4840288"/>
          <p14:tracePt t="35419" x="4017963" y="4840288"/>
          <p14:tracePt t="35435" x="4143375" y="4840288"/>
          <p14:tracePt t="35453" x="4251325" y="4840288"/>
          <p14:tracePt t="35469" x="4340225" y="4840288"/>
          <p14:tracePt t="35469" x="4394200" y="4840288"/>
          <p14:tracePt t="35488" x="4465638" y="4840288"/>
          <p14:tracePt t="35501" x="4643438" y="4840288"/>
          <p14:tracePt t="35520" x="4751388" y="4857750"/>
          <p14:tracePt t="35535" x="4830763" y="4857750"/>
          <p14:tracePt t="35554" x="4894263" y="4857750"/>
          <p14:tracePt t="35569" x="4938713" y="4857750"/>
          <p14:tracePt t="35569" x="4946650" y="4857750"/>
          <p14:tracePt t="35588" x="4965700" y="4857750"/>
          <p14:tracePt t="35601" x="4973638" y="4857750"/>
          <p14:tracePt t="35972" x="4991100" y="4857750"/>
          <p14:tracePt t="35980" x="5018088" y="4857750"/>
          <p14:tracePt t="35987" x="5037138" y="4848225"/>
          <p14:tracePt t="36001" x="5126038" y="4840288"/>
          <p14:tracePt t="36020" x="5187950" y="4840288"/>
          <p14:tracePt t="36035" x="5232400" y="4840288"/>
          <p14:tracePt t="36053" x="5303838" y="4840288"/>
          <p14:tracePt t="36068" x="5357813" y="4840288"/>
          <p14:tracePt t="36068" x="5394325" y="4840288"/>
          <p14:tracePt t="36088" x="5411788" y="4840288"/>
          <p14:tracePt t="36101" x="5500688" y="4840288"/>
          <p14:tracePt t="36120" x="5545138" y="4840288"/>
          <p14:tracePt t="36135" x="5589588" y="4840288"/>
          <p14:tracePt t="36152" x="5634038" y="4857750"/>
          <p14:tracePt t="36168" x="5688013" y="4857750"/>
          <p14:tracePt t="36186" x="5741988" y="4857750"/>
          <p14:tracePt t="36186" x="5768975" y="4857750"/>
          <p14:tracePt t="36204" x="5830888" y="4867275"/>
          <p14:tracePt t="36219" x="5894388" y="4867275"/>
          <p14:tracePt t="36236" x="5956300" y="4867275"/>
          <p14:tracePt t="36252" x="6010275" y="4867275"/>
          <p14:tracePt t="36270" x="6062663" y="4867275"/>
          <p14:tracePt t="36285" x="6081713" y="4867275"/>
          <p14:tracePt t="36285" x="6099175" y="4867275"/>
          <p14:tracePt t="36304" x="6108700" y="4867275"/>
          <p14:tracePt t="36318" x="6116638" y="4867275"/>
          <p14:tracePt t="36742" x="6134100" y="4867275"/>
          <p14:tracePt t="36748" x="6143625" y="4867275"/>
          <p14:tracePt t="36757" x="6161088" y="4867275"/>
          <p14:tracePt t="36767" x="6188075" y="4867275"/>
          <p14:tracePt t="36785" x="6215063" y="4857750"/>
          <p14:tracePt t="36785" x="6242050" y="4857750"/>
          <p14:tracePt t="36805" x="6251575" y="4857750"/>
          <p14:tracePt t="36817" x="6303963" y="4857750"/>
          <p14:tracePt t="36837" x="6323013" y="4857750"/>
          <p14:tracePt t="36852" x="6348413" y="4857750"/>
          <p14:tracePt t="36869" x="6375400" y="4857750"/>
          <p14:tracePt t="36885" x="6394450" y="4857750"/>
          <p14:tracePt t="36901" x="6438900" y="4857750"/>
          <p14:tracePt t="36920" x="6483350" y="4857750"/>
          <p14:tracePt t="36935" x="6545263" y="4857750"/>
          <p14:tracePt t="36953" x="6599238" y="4857750"/>
          <p14:tracePt t="36969" x="6643688" y="4857750"/>
          <p14:tracePt t="36986" x="6697663" y="4857750"/>
          <p14:tracePt t="37002" x="6751638" y="4857750"/>
          <p14:tracePt t="37021" x="6786563" y="4857750"/>
          <p14:tracePt t="37034" x="6804025" y="4857750"/>
          <p14:tracePt t="37053" x="6831013" y="4857750"/>
          <p14:tracePt t="37068" x="6902450" y="4857750"/>
          <p14:tracePt t="37088" x="6919913" y="4857750"/>
          <p14:tracePt t="37100" x="7010400" y="4840288"/>
          <p14:tracePt t="37119" x="7072313" y="4840288"/>
          <p14:tracePt t="37136" x="7134225" y="4840288"/>
          <p14:tracePt t="37152" x="7180263" y="4840288"/>
          <p14:tracePt t="37168" x="7224713" y="4840288"/>
          <p14:tracePt t="37185" x="7259638" y="4840288"/>
          <p14:tracePt t="37185" x="7277100" y="4840288"/>
          <p14:tracePt t="37205" x="7304088" y="4840288"/>
          <p14:tracePt t="37217" x="7385050" y="4840288"/>
          <p14:tracePt t="37237" x="7429500" y="4840288"/>
          <p14:tracePt t="37252" x="7491413" y="4840288"/>
          <p14:tracePt t="37271" x="7554913" y="4840288"/>
          <p14:tracePt t="37285" x="7599363" y="4848225"/>
          <p14:tracePt t="37285" x="7626350" y="4857750"/>
          <p14:tracePt t="37304" x="7670800" y="4857750"/>
          <p14:tracePt t="37319" x="7705725" y="4867275"/>
          <p14:tracePt t="37336" x="7732713" y="4875213"/>
          <p14:tracePt t="37351" x="7751763" y="4875213"/>
          <p14:tracePt t="37368" x="7786688" y="4884738"/>
          <p14:tracePt t="37385" x="7804150" y="4902200"/>
          <p14:tracePt t="37402" x="7831138" y="4902200"/>
          <p14:tracePt t="37402" x="7840663" y="4902200"/>
          <p14:tracePt t="37419" x="7848600" y="4911725"/>
          <p14:tracePt t="39196" x="7831138" y="4911725"/>
          <p14:tracePt t="39429" x="7796213" y="4911725"/>
          <p14:tracePt t="39435" x="7643813" y="4938713"/>
          <p14:tracePt t="39452" x="7375525" y="4973638"/>
          <p14:tracePt t="39468" x="6965950" y="5054600"/>
          <p14:tracePt t="39485" x="6357938" y="5187950"/>
          <p14:tracePt t="39501" x="5813425" y="5295900"/>
          <p14:tracePt t="39501" x="5394325" y="5375275"/>
          <p14:tracePt t="39520" x="5116513" y="5411788"/>
          <p14:tracePt t="39533" x="4268788" y="5562600"/>
          <p14:tracePt t="39552" x="3795713" y="5643563"/>
          <p14:tracePt t="39567" x="3429000" y="5705475"/>
          <p14:tracePt t="39585" x="3116263" y="5759450"/>
          <p14:tracePt t="39601" x="2847975" y="5795963"/>
          <p14:tracePt t="39601" x="2705100" y="5795963"/>
          <p14:tracePt t="39621" x="2608263" y="5795963"/>
          <p14:tracePt t="39633" x="2357438" y="5813425"/>
          <p14:tracePt t="39654" x="2251075" y="5822950"/>
          <p14:tracePt t="39667" x="2160588" y="5822950"/>
          <p14:tracePt t="39685" x="2081213" y="5822950"/>
          <p14:tracePt t="39702" x="2000250" y="5822950"/>
          <p14:tracePt t="39717" x="1938338" y="5795963"/>
          <p14:tracePt t="39717" x="1919288" y="5795963"/>
          <p14:tracePt t="39737" x="1857375" y="5768975"/>
          <p14:tracePt t="39751" x="1785938" y="5741988"/>
          <p14:tracePt t="39768" x="1741488" y="5732463"/>
          <p14:tracePt t="39784" x="1679575" y="5705475"/>
          <p14:tracePt t="39802" x="1625600" y="5688013"/>
          <p14:tracePt t="39816" x="1581150" y="5661025"/>
          <p14:tracePt t="39816" x="1562100" y="5653088"/>
          <p14:tracePt t="39837" x="1517650" y="5634038"/>
          <p14:tracePt t="39849" x="1490663" y="5626100"/>
          <p14:tracePt t="39869" x="1473200" y="5626100"/>
          <p14:tracePt t="39883" x="1473200" y="5616575"/>
          <p14:tracePt t="40197" x="1473200" y="5608638"/>
          <p14:tracePt t="40206" x="1473200" y="5599113"/>
          <p14:tracePt t="40215" x="1490663" y="5562600"/>
          <p14:tracePt t="40215" x="1517650" y="5545138"/>
          <p14:tracePt t="40237" x="1536700" y="5527675"/>
          <p14:tracePt t="40249" x="1633538" y="5465763"/>
          <p14:tracePt t="40269" x="1724025" y="5438775"/>
          <p14:tracePt t="40284" x="1803400" y="5411788"/>
          <p14:tracePt t="40302" x="1884363" y="5384800"/>
          <p14:tracePt t="40317" x="1973263" y="5367338"/>
          <p14:tracePt t="40334" x="2089150" y="5367338"/>
          <p14:tracePt t="40351" x="2170113" y="5367338"/>
          <p14:tracePt t="40367" x="2241550" y="5367338"/>
          <p14:tracePt t="40384" x="2330450" y="5367338"/>
          <p14:tracePt t="40401" x="2411413" y="5367338"/>
          <p14:tracePt t="40417" x="2509838" y="5402263"/>
          <p14:tracePt t="40417" x="2544763" y="5411788"/>
          <p14:tracePt t="40436" x="2589213" y="5429250"/>
          <p14:tracePt t="40436" x="2625725" y="5438775"/>
          <p14:tracePt t="40452" x="2705100" y="5483225"/>
          <p14:tracePt t="40467" x="2768600" y="5510213"/>
          <p14:tracePt t="40485" x="2813050" y="5527675"/>
          <p14:tracePt t="40500" x="2847975" y="5545138"/>
          <p14:tracePt t="40518" x="2867025" y="5545138"/>
          <p14:tracePt t="40534" x="2894013" y="5545138"/>
          <p14:tracePt t="40551" x="2894013" y="5527675"/>
          <p14:tracePt t="41329" x="2894013" y="5518150"/>
          <p14:tracePt t="41335" x="2894013" y="5510213"/>
          <p14:tracePt t="41350" x="2901950" y="5438775"/>
          <p14:tracePt t="41369" x="2928938" y="5411788"/>
          <p14:tracePt t="41384" x="2946400" y="5375275"/>
          <p14:tracePt t="41400" x="2982913" y="5340350"/>
          <p14:tracePt t="41417" x="3000375" y="5322888"/>
          <p14:tracePt t="41433" x="3036888" y="5313363"/>
          <p14:tracePt t="41450" x="3044825" y="5313363"/>
          <p14:tracePt t="41528" x="3027363" y="5313363"/>
          <p14:tracePt t="42167" x="3017838" y="5313363"/>
          <p14:tracePt t="42174" x="3000375" y="5313363"/>
          <p14:tracePt t="42183" x="2965450" y="5313363"/>
          <p14:tracePt t="42200" x="2919413" y="5313363"/>
          <p14:tracePt t="42218" x="2894013" y="5313363"/>
          <p14:tracePt t="42234" x="2857500" y="5313363"/>
          <p14:tracePt t="42234" x="2840038" y="5313363"/>
          <p14:tracePt t="42253" x="2803525" y="5313363"/>
          <p14:tracePt t="42267" x="2776538" y="5313363"/>
          <p14:tracePt t="42283" x="2768600" y="5313363"/>
          <p14:tracePt t="42299" x="2751138" y="5313363"/>
          <p14:tracePt t="42318" x="2741613" y="5313363"/>
          <p14:tracePt t="42333" x="2732088" y="5313363"/>
          <p14:tracePt t="42352" x="2732088" y="5303838"/>
          <p14:tracePt t="42476" x="2732088" y="5286375"/>
          <p14:tracePt t="42490" x="2732088" y="5276850"/>
          <p14:tracePt t="42498" x="2732088" y="5268913"/>
          <p14:tracePt t="42505" x="2732088" y="5251450"/>
          <p14:tracePt t="42516" x="2732088" y="5197475"/>
          <p14:tracePt t="42534" x="2759075" y="5126038"/>
          <p14:tracePt t="42549" x="2803525" y="5045075"/>
          <p14:tracePt t="42549" x="2813050" y="5000625"/>
          <p14:tracePt t="42569" x="2847975" y="4929188"/>
          <p14:tracePt t="42583" x="2911475" y="4830763"/>
          <p14:tracePt t="42601" x="2938463" y="4751388"/>
          <p14:tracePt t="42617" x="2955925" y="4697413"/>
          <p14:tracePt t="42634" x="2973388" y="4670425"/>
          <p14:tracePt t="42650" x="2990850" y="4643438"/>
          <p14:tracePt t="42667" x="2990850" y="4608513"/>
          <p14:tracePt t="42882" x="2982913" y="4537075"/>
          <p14:tracePt t="42890" x="2973388" y="4438650"/>
          <p14:tracePt t="42899" x="2928938" y="4143375"/>
          <p14:tracePt t="42915" x="2911475" y="3813175"/>
          <p14:tracePt t="42933" x="2911475" y="3429000"/>
          <p14:tracePt t="42949" x="2911475" y="2928938"/>
          <p14:tracePt t="42969" x="2911475" y="2670175"/>
          <p14:tracePt t="42984" x="2919413" y="2490788"/>
          <p14:tracePt t="43000" x="2919413" y="2384425"/>
          <p14:tracePt t="43017" x="2938463" y="2312988"/>
          <p14:tracePt t="43034" x="2938463" y="2251075"/>
          <p14:tracePt t="43050" x="2938463" y="2179638"/>
          <p14:tracePt t="43069" x="2938463" y="2152650"/>
          <p14:tracePt t="43083" x="2938463" y="2125663"/>
          <p14:tracePt t="43101" x="2938463" y="2098675"/>
          <p14:tracePt t="43117" x="2938463" y="2081213"/>
          <p14:tracePt t="43136" x="2938463" y="2062163"/>
          <p14:tracePt t="43149" x="2938463" y="2054225"/>
          <p14:tracePt t="43166" x="2938463" y="2036763"/>
          <p14:tracePt t="43184" x="2938463" y="2017713"/>
          <p14:tracePt t="43201" x="2946400" y="1990725"/>
          <p14:tracePt t="43218" x="2965450" y="1946275"/>
          <p14:tracePt t="43233" x="3017838" y="1884363"/>
          <p14:tracePt t="43233" x="3027363" y="1857375"/>
          <p14:tracePt t="43253" x="3071813" y="1812925"/>
          <p14:tracePt t="43267" x="3116263" y="1758950"/>
          <p14:tracePt t="43284" x="3143250" y="1724025"/>
          <p14:tracePt t="43300" x="3160713" y="1687513"/>
          <p14:tracePt t="43318" x="3179763" y="1679575"/>
          <p14:tracePt t="43332" x="3187700" y="1670050"/>
          <p14:tracePt t="43349" x="3197225" y="1660525"/>
          <p14:tracePt t="43367" x="3205163" y="1660525"/>
          <p14:tracePt t="43407" x="3214688" y="1660525"/>
          <p14:tracePt t="43421" x="3224213" y="1660525"/>
          <p14:tracePt t="43429" x="3232150" y="1660525"/>
          <p14:tracePt t="43436" x="3251200" y="1660525"/>
          <p14:tracePt t="43450" x="3276600" y="1687513"/>
          <p14:tracePt t="43450" x="3303588" y="1704975"/>
          <p14:tracePt t="43468" x="3375025" y="1776413"/>
          <p14:tracePt t="43484" x="3473450" y="1830388"/>
          <p14:tracePt t="43501" x="3608388" y="1893888"/>
          <p14:tracePt t="43517" x="3697288" y="1919288"/>
          <p14:tracePt t="43534" x="3776663" y="1919288"/>
          <p14:tracePt t="43550" x="3840163" y="1919288"/>
          <p14:tracePt t="43550" x="3857625" y="1919288"/>
          <p14:tracePt t="43569" x="3894138" y="1919288"/>
          <p14:tracePt t="43583" x="3911600" y="1893888"/>
          <p14:tracePt t="43601" x="3938588" y="1874838"/>
          <p14:tracePt t="43617" x="3938588" y="1847850"/>
          <p14:tracePt t="43635" x="3938588" y="1803400"/>
          <p14:tracePt t="43649" x="3938588" y="1768475"/>
          <p14:tracePt t="43649" x="3938588" y="1751013"/>
          <p14:tracePt t="43670" x="3911600" y="1724025"/>
          <p14:tracePt t="43684" x="3848100" y="1714500"/>
          <p14:tracePt t="43702" x="3803650" y="1704975"/>
          <p14:tracePt t="43718" x="3759200" y="1704975"/>
          <p14:tracePt t="43733" x="3741738" y="1704975"/>
          <p14:tracePt t="43749" x="3724275" y="1714500"/>
          <p14:tracePt t="43766" x="3724275" y="1785938"/>
          <p14:tracePt t="43785" x="3741738" y="1830388"/>
          <p14:tracePt t="43800" x="3786188" y="1866900"/>
          <p14:tracePt t="43817" x="3840163" y="1901825"/>
          <p14:tracePt t="43833" x="3884613" y="1919288"/>
          <p14:tracePt t="43833" x="3911600" y="1919288"/>
          <p14:tracePt t="43853" x="3919538" y="1919288"/>
          <p14:tracePt t="43866" x="3946525" y="1919288"/>
          <p14:tracePt t="43886" x="3965575" y="1919288"/>
          <p14:tracePt t="43899" x="3965575" y="1901825"/>
          <p14:tracePt t="43919" x="3965575" y="1893888"/>
          <p14:tracePt t="43933" x="3956050" y="1893888"/>
          <p14:tracePt t="43960" x="3938588" y="1893888"/>
          <p14:tracePt t="43968" x="3902075" y="1938338"/>
          <p14:tracePt t="43984" x="3848100" y="2017713"/>
          <p14:tracePt t="44001" x="3786188" y="2179638"/>
          <p14:tracePt t="44016" x="3724275" y="2473325"/>
          <p14:tracePt t="44034" x="3705225" y="2830513"/>
          <p14:tracePt t="44050" x="3705225" y="3187700"/>
          <p14:tracePt t="44050" x="3705225" y="3375025"/>
          <p14:tracePt t="44069" x="3759200" y="3786188"/>
          <p14:tracePt t="44083" x="3813175" y="4098925"/>
          <p14:tracePt t="44101" x="3867150" y="4303713"/>
          <p14:tracePt t="44116" x="3875088" y="4438650"/>
          <p14:tracePt t="44116" x="3875088" y="4491038"/>
          <p14:tracePt t="44137" x="3875088" y="4527550"/>
          <p14:tracePt t="44148" x="3875088" y="4572000"/>
          <p14:tracePt t="44148" x="3875088" y="4598988"/>
          <p14:tracePt t="44169" x="3894138" y="4625975"/>
          <p14:tracePt t="44184" x="3894138" y="4633913"/>
          <p14:tracePt t="44199" x="3875088" y="4633913"/>
          <p14:tracePt t="44483" x="3840163" y="4633913"/>
          <p14:tracePt t="44491" x="3803650" y="4633913"/>
          <p14:tracePt t="44500" x="3724275" y="4633913"/>
          <p14:tracePt t="44516" x="3625850" y="4660900"/>
          <p14:tracePt t="44534" x="3509963" y="4741863"/>
          <p14:tracePt t="44549" x="3429000" y="4813300"/>
          <p14:tracePt t="44549" x="3384550" y="4848225"/>
          <p14:tracePt t="44570" x="3340100" y="4894263"/>
          <p14:tracePt t="44581" x="3251200" y="5000625"/>
          <p14:tracePt t="44602" x="3214688" y="5045075"/>
          <p14:tracePt t="44616" x="3205163" y="5072063"/>
          <p14:tracePt t="44634" x="3197225" y="5099050"/>
          <p14:tracePt t="44649" x="3179763" y="5108575"/>
          <p14:tracePt t="44665" x="3160713" y="5143500"/>
          <p14:tracePt t="44684" x="3152775" y="5160963"/>
          <p14:tracePt t="44699" x="3143250" y="5170488"/>
          <p14:tracePt t="44717" x="3125788" y="5187950"/>
          <p14:tracePt t="44733" x="3108325" y="5205413"/>
          <p14:tracePt t="44749" x="3098800" y="5214938"/>
          <p14:tracePt t="44766" x="3089275" y="5232400"/>
          <p14:tracePt t="44786" x="3081338" y="5241925"/>
          <p14:tracePt t="44799" x="3081338" y="5251450"/>
          <p14:tracePt t="44821" x="3081338" y="5259388"/>
          <p14:tracePt t="44845" x="3081338" y="5276850"/>
          <p14:tracePt t="44883" x="3081338" y="5286375"/>
          <p14:tracePt t="44914" x="3081338" y="5295900"/>
          <p14:tracePt t="44945" x="3081338" y="5303838"/>
          <p14:tracePt t="44952" x="3081338" y="5313363"/>
          <p14:tracePt t="44977" x="3081338" y="5322888"/>
          <p14:tracePt t="44983" x="3081338" y="5330825"/>
          <p14:tracePt t="45001" x="3116263" y="5357813"/>
          <p14:tracePt t="45016" x="3179763" y="5384800"/>
          <p14:tracePt t="45034" x="3295650" y="5429250"/>
          <p14:tracePt t="45050" x="3455988" y="5456238"/>
          <p14:tracePt t="45070" x="3517900" y="5465763"/>
          <p14:tracePt t="45082" x="3679825" y="5483225"/>
          <p14:tracePt t="45101" x="3786188" y="5483225"/>
          <p14:tracePt t="45116" x="3894138" y="5491163"/>
          <p14:tracePt t="45133" x="4000500" y="5510213"/>
          <p14:tracePt t="45149" x="4089400" y="5510213"/>
          <p14:tracePt t="45166" x="4187825" y="5510213"/>
          <p14:tracePt t="45184" x="4251325" y="5518150"/>
          <p14:tracePt t="45202" x="4295775" y="5518150"/>
          <p14:tracePt t="45218" x="4322763" y="5518150"/>
          <p14:tracePt t="45233" x="4348163" y="5518150"/>
          <p14:tracePt t="45233" x="4357688" y="5518150"/>
          <p14:tracePt t="45253" x="4367213" y="5518150"/>
          <p14:tracePt t="45276" x="4384675" y="5518150"/>
          <p14:tracePt t="45285" x="4394200" y="5518150"/>
          <p14:tracePt t="45307" x="4402138" y="5518150"/>
          <p14:tracePt t="46084" x="4411663" y="5518150"/>
          <p14:tracePt t="46091" x="4419600" y="5518150"/>
          <p14:tracePt t="46100" x="4456113" y="5518150"/>
          <p14:tracePt t="46116" x="4473575" y="5500688"/>
          <p14:tracePt t="46135" x="4510088" y="5500688"/>
          <p14:tracePt t="46149" x="4527550" y="5491163"/>
          <p14:tracePt t="46166" x="4545013" y="5483225"/>
          <p14:tracePt t="46182" x="4589463" y="5465763"/>
          <p14:tracePt t="46200" x="4616450" y="5456238"/>
          <p14:tracePt t="46216" x="4670425" y="5446713"/>
          <p14:tracePt t="46233" x="4724400" y="5446713"/>
          <p14:tracePt t="46250" x="4759325" y="5429250"/>
          <p14:tracePt t="46266" x="4803775" y="5429250"/>
          <p14:tracePt t="46282" x="4830763" y="5419725"/>
          <p14:tracePt t="46282" x="4840288" y="5419725"/>
          <p14:tracePt t="46301" x="4857750" y="5419725"/>
          <p14:tracePt t="46318" x="4867275" y="5419725"/>
          <p14:tracePt t="46338" x="4875213" y="5419725"/>
          <p14:tracePt t="46361" x="4884738" y="5419725"/>
          <p14:tracePt t="46922" x="4902200" y="5419725"/>
          <p14:tracePt t="46961" x="4911725" y="5419725"/>
          <p14:tracePt t="46984" x="4919663" y="5419725"/>
          <p14:tracePt t="46999" x="4929188" y="5419725"/>
          <p14:tracePt t="47007" x="4938713" y="5419725"/>
          <p14:tracePt t="47022" x="4946650" y="5419725"/>
          <p14:tracePt t="47032" x="4956175" y="5419725"/>
          <p14:tracePt t="47048" x="4973638" y="5419725"/>
          <p14:tracePt t="47065" x="4983163" y="5419725"/>
          <p14:tracePt t="47082" x="4991100" y="5419725"/>
          <p14:tracePt t="47098" x="5000625" y="5419725"/>
          <p14:tracePt t="47115" x="5010150" y="5419725"/>
          <p14:tracePt t="48925" x="5018088" y="5419725"/>
          <p14:tracePt t="49203" x="5027613" y="5419725"/>
          <p14:tracePt t="49208" x="5054600" y="5419725"/>
          <p14:tracePt t="49216" x="5099050" y="5411788"/>
          <p14:tracePt t="49233" x="5160963" y="5411788"/>
          <p14:tracePt t="49249" x="5286375" y="5411788"/>
          <p14:tracePt t="49267" x="5411788" y="5411788"/>
          <p14:tracePt t="49282" x="5608638" y="5411788"/>
          <p14:tracePt t="49302" x="5661025" y="5411788"/>
          <p14:tracePt t="49314" x="5803900" y="5411788"/>
          <p14:tracePt t="49334" x="5911850" y="5411788"/>
          <p14:tracePt t="49348" x="6037263" y="5411788"/>
          <p14:tracePt t="49365" x="6161088" y="5411788"/>
          <p14:tracePt t="49382" x="6269038" y="5411788"/>
          <p14:tracePt t="49398" x="6357938" y="5411788"/>
          <p14:tracePt t="49416" x="6491288" y="5411788"/>
          <p14:tracePt t="49433" x="6581775" y="5411788"/>
          <p14:tracePt t="49449" x="6653213" y="5411788"/>
          <p14:tracePt t="49466" x="6751638" y="5411788"/>
          <p14:tracePt t="49483" x="6831013" y="5438775"/>
          <p14:tracePt t="49499" x="6919913" y="5438775"/>
          <p14:tracePt t="49499" x="6956425" y="5438775"/>
          <p14:tracePt t="49519" x="7037388" y="5438775"/>
          <p14:tracePt t="49533" x="7081838" y="5456238"/>
          <p14:tracePt t="49551" x="7116763" y="5456238"/>
          <p14:tracePt t="49566" x="7143750" y="5456238"/>
          <p14:tracePt t="49584" x="7180263" y="5465763"/>
          <p14:tracePt t="49600" x="7197725" y="5465763"/>
          <p14:tracePt t="49600" x="7205663" y="5465763"/>
          <p14:tracePt t="49617" x="7215188" y="5473700"/>
          <p14:tracePt t="49634" x="7232650" y="5473700"/>
          <p14:tracePt t="49649" x="7242175" y="5473700"/>
          <p14:tracePt t="49666" x="7251700" y="5483225"/>
          <p14:tracePt t="49682" x="7259638" y="5483225"/>
          <p14:tracePt t="50596" x="7269163" y="5483225"/>
          <p14:tracePt t="50642" x="7277100" y="5483225"/>
          <p14:tracePt t="50648" x="7286625" y="5483225"/>
          <p14:tracePt t="50656" x="7313613" y="5483225"/>
          <p14:tracePt t="50665" x="7358063" y="5483225"/>
          <p14:tracePt t="50682" x="7394575" y="5483225"/>
          <p14:tracePt t="50699" x="7439025" y="5483225"/>
          <p14:tracePt t="50716" x="7491413" y="5483225"/>
          <p14:tracePt t="50734" x="7518400" y="5483225"/>
          <p14:tracePt t="50749" x="7554913" y="5483225"/>
          <p14:tracePt t="50767" x="7589838" y="5483225"/>
          <p14:tracePt t="50783" x="7616825" y="5483225"/>
          <p14:tracePt t="50802" x="7626350" y="54832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00" y="716577"/>
            <a:ext cx="3087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Implementation in 3 steps :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160" y="1252708"/>
            <a:ext cx="886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 smtClean="0"/>
              <a:t>1</a:t>
            </a:r>
            <a:r>
              <a:rPr lang="en-GB" u="sng" baseline="30000" dirty="0" smtClean="0"/>
              <a:t>st</a:t>
            </a:r>
            <a:r>
              <a:rPr lang="en-GB" u="sng" dirty="0" smtClean="0"/>
              <a:t> step</a:t>
            </a:r>
            <a:r>
              <a:rPr lang="en-GB" dirty="0" smtClean="0"/>
              <a:t>: Calculate the </a:t>
            </a:r>
            <a:r>
              <a:rPr lang="en-GB" b="1" dirty="0" smtClean="0"/>
              <a:t>local averages </a:t>
            </a:r>
            <a:r>
              <a:rPr lang="en-GB" dirty="0" smtClean="0"/>
              <a:t>and generate the “mass” field m(</a:t>
            </a:r>
            <a:r>
              <a:rPr lang="en-GB" dirty="0" err="1" smtClean="0"/>
              <a:t>x,y</a:t>
            </a:r>
            <a:r>
              <a:rPr lang="en-GB" dirty="0" smtClean="0"/>
              <a:t>) at each scale 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95160" y="3258129"/>
            <a:ext cx="11064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 smtClean="0"/>
              <a:t>2</a:t>
            </a:r>
            <a:r>
              <a:rPr lang="en-GB" u="sng" baseline="30000" dirty="0" smtClean="0"/>
              <a:t>nd</a:t>
            </a:r>
            <a:r>
              <a:rPr lang="en-GB" u="sng" dirty="0" smtClean="0"/>
              <a:t> step</a:t>
            </a:r>
            <a:r>
              <a:rPr lang="en-GB" dirty="0" smtClean="0"/>
              <a:t>: At each scale r, quantify the field homogeneity/</a:t>
            </a:r>
            <a:r>
              <a:rPr lang="en-GB" dirty="0" err="1" smtClean="0"/>
              <a:t>hetetogeneity</a:t>
            </a:r>
            <a:r>
              <a:rPr lang="en-GB" dirty="0" smtClean="0"/>
              <a:t> (information content) through the entropy</a:t>
            </a:r>
            <a:r>
              <a:rPr lang="el-GR" dirty="0" smtClean="0"/>
              <a:t> </a:t>
            </a:r>
            <a:r>
              <a:rPr lang="en-US" dirty="0" smtClean="0"/>
              <a:t>E(r)</a:t>
            </a:r>
            <a:r>
              <a:rPr lang="en-GB" dirty="0" smtClean="0"/>
              <a:t> of the normalized mass distributions </a:t>
            </a:r>
            <a:r>
              <a:rPr lang="el-GR" dirty="0"/>
              <a:t>λ</a:t>
            </a:r>
            <a:r>
              <a:rPr lang="el-GR" dirty="0" smtClean="0"/>
              <a:t>(</a:t>
            </a:r>
            <a:r>
              <a:rPr lang="en-US" dirty="0" err="1" smtClean="0"/>
              <a:t>m|r</a:t>
            </a:r>
            <a:r>
              <a:rPr lang="en-US" dirty="0" smtClean="0"/>
              <a:t>)</a:t>
            </a:r>
            <a:r>
              <a:rPr lang="en-GB" dirty="0" smtClean="0"/>
              <a:t>  </a:t>
            </a:r>
            <a:endParaRPr lang="en-GB" dirty="0"/>
          </a:p>
        </p:txBody>
      </p:sp>
      <p:grpSp>
        <p:nvGrpSpPr>
          <p:cNvPr id="12" name="Ομάδα 42">
            <a:extLst>
              <a:ext uri="{FF2B5EF4-FFF2-40B4-BE49-F238E27FC236}">
                <a16:creationId xmlns:a16="http://schemas.microsoft.com/office/drawing/2014/main" xmlns="" id="{E512B4F7-F4CF-414F-98A9-DD7E2F706CD8}"/>
              </a:ext>
            </a:extLst>
          </p:cNvPr>
          <p:cNvGrpSpPr/>
          <p:nvPr/>
        </p:nvGrpSpPr>
        <p:grpSpPr>
          <a:xfrm>
            <a:off x="1973096" y="1702242"/>
            <a:ext cx="1368464" cy="1175118"/>
            <a:chOff x="14939924" y="12718785"/>
            <a:chExt cx="2486063" cy="1775110"/>
          </a:xfrm>
        </p:grpSpPr>
        <p:grpSp>
          <p:nvGrpSpPr>
            <p:cNvPr id="13" name="Ομάδα 89">
              <a:extLst>
                <a:ext uri="{FF2B5EF4-FFF2-40B4-BE49-F238E27FC236}">
                  <a16:creationId xmlns:a16="http://schemas.microsoft.com/office/drawing/2014/main" xmlns="" id="{2B509BE7-3749-4763-825F-05EABF216E08}"/>
                </a:ext>
              </a:extLst>
            </p:cNvPr>
            <p:cNvGrpSpPr/>
            <p:nvPr/>
          </p:nvGrpSpPr>
          <p:grpSpPr>
            <a:xfrm>
              <a:off x="14939924" y="12718785"/>
              <a:ext cx="2486063" cy="1775110"/>
              <a:chOff x="539551" y="1512089"/>
              <a:chExt cx="4939928" cy="3636747"/>
            </a:xfrm>
          </p:grpSpPr>
          <p:grpSp>
            <p:nvGrpSpPr>
              <p:cNvPr id="15" name="Ομάδα 95">
                <a:extLst>
                  <a:ext uri="{FF2B5EF4-FFF2-40B4-BE49-F238E27FC236}">
                    <a16:creationId xmlns:a16="http://schemas.microsoft.com/office/drawing/2014/main" xmlns="" id="{C446E1F9-52C3-4E2C-B50E-822DDC441EAC}"/>
                  </a:ext>
                </a:extLst>
              </p:cNvPr>
              <p:cNvGrpSpPr/>
              <p:nvPr/>
            </p:nvGrpSpPr>
            <p:grpSpPr>
              <a:xfrm>
                <a:off x="539551" y="1628801"/>
                <a:ext cx="3744418" cy="3240358"/>
                <a:chOff x="539551" y="1628801"/>
                <a:chExt cx="3744418" cy="3240358"/>
              </a:xfrm>
            </p:grpSpPr>
            <p:sp>
              <p:nvSpPr>
                <p:cNvPr id="22" name="Ορθογώνιο 103">
                  <a:extLst>
                    <a:ext uri="{FF2B5EF4-FFF2-40B4-BE49-F238E27FC236}">
                      <a16:creationId xmlns:a16="http://schemas.microsoft.com/office/drawing/2014/main" xmlns="" id="{03D7088A-82A8-457D-B638-0E522FA17946}"/>
                    </a:ext>
                  </a:extLst>
                </p:cNvPr>
                <p:cNvSpPr/>
                <p:nvPr/>
              </p:nvSpPr>
              <p:spPr>
                <a:xfrm>
                  <a:off x="1403648" y="2276872"/>
                  <a:ext cx="1944216" cy="1872208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3" name="Ορθογώνιο 105">
                  <a:extLst>
                    <a:ext uri="{FF2B5EF4-FFF2-40B4-BE49-F238E27FC236}">
                      <a16:creationId xmlns:a16="http://schemas.microsoft.com/office/drawing/2014/main" xmlns="" id="{15FAE2E2-1BA5-4136-9A4E-154DA4DA5527}"/>
                    </a:ext>
                  </a:extLst>
                </p:cNvPr>
                <p:cNvSpPr/>
                <p:nvPr/>
              </p:nvSpPr>
              <p:spPr>
                <a:xfrm>
                  <a:off x="611560" y="1700809"/>
                  <a:ext cx="3600400" cy="3091162"/>
                </a:xfrm>
                <a:prstGeom prst="rect">
                  <a:avLst/>
                </a:prstGeom>
                <a:noFill/>
                <a:ln w="25400" cap="rnd" cmpd="sng" algn="ctr">
                  <a:solidFill>
                    <a:srgbClr val="FFC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4" name="Διάγραμμα ροής: Γραμμή σύνδεσης 106">
                  <a:extLst>
                    <a:ext uri="{FF2B5EF4-FFF2-40B4-BE49-F238E27FC236}">
                      <a16:creationId xmlns:a16="http://schemas.microsoft.com/office/drawing/2014/main" xmlns="" id="{EFD3A384-7846-4B6D-81CF-620A329B4C7E}"/>
                    </a:ext>
                  </a:extLst>
                </p:cNvPr>
                <p:cNvSpPr/>
                <p:nvPr/>
              </p:nvSpPr>
              <p:spPr>
                <a:xfrm>
                  <a:off x="539551" y="1628801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5" name="Διάγραμμα ροής: Γραμμή σύνδεσης 107">
                  <a:extLst>
                    <a:ext uri="{FF2B5EF4-FFF2-40B4-BE49-F238E27FC236}">
                      <a16:creationId xmlns:a16="http://schemas.microsoft.com/office/drawing/2014/main" xmlns="" id="{5851C37B-85E7-47ED-87B8-8D29546D06E2}"/>
                    </a:ext>
                  </a:extLst>
                </p:cNvPr>
                <p:cNvSpPr/>
                <p:nvPr/>
              </p:nvSpPr>
              <p:spPr>
                <a:xfrm>
                  <a:off x="2303746" y="1628801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6" name="Διάγραμμα ροής: Γραμμή σύνδεσης 108">
                  <a:extLst>
                    <a:ext uri="{FF2B5EF4-FFF2-40B4-BE49-F238E27FC236}">
                      <a16:creationId xmlns:a16="http://schemas.microsoft.com/office/drawing/2014/main" xmlns="" id="{1B028225-42D7-4DC2-9FE5-680C83FD4CD1}"/>
                    </a:ext>
                  </a:extLst>
                </p:cNvPr>
                <p:cNvSpPr/>
                <p:nvPr/>
              </p:nvSpPr>
              <p:spPr>
                <a:xfrm>
                  <a:off x="4139951" y="1628801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7" name="Διάγραμμα ροής: Γραμμή σύνδεσης 109">
                  <a:extLst>
                    <a:ext uri="{FF2B5EF4-FFF2-40B4-BE49-F238E27FC236}">
                      <a16:creationId xmlns:a16="http://schemas.microsoft.com/office/drawing/2014/main" xmlns="" id="{135A6F8C-0F66-4862-9C51-768BEF2C9EFB}"/>
                    </a:ext>
                  </a:extLst>
                </p:cNvPr>
                <p:cNvSpPr/>
                <p:nvPr/>
              </p:nvSpPr>
              <p:spPr>
                <a:xfrm>
                  <a:off x="539551" y="3176972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8" name="Διάγραμμα ροής: Γραμμή σύνδεσης 110">
                  <a:extLst>
                    <a:ext uri="{FF2B5EF4-FFF2-40B4-BE49-F238E27FC236}">
                      <a16:creationId xmlns:a16="http://schemas.microsoft.com/office/drawing/2014/main" xmlns="" id="{9144C580-110E-4AAD-8382-F43C681932F8}"/>
                    </a:ext>
                  </a:extLst>
                </p:cNvPr>
                <p:cNvSpPr/>
                <p:nvPr/>
              </p:nvSpPr>
              <p:spPr>
                <a:xfrm>
                  <a:off x="4139787" y="3138378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9" name="Διάγραμμα ροής: Γραμμή σύνδεσης 111">
                  <a:extLst>
                    <a:ext uri="{FF2B5EF4-FFF2-40B4-BE49-F238E27FC236}">
                      <a16:creationId xmlns:a16="http://schemas.microsoft.com/office/drawing/2014/main" xmlns="" id="{B46F1DC9-F28B-4292-ACCC-C1D4B1808715}"/>
                    </a:ext>
                  </a:extLst>
                </p:cNvPr>
                <p:cNvSpPr/>
                <p:nvPr/>
              </p:nvSpPr>
              <p:spPr>
                <a:xfrm>
                  <a:off x="4137991" y="4719963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0" name="Διάγραμμα ροής: Γραμμή σύνδεσης 112">
                  <a:extLst>
                    <a:ext uri="{FF2B5EF4-FFF2-40B4-BE49-F238E27FC236}">
                      <a16:creationId xmlns:a16="http://schemas.microsoft.com/office/drawing/2014/main" xmlns="" id="{19AB70EF-F706-40EB-81A7-DEB281B9F347}"/>
                    </a:ext>
                  </a:extLst>
                </p:cNvPr>
                <p:cNvSpPr/>
                <p:nvPr/>
              </p:nvSpPr>
              <p:spPr>
                <a:xfrm>
                  <a:off x="541511" y="4725143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" name="Διάγραμμα ροής: Γραμμή σύνδεσης 113">
                  <a:extLst>
                    <a:ext uri="{FF2B5EF4-FFF2-40B4-BE49-F238E27FC236}">
                      <a16:creationId xmlns:a16="http://schemas.microsoft.com/office/drawing/2014/main" xmlns="" id="{DA0D04B3-FDBB-468B-91F1-2998934B257A}"/>
                    </a:ext>
                  </a:extLst>
                </p:cNvPr>
                <p:cNvSpPr/>
                <p:nvPr/>
              </p:nvSpPr>
              <p:spPr>
                <a:xfrm>
                  <a:off x="2303746" y="4725143"/>
                  <a:ext cx="144018" cy="144016"/>
                </a:xfrm>
                <a:prstGeom prst="flowChartConnector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" name="Διάγραμμα ροής: Γραμμή σύνδεσης 114">
                  <a:extLst>
                    <a:ext uri="{FF2B5EF4-FFF2-40B4-BE49-F238E27FC236}">
                      <a16:creationId xmlns:a16="http://schemas.microsoft.com/office/drawing/2014/main" xmlns="" id="{561F2C37-41D1-4DBF-BC1C-BA8B4890D133}"/>
                    </a:ext>
                  </a:extLst>
                </p:cNvPr>
                <p:cNvSpPr/>
                <p:nvPr/>
              </p:nvSpPr>
              <p:spPr>
                <a:xfrm>
                  <a:off x="1364299" y="2207178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" name="Διάγραμμα ροής: Γραμμή σύνδεσης 115">
                  <a:extLst>
                    <a:ext uri="{FF2B5EF4-FFF2-40B4-BE49-F238E27FC236}">
                      <a16:creationId xmlns:a16="http://schemas.microsoft.com/office/drawing/2014/main" xmlns="" id="{D494F6BF-00C3-4397-A5DA-8ABE35DC6799}"/>
                    </a:ext>
                  </a:extLst>
                </p:cNvPr>
                <p:cNvSpPr/>
                <p:nvPr/>
              </p:nvSpPr>
              <p:spPr>
                <a:xfrm>
                  <a:off x="3273721" y="2196005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" name="Διάγραμμα ροής: Γραμμή σύνδεσης 116">
                  <a:extLst>
                    <a:ext uri="{FF2B5EF4-FFF2-40B4-BE49-F238E27FC236}">
                      <a16:creationId xmlns:a16="http://schemas.microsoft.com/office/drawing/2014/main" xmlns="" id="{2554001A-E772-4CEC-9469-5FCE84354A28}"/>
                    </a:ext>
                  </a:extLst>
                </p:cNvPr>
                <p:cNvSpPr/>
                <p:nvPr/>
              </p:nvSpPr>
              <p:spPr>
                <a:xfrm>
                  <a:off x="1340506" y="4085187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5" name="Διάγραμμα ροής: Γραμμή σύνδεσης 117">
                  <a:extLst>
                    <a:ext uri="{FF2B5EF4-FFF2-40B4-BE49-F238E27FC236}">
                      <a16:creationId xmlns:a16="http://schemas.microsoft.com/office/drawing/2014/main" xmlns="" id="{82D117E0-C932-46D4-9741-CCE74ABA496F}"/>
                    </a:ext>
                  </a:extLst>
                </p:cNvPr>
                <p:cNvSpPr/>
                <p:nvPr/>
              </p:nvSpPr>
              <p:spPr>
                <a:xfrm>
                  <a:off x="2303746" y="4069654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6" name="Διάγραμμα ροής: Γραμμή σύνδεσης 118">
                  <a:extLst>
                    <a:ext uri="{FF2B5EF4-FFF2-40B4-BE49-F238E27FC236}">
                      <a16:creationId xmlns:a16="http://schemas.microsoft.com/office/drawing/2014/main" xmlns="" id="{F6A68729-0703-442D-A9FE-BAB23E09D2B3}"/>
                    </a:ext>
                  </a:extLst>
                </p:cNvPr>
                <p:cNvSpPr/>
                <p:nvPr/>
              </p:nvSpPr>
              <p:spPr>
                <a:xfrm>
                  <a:off x="3273721" y="4074758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7" name="Διάγραμμα ροής: Γραμμή σύνδεσης 119">
                  <a:extLst>
                    <a:ext uri="{FF2B5EF4-FFF2-40B4-BE49-F238E27FC236}">
                      <a16:creationId xmlns:a16="http://schemas.microsoft.com/office/drawing/2014/main" xmlns="" id="{9F7E0B08-C0BE-4964-9E65-00F1AF595780}"/>
                    </a:ext>
                  </a:extLst>
                </p:cNvPr>
                <p:cNvSpPr/>
                <p:nvPr/>
              </p:nvSpPr>
              <p:spPr>
                <a:xfrm>
                  <a:off x="3281492" y="3146182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8" name="Διάγραμμα ροής: Γραμμή σύνδεσης 123">
                  <a:extLst>
                    <a:ext uri="{FF2B5EF4-FFF2-40B4-BE49-F238E27FC236}">
                      <a16:creationId xmlns:a16="http://schemas.microsoft.com/office/drawing/2014/main" xmlns="" id="{C785A1D2-4F6A-4466-9D73-567DA9E8524C}"/>
                    </a:ext>
                  </a:extLst>
                </p:cNvPr>
                <p:cNvSpPr/>
                <p:nvPr/>
              </p:nvSpPr>
              <p:spPr>
                <a:xfrm>
                  <a:off x="1340506" y="3146182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9" name="Διάγραμμα ροής: Γραμμή σύνδεσης 124">
                  <a:extLst>
                    <a:ext uri="{FF2B5EF4-FFF2-40B4-BE49-F238E27FC236}">
                      <a16:creationId xmlns:a16="http://schemas.microsoft.com/office/drawing/2014/main" xmlns="" id="{041B5A72-04B4-438D-900D-222B0135AF80}"/>
                    </a:ext>
                  </a:extLst>
                </p:cNvPr>
                <p:cNvSpPr/>
                <p:nvPr/>
              </p:nvSpPr>
              <p:spPr>
                <a:xfrm>
                  <a:off x="2303207" y="3140968"/>
                  <a:ext cx="144018" cy="144016"/>
                </a:xfrm>
                <a:prstGeom prst="flowChartConnector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FFC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27454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l-GR" sz="6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856D18B-75A7-4DCA-9F39-E343750F39F6}"/>
                  </a:ext>
                </a:extLst>
              </p:cNvPr>
              <p:cNvSpPr txBox="1"/>
              <p:nvPr/>
            </p:nvSpPr>
            <p:spPr>
              <a:xfrm>
                <a:off x="4471366" y="3667168"/>
                <a:ext cx="1008113" cy="693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27454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r</a:t>
                </a:r>
                <a:endParaRPr kumimoji="0" lang="el-G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92D81D9-0F9A-4D48-8B5F-3B7850E1D37D}"/>
                  </a:ext>
                </a:extLst>
              </p:cNvPr>
              <p:cNvSpPr txBox="1"/>
              <p:nvPr/>
            </p:nvSpPr>
            <p:spPr>
              <a:xfrm>
                <a:off x="2411758" y="1512089"/>
                <a:ext cx="976048" cy="693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27454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r</a:t>
                </a:r>
                <a:endParaRPr kumimoji="0" lang="el-G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  <p:sp>
            <p:nvSpPr>
              <p:cNvPr id="18" name="Δεξί άγκιστρο 99">
                <a:extLst>
                  <a:ext uri="{FF2B5EF4-FFF2-40B4-BE49-F238E27FC236}">
                    <a16:creationId xmlns:a16="http://schemas.microsoft.com/office/drawing/2014/main" xmlns="" id="{2257E676-56F9-4C1E-B5AA-DDF2D0F7D832}"/>
                  </a:ext>
                </a:extLst>
              </p:cNvPr>
              <p:cNvSpPr/>
              <p:nvPr/>
            </p:nvSpPr>
            <p:spPr>
              <a:xfrm>
                <a:off x="3491880" y="2340021"/>
                <a:ext cx="144018" cy="836951"/>
              </a:xfrm>
              <a:prstGeom prst="rightBrac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27454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l-GR" sz="6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" name="Δεξί άγκιστρο 100">
                <a:extLst>
                  <a:ext uri="{FF2B5EF4-FFF2-40B4-BE49-F238E27FC236}">
                    <a16:creationId xmlns:a16="http://schemas.microsoft.com/office/drawing/2014/main" xmlns="" id="{0C4D8DF6-4946-47D1-BB17-8D82AFA1652F}"/>
                  </a:ext>
                </a:extLst>
              </p:cNvPr>
              <p:cNvSpPr/>
              <p:nvPr/>
            </p:nvSpPr>
            <p:spPr>
              <a:xfrm>
                <a:off x="4405274" y="3219474"/>
                <a:ext cx="144018" cy="1572495"/>
              </a:xfrm>
              <a:prstGeom prst="rightBrac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27454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l-GR" sz="6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" name="Δεξί άγκιστρο 101">
                <a:extLst>
                  <a:ext uri="{FF2B5EF4-FFF2-40B4-BE49-F238E27FC236}">
                    <a16:creationId xmlns:a16="http://schemas.microsoft.com/office/drawing/2014/main" xmlns="" id="{C4BF7BCF-1AB7-4250-8DBA-C2E1FC66FF7E}"/>
                  </a:ext>
                </a:extLst>
              </p:cNvPr>
              <p:cNvSpPr/>
              <p:nvPr/>
            </p:nvSpPr>
            <p:spPr>
              <a:xfrm rot="5400000">
                <a:off x="3248718" y="4185796"/>
                <a:ext cx="126082" cy="1799998"/>
              </a:xfrm>
              <a:prstGeom prst="rightBrac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27454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l-GR" sz="6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" name="Δεξί άγκιστρο 102">
                <a:extLst>
                  <a:ext uri="{FF2B5EF4-FFF2-40B4-BE49-F238E27FC236}">
                    <a16:creationId xmlns:a16="http://schemas.microsoft.com/office/drawing/2014/main" xmlns="" id="{E92A4F00-CCD4-4198-B038-AA25B9BEDACC}"/>
                  </a:ext>
                </a:extLst>
              </p:cNvPr>
              <p:cNvSpPr/>
              <p:nvPr/>
            </p:nvSpPr>
            <p:spPr>
              <a:xfrm rot="16200000">
                <a:off x="2781843" y="1611200"/>
                <a:ext cx="129288" cy="942542"/>
              </a:xfrm>
              <a:prstGeom prst="rightBrac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27454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l-GR" sz="6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14" name="Διάγραμμα ροής: Γραμμή σύνδεσης 125">
              <a:extLst>
                <a:ext uri="{FF2B5EF4-FFF2-40B4-BE49-F238E27FC236}">
                  <a16:creationId xmlns:a16="http://schemas.microsoft.com/office/drawing/2014/main" xmlns="" id="{8BB5EA4D-EF7E-4296-8399-602734BEDC0C}"/>
                </a:ext>
              </a:extLst>
            </p:cNvPr>
            <p:cNvSpPr/>
            <p:nvPr/>
          </p:nvSpPr>
          <p:spPr>
            <a:xfrm>
              <a:off x="15834022" y="13048127"/>
              <a:ext cx="72478" cy="70295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27454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6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95160" y="5283570"/>
            <a:ext cx="1106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 smtClean="0">
                <a:solidFill>
                  <a:srgbClr val="C00000"/>
                </a:solidFill>
              </a:rPr>
              <a:t>3</a:t>
            </a:r>
            <a:r>
              <a:rPr lang="en-GB" u="sng" baseline="30000" dirty="0" smtClean="0">
                <a:solidFill>
                  <a:srgbClr val="C00000"/>
                </a:solidFill>
              </a:rPr>
              <a:t>rd</a:t>
            </a:r>
            <a:r>
              <a:rPr lang="en-GB" u="sng" dirty="0" smtClean="0">
                <a:solidFill>
                  <a:srgbClr val="C00000"/>
                </a:solidFill>
              </a:rPr>
              <a:t> step</a:t>
            </a:r>
            <a:r>
              <a:rPr lang="en-GB" dirty="0" smtClean="0">
                <a:solidFill>
                  <a:srgbClr val="C00000"/>
                </a:solidFill>
              </a:rPr>
              <a:t>: Average over all scale entropies and get the complexity (AC) of the surface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4287930" y="4275316"/>
            <a:ext cx="533400" cy="3937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BDC01F05-FA2C-46F8-BFF4-AF5C613732D0}"/>
                  </a:ext>
                </a:extLst>
              </p:cNvPr>
              <p:cNvSpPr txBox="1"/>
              <p:nvPr/>
            </p:nvSpPr>
            <p:spPr>
              <a:xfrm>
                <a:off x="4990409" y="4343469"/>
                <a:ext cx="405405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3274544"/>
                <a:r>
                  <a:rPr lang="en-GB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GB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l-GR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en-GB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endParaRPr lang="el-GR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C01F05-FA2C-46F8-BFF4-AF5C6137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409" y="4343469"/>
                <a:ext cx="4054054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3910" t="-176000" b="-25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4554630" y="5823561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 = &lt; E(r) &gt;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81400" y="74127"/>
            <a:ext cx="498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An Entropy-based Approach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6D2E2F51-A4F7-4619-95FA-4C22EC486B7F}"/>
                  </a:ext>
                </a:extLst>
              </p:cNvPr>
              <p:cNvSpPr/>
              <p:nvPr/>
            </p:nvSpPr>
            <p:spPr>
              <a:xfrm>
                <a:off x="3675303" y="1680896"/>
                <a:ext cx="252028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l-GR" sz="16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l-GR" sz="16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sz="16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D2E2F51-A4F7-4619-95FA-4C22EC486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03" y="1680896"/>
                <a:ext cx="2520280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0B1701C7-6608-49B5-A6FF-DB609711E952}"/>
                  </a:ext>
                </a:extLst>
              </p:cNvPr>
              <p:cNvSpPr/>
              <p:nvPr/>
            </p:nvSpPr>
            <p:spPr>
              <a:xfrm>
                <a:off x="3740829" y="2104991"/>
                <a:ext cx="236130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l-GR" sz="16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l-GR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l-GR" sz="16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sz="16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B1701C7-6608-49B5-A6FF-DB609711E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29" y="2104991"/>
                <a:ext cx="2361306" cy="338554"/>
              </a:xfrm>
              <a:prstGeom prst="rect">
                <a:avLst/>
              </a:prstGeom>
              <a:blipFill rotWithShape="0">
                <a:blip r:embed="rId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Ορθογώνιο 19">
                <a:extLst>
                  <a:ext uri="{FF2B5EF4-FFF2-40B4-BE49-F238E27FC236}">
                    <a16:creationId xmlns:a16="http://schemas.microsoft.com/office/drawing/2014/main" xmlns="" id="{C85EA38F-CF4B-4444-9766-7428017280F8}"/>
                  </a:ext>
                </a:extLst>
              </p:cNvPr>
              <p:cNvSpPr/>
              <p:nvPr/>
            </p:nvSpPr>
            <p:spPr>
              <a:xfrm>
                <a:off x="3266061" y="2472699"/>
                <a:ext cx="3448696" cy="717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l-GR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l-GR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</m:rPr>
                            <a:rPr lang="en-GB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l-GR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l-GR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l-G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/>
                                </m:rPr>
                                <a:rPr lang="en-GB" sz="16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r>
                                <a:rPr lang="el-GR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l-GR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l-GR" sz="1600" i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Ορθογώνιο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85EA38F-CF4B-4444-9766-742801728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061" y="2472699"/>
                <a:ext cx="3448696" cy="71731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C9051DD6-DE8B-40E7-BAE6-49B2180588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35" y="2005649"/>
            <a:ext cx="1890525" cy="11331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0A5D205-39CB-499C-BC59-FAC6BDB6CE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72" y="2005648"/>
            <a:ext cx="1890525" cy="113310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E1F0160C-25AE-4CAA-81C8-A25C754C13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22" y="2005649"/>
            <a:ext cx="1890525" cy="11331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03467" y="1608082"/>
            <a:ext cx="2407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002060"/>
                </a:solidFill>
              </a:rPr>
              <a:t>Mass fields for increasing r</a:t>
            </a:r>
            <a:endParaRPr lang="en-GB" sz="1600" i="1" dirty="0">
              <a:solidFill>
                <a:srgbClr val="00206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7510075" y="1886545"/>
            <a:ext cx="283314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8714ED0-7E13-4AE9-BCDB-307923097D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9" y="3950572"/>
            <a:ext cx="1796193" cy="10765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A4C5B158-5950-4E12-A59C-169E355ECD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37" y="3933884"/>
            <a:ext cx="1796193" cy="10765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ECFB458-364C-4C8A-91A6-FDE0FD6A9C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36" y="3696516"/>
            <a:ext cx="2447674" cy="14670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28"/>
    </mc:Choice>
    <mc:Fallback xmlns="">
      <p:transition spd="slow" advTm="81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7616825" y="5483225"/>
          <p14:tracePt t="1031" x="7572375" y="5465763"/>
          <p14:tracePt t="1038" x="7518400" y="5419725"/>
          <p14:tracePt t="1046" x="7367588" y="5313363"/>
          <p14:tracePt t="1064" x="7081838" y="5037138"/>
          <p14:tracePt t="1079" x="6705600" y="4687888"/>
          <p14:tracePt t="1097" x="6224588" y="4152900"/>
          <p14:tracePt t="1113" x="5813425" y="3705225"/>
          <p14:tracePt t="1113" x="5653088" y="3527425"/>
          <p14:tracePt t="1132" x="5367338" y="3214688"/>
          <p14:tracePt t="1146" x="5133975" y="2965450"/>
          <p14:tracePt t="1164" x="4956175" y="2751138"/>
          <p14:tracePt t="1179" x="4822825" y="2598738"/>
          <p14:tracePt t="1197" x="4732338" y="2500313"/>
          <p14:tracePt t="1213" x="4697413" y="2428875"/>
          <p14:tracePt t="1213" x="4670425" y="2401888"/>
          <p14:tracePt t="1233" x="4643438" y="2374900"/>
          <p14:tracePt t="1247" x="4633913" y="2347913"/>
          <p14:tracePt t="1265" x="4625975" y="2347913"/>
          <p14:tracePt t="1278" x="4598988" y="2330450"/>
          <p14:tracePt t="1547" x="4562475" y="2286000"/>
          <p14:tracePt t="1554" x="4518025" y="2251075"/>
          <p14:tracePt t="1562" x="4384675" y="2071688"/>
          <p14:tracePt t="1580" x="4187825" y="1893888"/>
          <p14:tracePt t="1596" x="4010025" y="1714500"/>
          <p14:tracePt t="1612" x="3857625" y="1562100"/>
          <p14:tracePt t="1629" x="3679825" y="1393825"/>
          <p14:tracePt t="1649" x="3581400" y="1303338"/>
          <p14:tracePt t="1662" x="3500438" y="1250950"/>
          <p14:tracePt t="1680" x="3429000" y="1179513"/>
          <p14:tracePt t="1696" x="3384550" y="1133475"/>
          <p14:tracePt t="1712" x="3348038" y="1098550"/>
          <p14:tracePt t="1729" x="3303588" y="1062038"/>
          <p14:tracePt t="1746" x="3276600" y="1044575"/>
          <p14:tracePt t="1762" x="3259138" y="1027113"/>
          <p14:tracePt t="1779" x="3259138" y="1017588"/>
          <p14:tracePt t="1795" x="3251200" y="1017588"/>
          <p14:tracePt t="1812" x="3232150" y="1017588"/>
          <p14:tracePt t="2079" x="3214688" y="1017588"/>
          <p14:tracePt t="2084" x="3205163" y="1017588"/>
          <p14:tracePt t="2094" x="3160713" y="1017588"/>
          <p14:tracePt t="2113" x="3098800" y="1017588"/>
          <p14:tracePt t="2129" x="3000375" y="1017588"/>
          <p14:tracePt t="2147" x="2928938" y="1017588"/>
          <p14:tracePt t="2162" x="2847975" y="1017588"/>
          <p14:tracePt t="2179" x="2803525" y="1017588"/>
          <p14:tracePt t="2196" x="2759075" y="1027113"/>
          <p14:tracePt t="2212" x="2741613" y="1036638"/>
          <p14:tracePt t="2229" x="2697163" y="1044575"/>
          <p14:tracePt t="2247" x="2670175" y="1054100"/>
          <p14:tracePt t="2263" x="2660650" y="1062038"/>
          <p14:tracePt t="2278" x="2652713" y="1071563"/>
          <p14:tracePt t="2298" x="2679700" y="1071563"/>
          <p14:tracePt t="2600" x="2697163" y="1071563"/>
          <p14:tracePt t="2608" x="2724150" y="1071563"/>
          <p14:tracePt t="2616" x="2759075" y="1071563"/>
          <p14:tracePt t="2628" x="2867025" y="1098550"/>
          <p14:tracePt t="2628" x="2911475" y="1116013"/>
          <p14:tracePt t="2647" x="3027363" y="1160463"/>
          <p14:tracePt t="2663" x="3143250" y="1196975"/>
          <p14:tracePt t="2680" x="3232150" y="1223963"/>
          <p14:tracePt t="2695" x="3295650" y="1223963"/>
          <p14:tracePt t="2695" x="3330575" y="1241425"/>
          <p14:tracePt t="2715" x="3357563" y="1241425"/>
          <p14:tracePt t="2728" x="3411538" y="1250950"/>
          <p14:tracePt t="2748" x="3446463" y="1268413"/>
          <p14:tracePt t="2762" x="3465513" y="1268413"/>
          <p14:tracePt t="2780" x="3500438" y="1268413"/>
          <p14:tracePt t="2796" x="3517900" y="1268413"/>
          <p14:tracePt t="2812" x="3544888" y="1285875"/>
          <p14:tracePt t="2812" x="3554413" y="1285875"/>
          <p14:tracePt t="2832" x="3571875" y="1285875"/>
          <p14:tracePt t="2845" x="3598863" y="1295400"/>
          <p14:tracePt t="2864" x="3608388" y="1295400"/>
          <p14:tracePt t="2878" x="3616325" y="1303338"/>
          <p14:tracePt t="2895" x="3625850" y="1303338"/>
          <p14:tracePt t="2912" x="3633788" y="1303338"/>
          <p14:tracePt t="2928" x="3643313" y="1303338"/>
          <p14:tracePt t="2954" x="3643313" y="1312863"/>
          <p14:tracePt t="3015" x="3652838" y="1312863"/>
          <p14:tracePt t="3031" x="3652838" y="1322388"/>
          <p14:tracePt t="3271" x="3652838" y="1339850"/>
          <p14:tracePt t="3293" x="3652838" y="1347788"/>
          <p14:tracePt t="3308" x="3670300" y="1366838"/>
          <p14:tracePt t="3316" x="3670300" y="1374775"/>
          <p14:tracePt t="3328" x="3670300" y="1411288"/>
          <p14:tracePt t="3345" x="3670300" y="1482725"/>
          <p14:tracePt t="3365" x="3670300" y="1554163"/>
          <p14:tracePt t="3378" x="3670300" y="1633538"/>
          <p14:tracePt t="3396" x="3670300" y="1704975"/>
          <p14:tracePt t="3413" x="3670300" y="1785938"/>
          <p14:tracePt t="3429" x="3670300" y="1847850"/>
          <p14:tracePt t="3445" x="3670300" y="1946275"/>
          <p14:tracePt t="3462" x="3670300" y="1990725"/>
          <p14:tracePt t="3479" x="3670300" y="2017713"/>
          <p14:tracePt t="3495" x="3670300" y="2054225"/>
          <p14:tracePt t="3512" x="3670300" y="2071688"/>
          <p14:tracePt t="3529" x="3660775" y="2071688"/>
          <p14:tracePt t="3785" x="3643313" y="2071688"/>
          <p14:tracePt t="3801" x="3616325" y="2071688"/>
          <p14:tracePt t="3808" x="3598863" y="2071688"/>
          <p14:tracePt t="3816" x="3562350" y="2071688"/>
          <p14:tracePt t="3828" x="3482975" y="2071688"/>
          <p14:tracePt t="3845" x="3276600" y="2108200"/>
          <p14:tracePt t="3863" x="3081338" y="2125663"/>
          <p14:tracePt t="3879" x="2901950" y="2152650"/>
          <p14:tracePt t="3896" x="2751138" y="2205038"/>
          <p14:tracePt t="3912" x="2633663" y="2251075"/>
          <p14:tracePt t="3912" x="2589213" y="2259013"/>
          <p14:tracePt t="3932" x="2554288" y="2286000"/>
          <p14:tracePt t="3944" x="2446338" y="2339975"/>
          <p14:tracePt t="3964" x="2401888" y="2366963"/>
          <p14:tracePt t="3979" x="2366963" y="2374900"/>
          <p14:tracePt t="3997" x="2357438" y="2384425"/>
          <p14:tracePt t="4012" x="2347913" y="2393950"/>
          <p14:tracePt t="4029" x="2347913" y="2401888"/>
          <p14:tracePt t="4044" x="2339975" y="2401888"/>
          <p14:tracePt t="4316" x="2322513" y="2401888"/>
          <p14:tracePt t="4324" x="2312988" y="2401888"/>
          <p14:tracePt t="4332" x="2303463" y="2401888"/>
          <p14:tracePt t="4345" x="2251075" y="2401888"/>
          <p14:tracePt t="4364" x="2187575" y="2401888"/>
          <p14:tracePt t="4378" x="2125663" y="2401888"/>
          <p14:tracePt t="4396" x="2054225" y="2401888"/>
          <p14:tracePt t="4412" x="1990725" y="2401888"/>
          <p14:tracePt t="4412" x="1965325" y="2401888"/>
          <p14:tracePt t="4432" x="1928813" y="2419350"/>
          <p14:tracePt t="4444" x="1857375" y="2455863"/>
          <p14:tracePt t="4464" x="1822450" y="2465388"/>
          <p14:tracePt t="4479" x="1803400" y="2500313"/>
          <p14:tracePt t="4496" x="1768475" y="2517775"/>
          <p14:tracePt t="4512" x="1751013" y="2554288"/>
          <p14:tracePt t="4529" x="1731963" y="2571750"/>
          <p14:tracePt t="4545" x="1704975" y="2608263"/>
          <p14:tracePt t="4545" x="1697038" y="2625725"/>
          <p14:tracePt t="4563" x="1687513" y="2660650"/>
          <p14:tracePt t="4580" x="1670050" y="2687638"/>
          <p14:tracePt t="4595" x="1670050" y="2724150"/>
          <p14:tracePt t="4613" x="1670050" y="2759075"/>
          <p14:tracePt t="4628" x="1670050" y="2776538"/>
          <p14:tracePt t="4628" x="1670050" y="2786063"/>
          <p14:tracePt t="4648" x="1670050" y="2795588"/>
          <p14:tracePt t="4661" x="1670050" y="2840038"/>
          <p14:tracePt t="4682" x="1679575" y="2847975"/>
          <p14:tracePt t="4694" x="1687513" y="2867025"/>
          <p14:tracePt t="4712" x="1704975" y="2894013"/>
          <p14:tracePt t="4728" x="1714500" y="2911475"/>
          <p14:tracePt t="4745" x="1731963" y="2928938"/>
          <p14:tracePt t="4762" x="1751013" y="2919413"/>
          <p14:tracePt t="5018" x="1758950" y="2894013"/>
          <p14:tracePt t="5024" x="1768475" y="2867025"/>
          <p14:tracePt t="5032" x="1803400" y="2813050"/>
          <p14:tracePt t="5044" x="1874838" y="2670175"/>
          <p14:tracePt t="5061" x="2081213" y="2303463"/>
          <p14:tracePt t="5081" x="2205038" y="2071688"/>
          <p14:tracePt t="5095" x="2286000" y="1901825"/>
          <p14:tracePt t="5113" x="2347913" y="1785938"/>
          <p14:tracePt t="5128" x="2384425" y="1724025"/>
          <p14:tracePt t="5145" x="2411413" y="1670050"/>
          <p14:tracePt t="5162" x="2419350" y="1633538"/>
          <p14:tracePt t="5179" x="2428875" y="1625600"/>
          <p14:tracePt t="5195" x="2438400" y="1616075"/>
          <p14:tracePt t="5213" x="2438400" y="1608138"/>
          <p14:tracePt t="5228" x="2455863" y="1598613"/>
          <p14:tracePt t="5245" x="2465388" y="1589088"/>
          <p14:tracePt t="5245" x="2465388" y="1581150"/>
          <p14:tracePt t="5264" x="2482850" y="1571625"/>
          <p14:tracePt t="5280" x="2500313" y="1554163"/>
          <p14:tracePt t="5296" x="2536825" y="1536700"/>
          <p14:tracePt t="5312" x="2589213" y="1527175"/>
          <p14:tracePt t="5329" x="2670175" y="1509713"/>
          <p14:tracePt t="5345" x="2732088" y="1509713"/>
          <p14:tracePt t="5345" x="2768600" y="1509713"/>
          <p14:tracePt t="5364" x="2813050" y="1509713"/>
          <p14:tracePt t="5379" x="2874963" y="1509713"/>
          <p14:tracePt t="5396" x="2911475" y="1509713"/>
          <p14:tracePt t="5412" x="2955925" y="1509713"/>
          <p14:tracePt t="5431" x="3000375" y="1517650"/>
          <p14:tracePt t="5445" x="3062288" y="1527175"/>
          <p14:tracePt t="5445" x="3089275" y="1527175"/>
          <p14:tracePt t="5464" x="3116263" y="1554163"/>
          <p14:tracePt t="5477" x="3197225" y="1581150"/>
          <p14:tracePt t="5496" x="3251200" y="1598613"/>
          <p14:tracePt t="5512" x="3295650" y="1625600"/>
          <p14:tracePt t="5529" x="3348038" y="1652588"/>
          <p14:tracePt t="5544" x="3375025" y="1670050"/>
          <p14:tracePt t="5561" x="3411538" y="1679575"/>
          <p14:tracePt t="5580" x="3429000" y="1697038"/>
          <p14:tracePt t="5595" x="3446463" y="1704975"/>
          <p14:tracePt t="5612" x="3455988" y="1704975"/>
          <p14:tracePt t="5627" x="3465513" y="1704975"/>
          <p14:tracePt t="5644" x="3482975" y="1704975"/>
          <p14:tracePt t="5661" x="3482975" y="1714500"/>
          <p14:tracePt t="5677" x="3490913" y="1714500"/>
          <p14:tracePt t="5694" x="3490913" y="1724025"/>
          <p14:tracePt t="5711" x="3500438" y="1731963"/>
          <p14:tracePt t="5727" x="3509963" y="1768475"/>
          <p14:tracePt t="5727" x="3509963" y="1776413"/>
          <p14:tracePt t="5748" x="3517900" y="1795463"/>
          <p14:tracePt t="5761" x="3536950" y="1884363"/>
          <p14:tracePt t="5781" x="3544888" y="1946275"/>
          <p14:tracePt t="5795" x="3554413" y="1990725"/>
          <p14:tracePt t="5811" x="3571875" y="2054225"/>
          <p14:tracePt t="5829" x="3571875" y="2089150"/>
          <p14:tracePt t="5845" x="3571875" y="2116138"/>
          <p14:tracePt t="5845" x="3571875" y="2143125"/>
          <p14:tracePt t="5864" x="3571875" y="2152650"/>
          <p14:tracePt t="5877" x="3536950" y="2152650"/>
          <p14:tracePt t="6101" x="3500438" y="2152650"/>
          <p14:tracePt t="6109" x="3446463" y="2170113"/>
          <p14:tracePt t="6117" x="3402013" y="2170113"/>
          <p14:tracePt t="6127" x="3268663" y="2197100"/>
          <p14:tracePt t="6145" x="3108325" y="2259013"/>
          <p14:tracePt t="6145" x="3027363" y="2295525"/>
          <p14:tracePt t="6165" x="2901950" y="2347913"/>
          <p14:tracePt t="6178" x="2581275" y="2527300"/>
          <p14:tracePt t="6197" x="2465388" y="2616200"/>
          <p14:tracePt t="6212" x="2374900" y="2687638"/>
          <p14:tracePt t="6229" x="2330450" y="2732088"/>
          <p14:tracePt t="6245" x="2295525" y="2768600"/>
          <p14:tracePt t="6261" x="2268538" y="2795588"/>
          <p14:tracePt t="6280" x="2259013" y="2795588"/>
          <p14:tracePt t="6294" x="2259013" y="2786063"/>
          <p14:tracePt t="6355" x="2259013" y="2776538"/>
          <p14:tracePt t="6363" x="2259013" y="2732088"/>
          <p14:tracePt t="6381" x="2259013" y="2687638"/>
          <p14:tracePt t="6395" x="2268538" y="2643188"/>
          <p14:tracePt t="6413" x="2268538" y="2598738"/>
          <p14:tracePt t="6428" x="2268538" y="2544763"/>
          <p14:tracePt t="6445" x="2268538" y="2490788"/>
          <p14:tracePt t="6462" x="2268538" y="2438400"/>
          <p14:tracePt t="6479" x="2259013" y="2401888"/>
          <p14:tracePt t="6495" x="2251075" y="2374900"/>
          <p14:tracePt t="6512" x="2251075" y="2347913"/>
          <p14:tracePt t="6528" x="2241550" y="2339975"/>
          <p14:tracePt t="6544" x="2232025" y="2322513"/>
          <p14:tracePt t="6544" x="2224088" y="2322513"/>
          <p14:tracePt t="6564" x="2214563" y="2312988"/>
          <p14:tracePt t="6578" x="2187575" y="2312988"/>
          <p14:tracePt t="6597" x="2170113" y="2312988"/>
          <p14:tracePt t="6611" x="2133600" y="2312988"/>
          <p14:tracePt t="6629" x="2108200" y="2312988"/>
          <p14:tracePt t="6644" x="2089150" y="2330450"/>
          <p14:tracePt t="6661" x="2062163" y="2374900"/>
          <p14:tracePt t="6661" x="2062163" y="2384425"/>
          <p14:tracePt t="6679" x="2062163" y="2428875"/>
          <p14:tracePt t="6695" x="2062163" y="2465388"/>
          <p14:tracePt t="6712" x="2062163" y="2500313"/>
          <p14:tracePt t="6729" x="2081213" y="2544763"/>
          <p14:tracePt t="6745" x="2125663" y="2581275"/>
          <p14:tracePt t="6745" x="2170113" y="2598738"/>
          <p14:tracePt t="6764" x="2187575" y="2608263"/>
          <p14:tracePt t="6776" x="2339975" y="2652713"/>
          <p14:tracePt t="6796" x="2446338" y="2660650"/>
          <p14:tracePt t="6812" x="2536825" y="2660650"/>
          <p14:tracePt t="6828" x="2616200" y="2660650"/>
          <p14:tracePt t="6846" x="2679700" y="2660650"/>
          <p14:tracePt t="6862" x="2741613" y="2633663"/>
          <p14:tracePt t="6862" x="2768600" y="2616200"/>
          <p14:tracePt t="6880" x="2830513" y="2581275"/>
          <p14:tracePt t="6895" x="2884488" y="2544763"/>
          <p14:tracePt t="6913" x="2901950" y="2509838"/>
          <p14:tracePt t="6928" x="2938463" y="2465388"/>
          <p14:tracePt t="6945" x="2965450" y="2411413"/>
          <p14:tracePt t="6961" x="2973388" y="2366963"/>
          <p14:tracePt t="6961" x="2973388" y="2330450"/>
          <p14:tracePt t="6981" x="2973388" y="2268538"/>
          <p14:tracePt t="6995" x="2973388" y="2187575"/>
          <p14:tracePt t="7013" x="2973388" y="2116138"/>
          <p14:tracePt t="7028" x="2946400" y="2054225"/>
          <p14:tracePt t="7046" x="2911475" y="2017713"/>
          <p14:tracePt t="7046" x="2901950" y="1990725"/>
          <p14:tracePt t="7064" x="2874963" y="1982788"/>
          <p14:tracePt t="7076" x="2803525" y="1973263"/>
          <p14:tracePt t="7096" x="2759075" y="1955800"/>
          <p14:tracePt t="7111" x="2714625" y="1955800"/>
          <p14:tracePt t="7129" x="2679700" y="1955800"/>
          <p14:tracePt t="7144" x="2660650" y="1965325"/>
          <p14:tracePt t="7144" x="2643188" y="1990725"/>
          <p14:tracePt t="7164" x="2625725" y="2017713"/>
          <p14:tracePt t="7177" x="2571750" y="2133600"/>
          <p14:tracePt t="7197" x="2562225" y="2241550"/>
          <p14:tracePt t="7212" x="2544763" y="2347913"/>
          <p14:tracePt t="7230" x="2544763" y="2455863"/>
          <p14:tracePt t="7245" x="2544763" y="2544763"/>
          <p14:tracePt t="7245" x="2544763" y="2589213"/>
          <p14:tracePt t="7265" x="2562225" y="2625725"/>
          <p14:tracePt t="7276" x="2616200" y="2714625"/>
          <p14:tracePt t="7297" x="2652713" y="2751138"/>
          <p14:tracePt t="7312" x="2697163" y="2776538"/>
          <p14:tracePt t="7328" x="2741613" y="2786063"/>
          <p14:tracePt t="7345" x="2803525" y="2786063"/>
          <p14:tracePt t="7361" x="2847975" y="2786063"/>
          <p14:tracePt t="7361" x="2894013" y="2776538"/>
          <p14:tracePt t="7380" x="2955925" y="2741613"/>
          <p14:tracePt t="7395" x="3017838" y="2687638"/>
          <p14:tracePt t="7413" x="3071813" y="2643188"/>
          <p14:tracePt t="7428" x="3125788" y="2571750"/>
          <p14:tracePt t="7445" x="3160713" y="2490788"/>
          <p14:tracePt t="7462" x="3205163" y="2357438"/>
          <p14:tracePt t="7481" x="3205163" y="2259013"/>
          <p14:tracePt t="7495" x="3205163" y="2133600"/>
          <p14:tracePt t="7512" x="3197225" y="2036763"/>
          <p14:tracePt t="7528" x="3170238" y="1946275"/>
          <p14:tracePt t="7544" x="3125788" y="1893888"/>
          <p14:tracePt t="7562" x="3054350" y="1839913"/>
          <p14:tracePt t="7578" x="2982913" y="1795463"/>
          <p14:tracePt t="7596" x="2901950" y="1768475"/>
          <p14:tracePt t="7611" x="2857500" y="1768475"/>
          <p14:tracePt t="7629" x="2795588" y="1768475"/>
          <p14:tracePt t="7644" x="2697163" y="1768475"/>
          <p14:tracePt t="7664" x="2652713" y="1795463"/>
          <p14:tracePt t="7676" x="2544763" y="1919288"/>
          <p14:tracePt t="7696" x="2465388" y="2062163"/>
          <p14:tracePt t="7711" x="2384425" y="2251075"/>
          <p14:tracePt t="7727" x="2339975" y="2401888"/>
          <p14:tracePt t="7744" x="2303463" y="2517775"/>
          <p14:tracePt t="7761" x="2295525" y="2643188"/>
          <p14:tracePt t="7777" x="2295525" y="2822575"/>
          <p14:tracePt t="7795" x="2322513" y="2919413"/>
          <p14:tracePt t="7812" x="2384425" y="3017838"/>
          <p14:tracePt t="7827" x="2446338" y="3081338"/>
          <p14:tracePt t="7846" x="2509838" y="3133725"/>
          <p14:tracePt t="7861" x="2581275" y="3170238"/>
          <p14:tracePt t="7861" x="2616200" y="3170238"/>
          <p14:tracePt t="7880" x="2679700" y="3187700"/>
          <p14:tracePt t="7894" x="2741613" y="3197225"/>
          <p14:tracePt t="7913" x="2786063" y="3197225"/>
          <p14:tracePt t="7928" x="2830513" y="3197225"/>
          <p14:tracePt t="7944" x="2884488" y="3179763"/>
          <p14:tracePt t="7961" x="2928938" y="3133725"/>
          <p14:tracePt t="7977" x="3027363" y="2990850"/>
          <p14:tracePt t="7995" x="3081338" y="2894013"/>
          <p14:tracePt t="8011" x="3108325" y="2822575"/>
          <p14:tracePt t="8027" x="3133725" y="2724150"/>
          <p14:tracePt t="8045" x="3152775" y="2633663"/>
          <p14:tracePt t="8045" x="3152775" y="2589213"/>
          <p14:tracePt t="8064" x="3160713" y="2554288"/>
          <p14:tracePt t="8077" x="3160713" y="2438400"/>
          <p14:tracePt t="8096" x="3160713" y="2366963"/>
          <p14:tracePt t="8111" x="3160713" y="2303463"/>
          <p14:tracePt t="8129" x="3143250" y="2251075"/>
          <p14:tracePt t="8144" x="3125788" y="2205038"/>
          <p14:tracePt t="8160" x="3098800" y="2160588"/>
          <p14:tracePt t="8178" x="3054350" y="2098675"/>
          <p14:tracePt t="8196" x="3027363" y="2062163"/>
          <p14:tracePt t="8211" x="3009900" y="2036763"/>
          <p14:tracePt t="8229" x="2990850" y="2027238"/>
          <p14:tracePt t="8244" x="2973388" y="2000250"/>
          <p14:tracePt t="8244" x="2965450" y="1982788"/>
          <p14:tracePt t="8264" x="2955925" y="1982788"/>
          <p14:tracePt t="8276" x="2946400" y="1955800"/>
          <p14:tracePt t="8297" x="2938463" y="1955800"/>
          <p14:tracePt t="8310" x="2928938" y="1955800"/>
          <p14:tracePt t="8327" x="2928938" y="1946275"/>
          <p14:tracePt t="8343" x="2919413" y="1946275"/>
          <p14:tracePt t="8360" x="2901950" y="1946275"/>
          <p14:tracePt t="8387" x="2894013" y="1946275"/>
          <p14:tracePt t="8425" x="2884488" y="1946275"/>
          <p14:tracePt t="8441" x="2874963" y="1946275"/>
          <p14:tracePt t="8472" x="2867025" y="1946275"/>
          <p14:tracePt t="8480" x="2857500" y="1946275"/>
          <p14:tracePt t="8494" x="2830513" y="1946275"/>
          <p14:tracePt t="8513" x="2813050" y="1946275"/>
          <p14:tracePt t="8528" x="2795588" y="1946275"/>
          <p14:tracePt t="8546" x="2786063" y="1946275"/>
          <p14:tracePt t="8560" x="2776538" y="1946275"/>
          <p14:tracePt t="8576" x="2759075" y="1946275"/>
          <p14:tracePt t="8593" x="2751138" y="1946275"/>
          <p14:tracePt t="8610" x="2741613" y="1946275"/>
          <p14:tracePt t="8641" x="2732088" y="1973263"/>
          <p14:tracePt t="8679" x="2732088" y="1982788"/>
          <p14:tracePt t="8687" x="2732088" y="2000250"/>
          <p14:tracePt t="8694" x="2724150" y="2036763"/>
          <p14:tracePt t="8711" x="2724150" y="2098675"/>
          <p14:tracePt t="8728" x="2724150" y="2170113"/>
          <p14:tracePt t="8744" x="2724150" y="2251075"/>
          <p14:tracePt t="8744" x="2724150" y="2303463"/>
          <p14:tracePt t="8764" x="2724150" y="2357438"/>
          <p14:tracePt t="8776" x="2724150" y="2428875"/>
          <p14:tracePt t="8776" x="2724150" y="2482850"/>
          <p14:tracePt t="8796" x="2724150" y="2544763"/>
          <p14:tracePt t="8813" x="2724150" y="2608263"/>
          <p14:tracePt t="8827" x="2724150" y="2652713"/>
          <p14:tracePt t="8845" x="2724150" y="2705100"/>
          <p14:tracePt t="8861" x="2724150" y="2732088"/>
          <p14:tracePt t="8878" x="2724150" y="2768600"/>
          <p14:tracePt t="8878" x="2724150" y="2786063"/>
          <p14:tracePt t="8895" x="2724150" y="2803525"/>
          <p14:tracePt t="8913" x="2724150" y="2822575"/>
          <p14:tracePt t="8927" x="2724150" y="2830513"/>
          <p14:tracePt t="8943" x="2724150" y="2840038"/>
          <p14:tracePt t="8960" x="2724150" y="2847975"/>
          <p14:tracePt t="8977" x="2732088" y="2847975"/>
          <p14:tracePt t="9157" x="2732088" y="2840038"/>
          <p14:tracePt t="9172" x="2732088" y="2813050"/>
          <p14:tracePt t="9179" x="2732088" y="2803525"/>
          <p14:tracePt t="9193" x="2741613" y="2741613"/>
          <p14:tracePt t="9211" x="2759075" y="2679700"/>
          <p14:tracePt t="9229" x="2759075" y="2616200"/>
          <p14:tracePt t="9244" x="2759075" y="2554288"/>
          <p14:tracePt t="9261" x="2759075" y="2490788"/>
          <p14:tracePt t="9277" x="2759075" y="2446338"/>
          <p14:tracePt t="9294" x="2759075" y="2374900"/>
          <p14:tracePt t="9312" x="2759075" y="2347913"/>
          <p14:tracePt t="9327" x="2759075" y="2312988"/>
          <p14:tracePt t="9345" x="2759075" y="2276475"/>
          <p14:tracePt t="9360" x="2759075" y="2251075"/>
          <p14:tracePt t="9360" x="2759075" y="2241550"/>
          <p14:tracePt t="9381" x="2759075" y="2232025"/>
          <p14:tracePt t="9393" x="2759075" y="2187575"/>
          <p14:tracePt t="9414" x="2768600" y="2152650"/>
          <p14:tracePt t="9427" x="2768600" y="2133600"/>
          <p14:tracePt t="9446" x="2768600" y="2116138"/>
          <p14:tracePt t="9460" x="2768600" y="2108200"/>
          <p14:tracePt t="9477" x="2768600" y="2089150"/>
          <p14:tracePt t="9493" x="2768600" y="2081213"/>
          <p14:tracePt t="9509" x="2768600" y="2071688"/>
          <p14:tracePt t="9527" x="2768600" y="2062163"/>
          <p14:tracePt t="9572" x="2776538" y="2062163"/>
          <p14:tracePt t="9649" x="2776538" y="2089150"/>
          <p14:tracePt t="9664" x="2776538" y="2098675"/>
          <p14:tracePt t="9672" x="2786063" y="2108200"/>
          <p14:tracePt t="9679" x="2786063" y="2125663"/>
          <p14:tracePt t="9693" x="2813050" y="2232025"/>
          <p14:tracePt t="9711" x="2830513" y="2303463"/>
          <p14:tracePt t="9727" x="2840038" y="2384425"/>
          <p14:tracePt t="9744" x="2857500" y="2465388"/>
          <p14:tracePt t="9760" x="2867025" y="2509838"/>
          <p14:tracePt t="9777" x="2874963" y="2554288"/>
          <p14:tracePt t="9794" x="2884488" y="2598738"/>
          <p14:tracePt t="9812" x="2884488" y="2616200"/>
          <p14:tracePt t="9827" x="2884488" y="2633663"/>
          <p14:tracePt t="9849" x="2901950" y="2633663"/>
          <p14:tracePt t="9860" x="2901950" y="2625725"/>
          <p14:tracePt t="9995" x="2901950" y="2616200"/>
          <p14:tracePt t="10004" x="2901950" y="2598738"/>
          <p14:tracePt t="10011" x="2901950" y="2554288"/>
          <p14:tracePt t="10027" x="2901950" y="2490788"/>
          <p14:tracePt t="10044" x="2901950" y="2428875"/>
          <p14:tracePt t="10060" x="2901950" y="2384425"/>
          <p14:tracePt t="10078" x="2901950" y="2339975"/>
          <p14:tracePt t="10078" x="2901950" y="2312988"/>
          <p14:tracePt t="10096" x="2901950" y="2268538"/>
          <p14:tracePt t="10111" x="2901950" y="2224088"/>
          <p14:tracePt t="10128" x="2901950" y="2187575"/>
          <p14:tracePt t="10144" x="2901950" y="2170113"/>
          <p14:tracePt t="10160" x="2901950" y="2152650"/>
          <p14:tracePt t="10177" x="2901950" y="2133600"/>
          <p14:tracePt t="10193" x="2901950" y="2108200"/>
          <p14:tracePt t="10211" x="2901950" y="2098675"/>
          <p14:tracePt t="10228" x="2901950" y="2089150"/>
          <p14:tracePt t="10249" x="2901950" y="2081213"/>
          <p14:tracePt t="10280" x="2901950" y="2108200"/>
          <p14:tracePt t="10442" x="2894013" y="2125663"/>
          <p14:tracePt t="10449" x="2894013" y="2152650"/>
          <p14:tracePt t="10460" x="2867025" y="2214563"/>
          <p14:tracePt t="10460" x="2857500" y="2268538"/>
          <p14:tracePt t="10480" x="2840038" y="2303463"/>
          <p14:tracePt t="10492" x="2830513" y="2419350"/>
          <p14:tracePt t="10514" x="2813050" y="2500313"/>
          <p14:tracePt t="10527" x="2813050" y="2562225"/>
          <p14:tracePt t="10544" x="2813050" y="2608263"/>
          <p14:tracePt t="10560" x="2813050" y="2625725"/>
          <p14:tracePt t="10577" x="2813050" y="2652713"/>
          <p14:tracePt t="10577" x="2813050" y="2660650"/>
          <p14:tracePt t="10597" x="2813050" y="2670175"/>
          <p14:tracePt t="10610" x="2813050" y="2687638"/>
          <p14:tracePt t="10629" x="2813050" y="2697163"/>
          <p14:tracePt t="10643" x="2813050" y="2705100"/>
          <p14:tracePt t="10665" x="2813050" y="2724150"/>
          <p14:tracePt t="10712" x="2813050" y="2714625"/>
          <p14:tracePt t="10850" x="2813050" y="2705100"/>
          <p14:tracePt t="10857" x="2813050" y="2697163"/>
          <p14:tracePt t="10865" x="2813050" y="2687638"/>
          <p14:tracePt t="10876" x="2813050" y="2643188"/>
          <p14:tracePt t="10876" x="2813050" y="2616200"/>
          <p14:tracePt t="10897" x="2813050" y="2608263"/>
          <p14:tracePt t="10909" x="2813050" y="2554288"/>
          <p14:tracePt t="10929" x="2813050" y="2509838"/>
          <p14:tracePt t="10943" x="2813050" y="2490788"/>
          <p14:tracePt t="10961" x="2813050" y="2455863"/>
          <p14:tracePt t="10976" x="2813050" y="2438400"/>
          <p14:tracePt t="10994" x="2813050" y="2411413"/>
          <p14:tracePt t="10994" x="2813050" y="2393950"/>
          <p14:tracePt t="11011" x="2813050" y="2347913"/>
          <p14:tracePt t="11027" x="2813050" y="2322513"/>
          <p14:tracePt t="11043" x="2813050" y="2286000"/>
          <p14:tracePt t="11060" x="2813050" y="2259013"/>
          <p14:tracePt t="11078" x="2813050" y="2224088"/>
          <p14:tracePt t="11094" x="2813050" y="2197100"/>
          <p14:tracePt t="11094" x="2813050" y="2187575"/>
          <p14:tracePt t="11112" x="2813050" y="2152650"/>
          <p14:tracePt t="11127" x="2813050" y="2125663"/>
          <p14:tracePt t="11143" x="2813050" y="2108200"/>
          <p14:tracePt t="11161" x="2813050" y="2081213"/>
          <p14:tracePt t="11179" x="2822575" y="2062163"/>
          <p14:tracePt t="11193" x="2822575" y="2044700"/>
          <p14:tracePt t="11211" x="2822575" y="2027238"/>
          <p14:tracePt t="11227" x="2822575" y="2017713"/>
          <p14:tracePt t="11243" x="2822575" y="2009775"/>
          <p14:tracePt t="11265" x="2830513" y="2009775"/>
          <p14:tracePt t="11373" x="2830513" y="2017713"/>
          <p14:tracePt t="11388" x="2840038" y="2036763"/>
          <p14:tracePt t="11395" x="2847975" y="2062163"/>
          <p14:tracePt t="11410" x="2874963" y="2160588"/>
          <p14:tracePt t="11429" x="2901950" y="2259013"/>
          <p14:tracePt t="11443" x="2928938" y="2339975"/>
          <p14:tracePt t="11460" x="2973388" y="2428875"/>
          <p14:tracePt t="11476" x="3009900" y="2509838"/>
          <p14:tracePt t="11493" x="3036888" y="2608263"/>
          <p14:tracePt t="11510" x="3089275" y="2724150"/>
          <p14:tracePt t="11527" x="3116263" y="2759075"/>
          <p14:tracePt t="11543" x="3125788" y="2786063"/>
          <p14:tracePt t="11560" x="3133725" y="2803525"/>
          <p14:tracePt t="11578" x="3133725" y="2822575"/>
          <p14:tracePt t="11592" x="3143250" y="2830513"/>
          <p14:tracePt t="11612" x="3152775" y="2813050"/>
          <p14:tracePt t="11922" x="3179763" y="2795588"/>
          <p14:tracePt t="11926" x="3232150" y="2724150"/>
          <p14:tracePt t="11944" x="3357563" y="2598738"/>
          <p14:tracePt t="11960" x="3527425" y="2465388"/>
          <p14:tracePt t="11977" x="3786188" y="2295525"/>
          <p14:tracePt t="11993" x="4089400" y="2143125"/>
          <p14:tracePt t="11993" x="4241800" y="2089150"/>
          <p14:tracePt t="12012" x="4394200" y="2027238"/>
          <p14:tracePt t="12012" x="4589463" y="1973263"/>
          <p14:tracePt t="12028" x="4840288" y="1919288"/>
          <p14:tracePt t="12046" x="5099050" y="1901825"/>
          <p14:tracePt t="12059" x="5303838" y="1866900"/>
          <p14:tracePt t="12076" x="5500688" y="1866900"/>
          <p14:tracePt t="12094" x="5653088" y="1847850"/>
          <p14:tracePt t="12110" x="5867400" y="1847850"/>
          <p14:tracePt t="12128" x="5973763" y="1847850"/>
          <p14:tracePt t="12143" x="6099175" y="1847850"/>
          <p14:tracePt t="12161" x="6224588" y="1847850"/>
          <p14:tracePt t="12176" x="6348413" y="1847850"/>
          <p14:tracePt t="12194" x="6491288" y="1847850"/>
          <p14:tracePt t="12210" x="6653213" y="1857375"/>
          <p14:tracePt t="12229" x="6732588" y="1857375"/>
          <p14:tracePt t="12243" x="6796088" y="1857375"/>
          <p14:tracePt t="12262" x="6840538" y="1857375"/>
          <p14:tracePt t="12276" x="6875463" y="1857375"/>
          <p14:tracePt t="12295" x="6894513" y="1857375"/>
          <p14:tracePt t="12309" x="6902450" y="1857375"/>
          <p14:tracePt t="12325" x="6902450" y="1839913"/>
          <p14:tracePt t="12589" x="6902450" y="1830388"/>
          <p14:tracePt t="12596" x="6911975" y="1822450"/>
          <p14:tracePt t="12609" x="6973888" y="1724025"/>
          <p14:tracePt t="12628" x="7027863" y="1670050"/>
          <p14:tracePt t="12643" x="7081838" y="1608138"/>
          <p14:tracePt t="12662" x="7116763" y="1581150"/>
          <p14:tracePt t="12677" x="7134225" y="1562100"/>
          <p14:tracePt t="12694" x="7143750" y="1554163"/>
          <p14:tracePt t="12709" x="7153275" y="1544638"/>
          <p14:tracePt t="12726" x="7153275" y="1536700"/>
          <p14:tracePt t="12742" x="7153275" y="1527175"/>
          <p14:tracePt t="12765" x="7143750" y="1509713"/>
          <p14:tracePt t="12776" x="7081838" y="1500188"/>
          <p14:tracePt t="12793" x="7018338" y="1473200"/>
          <p14:tracePt t="12810" x="6938963" y="1465263"/>
          <p14:tracePt t="12810" x="6902450" y="1465263"/>
          <p14:tracePt t="12827" x="6840538" y="1446213"/>
          <p14:tracePt t="12844" x="6777038" y="1446213"/>
          <p14:tracePt t="12859" x="6742113" y="1446213"/>
          <p14:tracePt t="12878" x="6697663" y="1465263"/>
          <p14:tracePt t="12892" x="6670675" y="1490663"/>
          <p14:tracePt t="12914" x="6653213" y="1517650"/>
          <p14:tracePt t="12925" x="6634163" y="1571625"/>
          <p14:tracePt t="12944" x="6634163" y="1616075"/>
          <p14:tracePt t="12960" x="6634163" y="1652588"/>
          <p14:tracePt t="12977" x="6634163" y="1697038"/>
          <p14:tracePt t="12993" x="6661150" y="1731963"/>
          <p14:tracePt t="13009" x="6724650" y="1776413"/>
          <p14:tracePt t="13027" x="6786563" y="1803400"/>
          <p14:tracePt t="13043" x="6867525" y="1812925"/>
          <p14:tracePt t="13059" x="6946900" y="1812925"/>
          <p14:tracePt t="13076" x="7000875" y="1812925"/>
          <p14:tracePt t="13094" x="7037388" y="1812925"/>
          <p14:tracePt t="13109" x="7089775" y="1812925"/>
          <p14:tracePt t="13128" x="7099300" y="1803400"/>
          <p14:tracePt t="13143" x="7126288" y="1768475"/>
          <p14:tracePt t="13161" x="7126288" y="1741488"/>
          <p14:tracePt t="13176" x="7126288" y="1679575"/>
          <p14:tracePt t="13194" x="7126288" y="1633538"/>
          <p14:tracePt t="13210" x="7116763" y="1581150"/>
          <p14:tracePt t="13210" x="7099300" y="1562100"/>
          <p14:tracePt t="13227" x="7054850" y="1517650"/>
          <p14:tracePt t="13243" x="6991350" y="1500188"/>
          <p14:tracePt t="13259" x="6929438" y="1482725"/>
          <p14:tracePt t="13276" x="6884988" y="1482725"/>
          <p14:tracePt t="13293" x="6840538" y="1482725"/>
          <p14:tracePt t="13309" x="6804025" y="1482725"/>
          <p14:tracePt t="13325" x="6777038" y="1482725"/>
          <p14:tracePt t="13345" x="6742113" y="1509713"/>
          <p14:tracePt t="13360" x="6724650" y="1554163"/>
          <p14:tracePt t="13377" x="6697663" y="1633538"/>
          <p14:tracePt t="13392" x="6680200" y="1704975"/>
          <p14:tracePt t="13410" x="6680200" y="1768475"/>
          <p14:tracePt t="13410" x="6680200" y="1812925"/>
          <p14:tracePt t="13428" x="6680200" y="1866900"/>
          <p14:tracePt t="13445" x="6688138" y="1919288"/>
          <p14:tracePt t="13459" x="6724650" y="1965325"/>
          <p14:tracePt t="13477" x="6786563" y="2009775"/>
          <p14:tracePt t="13493" x="6867525" y="2036763"/>
          <p14:tracePt t="13493" x="6938963" y="2044700"/>
          <p14:tracePt t="13513" x="6991350" y="2044700"/>
          <p14:tracePt t="13525" x="7126288" y="2044700"/>
          <p14:tracePt t="13545" x="7197725" y="2044700"/>
          <p14:tracePt t="13559" x="7251700" y="2017713"/>
          <p14:tracePt t="13578" x="7313613" y="1982788"/>
          <p14:tracePt t="13594" x="7367588" y="1928813"/>
          <p14:tracePt t="13609" x="7412038" y="1874838"/>
          <p14:tracePt t="13609" x="7439025" y="1847850"/>
          <p14:tracePt t="13629" x="7466013" y="1803400"/>
          <p14:tracePt t="13643" x="7491413" y="1751013"/>
          <p14:tracePt t="13661" x="7500938" y="1714500"/>
          <p14:tracePt t="13676" x="7500938" y="1687513"/>
          <p14:tracePt t="13694" x="7510463" y="1679575"/>
          <p14:tracePt t="13712" x="7510463" y="1670050"/>
          <p14:tracePt t="13728" x="7510463" y="1652588"/>
          <p14:tracePt t="13789" x="7510463" y="1643063"/>
          <p14:tracePt t="14143" x="7518400" y="1643063"/>
          <p14:tracePt t="14505" x="7527925" y="1633538"/>
          <p14:tracePt t="14512" x="7554913" y="1625600"/>
          <p14:tracePt t="14524" x="7599363" y="1616075"/>
          <p14:tracePt t="14524" x="7626350" y="1598613"/>
          <p14:tracePt t="14544" x="7688263" y="1589088"/>
          <p14:tracePt t="14559" x="7769225" y="1571625"/>
          <p14:tracePt t="14576" x="7858125" y="1571625"/>
          <p14:tracePt t="14593" x="7966075" y="1571625"/>
          <p14:tracePt t="14609" x="8072438" y="1571625"/>
          <p14:tracePt t="14609" x="8108950" y="1571625"/>
          <p14:tracePt t="14629" x="8153400" y="1571625"/>
          <p14:tracePt t="14641" x="8251825" y="1571625"/>
          <p14:tracePt t="14662" x="8313738" y="1571625"/>
          <p14:tracePt t="14676" x="8358188" y="1581150"/>
          <p14:tracePt t="14693" x="8420100" y="1589088"/>
          <p14:tracePt t="14709" x="8483600" y="1608138"/>
          <p14:tracePt t="14725" x="8545513" y="1608138"/>
          <p14:tracePt t="14725" x="8562975" y="1616075"/>
          <p14:tracePt t="14743" x="8643938" y="1625600"/>
          <p14:tracePt t="14759" x="8688388" y="1643063"/>
          <p14:tracePt t="14775" x="8742363" y="1643063"/>
          <p14:tracePt t="14792" x="8769350" y="1652588"/>
          <p14:tracePt t="14809" x="8786813" y="1660525"/>
          <p14:tracePt t="14826" x="8804275" y="1660525"/>
          <p14:tracePt t="14842" x="8823325" y="1660525"/>
          <p14:tracePt t="14860" x="8831263" y="1660525"/>
          <p14:tracePt t="14881" x="8831263" y="1670050"/>
          <p14:tracePt t="14983" x="8823325" y="1670050"/>
          <p14:tracePt t="15389" x="8813800" y="1670050"/>
          <p14:tracePt t="15397" x="8786813" y="1679575"/>
          <p14:tracePt t="15414" x="8759825" y="1697038"/>
          <p14:tracePt t="15425" x="8715375" y="1741488"/>
          <p14:tracePt t="15425" x="8670925" y="1758950"/>
          <p14:tracePt t="15445" x="8634413" y="1795463"/>
          <p14:tracePt t="15458" x="8518525" y="1919288"/>
          <p14:tracePt t="15477" x="8439150" y="2027238"/>
          <p14:tracePt t="15492" x="8340725" y="2152650"/>
          <p14:tracePt t="15511" x="8242300" y="2312988"/>
          <p14:tracePt t="15526" x="8161338" y="2455863"/>
          <p14:tracePt t="15526" x="8108950" y="2544763"/>
          <p14:tracePt t="15545" x="7991475" y="2732088"/>
          <p14:tracePt t="15559" x="7867650" y="2946400"/>
          <p14:tracePt t="15576" x="7697788" y="3187700"/>
          <p14:tracePt t="15593" x="7581900" y="3375025"/>
          <p14:tracePt t="15609" x="7456488" y="3544888"/>
          <p14:tracePt t="15609" x="7412038" y="3625850"/>
          <p14:tracePt t="15628" x="7367588" y="3687763"/>
          <p14:tracePt t="15641" x="7259638" y="3867150"/>
          <p14:tracePt t="15661" x="7188200" y="3973513"/>
          <p14:tracePt t="15676" x="7134225" y="4071938"/>
          <p14:tracePt t="15693" x="7089775" y="4152900"/>
          <p14:tracePt t="15710" x="7027863" y="4241800"/>
          <p14:tracePt t="15728" x="7010400" y="4259263"/>
          <p14:tracePt t="15741" x="6965950" y="4313238"/>
          <p14:tracePt t="15760" x="6965950" y="4330700"/>
          <p14:tracePt t="15776" x="6956425" y="4340225"/>
          <p14:tracePt t="15792" x="6946900" y="4348163"/>
          <p14:tracePt t="15808" x="6946900" y="4357688"/>
          <p14:tracePt t="15828" x="6946900" y="4340225"/>
          <p14:tracePt t="16043" x="6946900" y="4330700"/>
          <p14:tracePt t="16051" x="6946900" y="4303713"/>
          <p14:tracePt t="16059" x="6965950" y="4241800"/>
          <p14:tracePt t="16075" x="6991350" y="4143375"/>
          <p14:tracePt t="16093" x="7018338" y="4037013"/>
          <p14:tracePt t="16107" x="7072313" y="3857625"/>
          <p14:tracePt t="16107" x="7108825" y="3732213"/>
          <p14:tracePt t="16128" x="7126288" y="3581400"/>
          <p14:tracePt t="16141" x="7197725" y="3259138"/>
          <p14:tracePt t="16161" x="7259638" y="3054350"/>
          <p14:tracePt t="16175" x="7313613" y="2874963"/>
          <p14:tracePt t="16193" x="7375525" y="2732088"/>
          <p14:tracePt t="16208" x="7412038" y="2616200"/>
          <p14:tracePt t="16225" x="7456488" y="2536825"/>
          <p14:tracePt t="16242" x="7483475" y="2455863"/>
          <p14:tracePt t="16242" x="7491413" y="2438400"/>
          <p14:tracePt t="16259" x="7518400" y="2411413"/>
          <p14:tracePt t="16275" x="7537450" y="2384425"/>
          <p14:tracePt t="16292" x="7545388" y="2366963"/>
          <p14:tracePt t="16308" x="7562850" y="2347913"/>
          <p14:tracePt t="16325" x="7572375" y="2339975"/>
          <p14:tracePt t="16341" x="7572375" y="2330450"/>
          <p14:tracePt t="16359" x="7581900" y="2330450"/>
          <p14:tracePt t="16377" x="7581900" y="2312988"/>
          <p14:tracePt t="16397" x="7589838" y="2312988"/>
          <p14:tracePt t="16683" x="7599363" y="2312988"/>
          <p14:tracePt t="16690" x="7626350" y="2303463"/>
          <p14:tracePt t="16698" x="7653338" y="2295525"/>
          <p14:tracePt t="16708" x="7742238" y="2251075"/>
          <p14:tracePt t="16726" x="7858125" y="2224088"/>
          <p14:tracePt t="16742" x="8126413" y="2187575"/>
          <p14:tracePt t="16762" x="8375650" y="2170113"/>
          <p14:tracePt t="16776" x="8562975" y="2170113"/>
          <p14:tracePt t="16793" x="8759825" y="2170113"/>
          <p14:tracePt t="16808" x="8867775" y="2179638"/>
          <p14:tracePt t="16825" x="9010650" y="2197100"/>
          <p14:tracePt t="16842" x="9180513" y="2197100"/>
          <p14:tracePt t="16859" x="9269413" y="2197100"/>
          <p14:tracePt t="16876" x="9331325" y="2187575"/>
          <p14:tracePt t="16892" x="9394825" y="2160588"/>
          <p14:tracePt t="16910" x="9429750" y="2125663"/>
          <p14:tracePt t="16925" x="9466263" y="2081213"/>
          <p14:tracePt t="16925" x="9466263" y="2036763"/>
          <p14:tracePt t="16945" x="9491663" y="2000250"/>
          <p14:tracePt t="16945" x="9491663" y="1965325"/>
          <p14:tracePt t="16961" x="9491663" y="1866900"/>
          <p14:tracePt t="16977" x="9491663" y="1795463"/>
          <p14:tracePt t="16991" x="9491663" y="1714500"/>
          <p14:tracePt t="17010" x="9466263" y="1652588"/>
          <p14:tracePt t="17025" x="9412288" y="1598613"/>
          <p14:tracePt t="17042" x="9331325" y="1562100"/>
          <p14:tracePt t="17042" x="9304338" y="1536700"/>
          <p14:tracePt t="17060" x="9224963" y="1500188"/>
          <p14:tracePt t="17075" x="9117013" y="1482725"/>
          <p14:tracePt t="17092" x="9028113" y="1482725"/>
          <p14:tracePt t="17109" x="8902700" y="1482725"/>
          <p14:tracePt t="17126" x="8796338" y="1482725"/>
          <p14:tracePt t="17142" x="8697913" y="1500188"/>
          <p14:tracePt t="17142" x="8661400" y="1517650"/>
          <p14:tracePt t="17161" x="8599488" y="1536700"/>
          <p14:tracePt t="17176" x="8518525" y="1581150"/>
          <p14:tracePt t="17192" x="8466138" y="1633538"/>
          <p14:tracePt t="17209" x="8412163" y="1679575"/>
          <p14:tracePt t="17226" x="8358188" y="1751013"/>
          <p14:tracePt t="17242" x="8323263" y="1830388"/>
          <p14:tracePt t="17242" x="8313738" y="1847850"/>
          <p14:tracePt t="17260" x="8286750" y="1928813"/>
          <p14:tracePt t="17275" x="8269288" y="1973263"/>
          <p14:tracePt t="17292" x="8259763" y="2027238"/>
          <p14:tracePt t="17308" x="8259763" y="2054225"/>
          <p14:tracePt t="17324" x="8259763" y="2098675"/>
          <p14:tracePt t="17342" x="8259763" y="2133600"/>
          <p14:tracePt t="17358" x="8259763" y="2179638"/>
          <p14:tracePt t="17378" x="8269288" y="2205038"/>
          <p14:tracePt t="17392" x="8313738" y="2232025"/>
          <p14:tracePt t="17411" x="8348663" y="2241550"/>
          <p14:tracePt t="17425" x="8412163" y="2259013"/>
          <p14:tracePt t="17442" x="8474075" y="2268538"/>
          <p14:tracePt t="17442" x="8491538" y="2268538"/>
          <p14:tracePt t="17460" x="8555038" y="2268538"/>
          <p14:tracePt t="17475" x="8599488" y="2268538"/>
          <p14:tracePt t="17492" x="8661400" y="2268538"/>
          <p14:tracePt t="17509" x="8715375" y="2251075"/>
          <p14:tracePt t="17525" x="8759825" y="2241550"/>
          <p14:tracePt t="17525" x="8796338" y="2232025"/>
          <p14:tracePt t="17545" x="8823325" y="2214563"/>
          <p14:tracePt t="17558" x="8894763" y="2170113"/>
          <p14:tracePt t="17578" x="8947150" y="2143125"/>
          <p14:tracePt t="17591" x="8991600" y="2108200"/>
          <p14:tracePt t="17608" x="9028113" y="2081213"/>
          <p14:tracePt t="17626" x="9055100" y="2062163"/>
          <p14:tracePt t="17642" x="9072563" y="2044700"/>
          <p14:tracePt t="17642" x="9082088" y="2036763"/>
          <p14:tracePt t="17661" x="9099550" y="2000250"/>
          <p14:tracePt t="17675" x="9109075" y="1965325"/>
          <p14:tracePt t="17693" x="9109075" y="1938338"/>
          <p14:tracePt t="17708" x="9109075" y="1893888"/>
          <p14:tracePt t="17726" x="9109075" y="1857375"/>
          <p14:tracePt t="17741" x="9109075" y="1812925"/>
          <p14:tracePt t="17741" x="9109075" y="1803400"/>
          <p14:tracePt t="17761" x="9109075" y="1776413"/>
          <p14:tracePt t="17776" x="9109075" y="1758950"/>
          <p14:tracePt t="17794" x="9109075" y="1751013"/>
          <p14:tracePt t="17807" x="9099550" y="1751013"/>
          <p14:tracePt t="17825" x="9099550" y="1741488"/>
          <p14:tracePt t="17853" x="9082088" y="1741488"/>
          <p14:tracePt t="17916" x="9082088" y="1731963"/>
          <p14:tracePt t="17929" x="9072563" y="1731963"/>
          <p14:tracePt t="17936" x="9063038" y="1731963"/>
          <p14:tracePt t="17952" x="9055100" y="1724025"/>
          <p14:tracePt t="17959" x="9037638" y="1724025"/>
          <p14:tracePt t="17977" x="9001125" y="1704975"/>
          <p14:tracePt t="17992" x="8966200" y="1704975"/>
          <p14:tracePt t="18009" x="8912225" y="1704975"/>
          <p14:tracePt t="18024" x="8848725" y="1697038"/>
          <p14:tracePt t="18042" x="8769350" y="1697038"/>
          <p14:tracePt t="18058" x="8653463" y="1704975"/>
          <p14:tracePt t="18076" x="8589963" y="1724025"/>
          <p14:tracePt t="18092" x="8537575" y="1751013"/>
          <p14:tracePt t="18108" x="8491538" y="1776413"/>
          <p14:tracePt t="18126" x="8474075" y="1812925"/>
          <p14:tracePt t="18140" x="8439150" y="1857375"/>
          <p14:tracePt t="18140" x="8412163" y="1884363"/>
          <p14:tracePt t="18162" x="8412163" y="1911350"/>
          <p14:tracePt t="18162" x="8394700" y="1928813"/>
          <p14:tracePt t="18175" x="8375650" y="1965325"/>
          <p14:tracePt t="18193" x="8375650" y="1982788"/>
          <p14:tracePt t="18208" x="8367713" y="2009775"/>
          <p14:tracePt t="18225" x="8367713" y="2027238"/>
          <p14:tracePt t="18242" x="8367713" y="2044700"/>
          <p14:tracePt t="18259" x="8367713" y="2054225"/>
          <p14:tracePt t="18275" x="8367713" y="2062163"/>
          <p14:tracePt t="18291" x="8367713" y="2071688"/>
          <p14:tracePt t="18307" x="8367713" y="2089150"/>
          <p14:tracePt t="18324" x="8367713" y="2098675"/>
          <p14:tracePt t="18341" x="8367713" y="2108200"/>
          <p14:tracePt t="18357" x="8367713" y="2133600"/>
          <p14:tracePt t="18377" x="8367713" y="2143125"/>
          <p14:tracePt t="18391" x="8367713" y="2179638"/>
          <p14:tracePt t="18411" x="8367713" y="2197100"/>
          <p14:tracePt t="18424" x="8367713" y="2232025"/>
          <p14:tracePt t="18442" x="8367713" y="2276475"/>
          <p14:tracePt t="18458" x="8367713" y="2322513"/>
          <p14:tracePt t="18458" x="8367713" y="2347913"/>
          <p14:tracePt t="18476" x="8367713" y="2393950"/>
          <p14:tracePt t="18491" x="8367713" y="2419350"/>
          <p14:tracePt t="18508" x="8367713" y="2455863"/>
          <p14:tracePt t="18525" x="8358188" y="2500313"/>
          <p14:tracePt t="18542" x="8313738" y="2554288"/>
          <p14:tracePt t="18558" x="8242300" y="2643188"/>
          <p14:tracePt t="18575" x="8170863" y="2705100"/>
          <p14:tracePt t="18592" x="8108950" y="2776538"/>
          <p14:tracePt t="18608" x="8037513" y="2830513"/>
          <p14:tracePt t="18627" x="7974013" y="2884488"/>
          <p14:tracePt t="18642" x="7939088" y="2919413"/>
          <p14:tracePt t="18642" x="7920038" y="2938463"/>
          <p14:tracePt t="18661" x="7902575" y="2946400"/>
          <p14:tracePt t="18674" x="7867650" y="2982913"/>
          <p14:tracePt t="18691" x="7848600" y="2990850"/>
          <p14:tracePt t="18708" x="7840663" y="3000375"/>
          <p14:tracePt t="18724" x="7831138" y="3009900"/>
          <p14:tracePt t="18742" x="7823200" y="3009900"/>
          <p14:tracePt t="18757" x="7813675" y="3009900"/>
          <p14:tracePt t="18774" x="7804150" y="3009900"/>
          <p14:tracePt t="18829" x="7796213" y="3009900"/>
          <p14:tracePt t="18852" x="7777163" y="3009900"/>
          <p14:tracePt t="18867" x="7769225" y="3009900"/>
          <p14:tracePt t="18876" x="7759700" y="3009900"/>
          <p14:tracePt t="18891" x="7751763" y="3009900"/>
          <p14:tracePt t="18907" x="7742238" y="3009900"/>
          <p14:tracePt t="18924" x="7732713" y="3009900"/>
          <p14:tracePt t="18941" x="7732713" y="3000375"/>
          <p14:tracePt t="18991" x="7732713" y="2990850"/>
          <p14:tracePt t="18998" x="7742238" y="2982913"/>
          <p14:tracePt t="19007" x="7813675" y="2938463"/>
          <p14:tracePt t="19025" x="7947025" y="2874963"/>
          <p14:tracePt t="19025" x="8027988" y="2847975"/>
          <p14:tracePt t="19045" x="8134350" y="2813050"/>
          <p14:tracePt t="19057" x="8358188" y="2741613"/>
          <p14:tracePt t="19057" x="8466138" y="2705100"/>
          <p14:tracePt t="19077" x="8680450" y="2687638"/>
          <p14:tracePt t="19092" x="8858250" y="2660650"/>
          <p14:tracePt t="19108" x="9028113" y="2660650"/>
          <p14:tracePt t="19126" x="9180513" y="2660650"/>
          <p14:tracePt t="19142" x="9269413" y="2660650"/>
          <p14:tracePt t="19142" x="9323388" y="2660650"/>
          <p14:tracePt t="19161" x="9402763" y="2660650"/>
          <p14:tracePt t="19175" x="9474200" y="2679700"/>
          <p14:tracePt t="19193" x="9537700" y="2687638"/>
          <p14:tracePt t="19208" x="9599613" y="2697163"/>
          <p14:tracePt t="19227" x="9653588" y="2714625"/>
          <p14:tracePt t="19241" x="9715500" y="2724150"/>
          <p14:tracePt t="19241" x="9732963" y="2724150"/>
          <p14:tracePt t="19260" x="9742488" y="2724150"/>
          <p14:tracePt t="19273" x="9813925" y="2741613"/>
          <p14:tracePt t="19292" x="9848850" y="2741613"/>
          <p14:tracePt t="19308" x="9867900" y="2741613"/>
          <p14:tracePt t="19325" x="9885363" y="2741613"/>
          <p14:tracePt t="19341" x="9894888" y="2741613"/>
          <p14:tracePt t="19357" x="9920288" y="2751138"/>
          <p14:tracePt t="19375" x="9947275" y="2751138"/>
          <p14:tracePt t="19392" x="9956800" y="2751138"/>
          <p14:tracePt t="19407" x="9983788" y="2751138"/>
          <p14:tracePt t="19425" x="9991725" y="2751138"/>
          <p14:tracePt t="19445" x="10001250" y="2751138"/>
          <p14:tracePt t="19491" x="9974263" y="2751138"/>
          <p14:tracePt t="19575" x="9939338" y="2751138"/>
          <p14:tracePt t="19583" x="9885363" y="2732088"/>
          <p14:tracePt t="19591" x="9742488" y="2670175"/>
          <p14:tracePt t="19608" x="9510713" y="2544763"/>
          <p14:tracePt t="19626" x="9277350" y="2438400"/>
          <p14:tracePt t="19641" x="9063038" y="2312988"/>
          <p14:tracePt t="19641" x="8929688" y="2214563"/>
          <p14:tracePt t="19662" x="8867775" y="2187575"/>
          <p14:tracePt t="19673" x="8705850" y="2071688"/>
          <p14:tracePt t="19694" x="8643938" y="2017713"/>
          <p14:tracePt t="19708" x="8609013" y="1982788"/>
          <p14:tracePt t="19727" x="8582025" y="1955800"/>
          <p14:tracePt t="19741" x="8562975" y="1946275"/>
          <p14:tracePt t="19758" x="8545513" y="1928813"/>
          <p14:tracePt t="19758" x="8537575" y="1928813"/>
          <p14:tracePt t="19776" x="8528050" y="1919288"/>
          <p14:tracePt t="19790" x="8501063" y="1911350"/>
          <p14:tracePt t="19808" x="8483600" y="1911350"/>
          <p14:tracePt t="19825" x="8447088" y="1893888"/>
          <p14:tracePt t="19841" x="8420100" y="1884363"/>
          <p14:tracePt t="19857" x="8375650" y="1884363"/>
          <p14:tracePt t="19877" x="8348663" y="1884363"/>
          <p14:tracePt t="19892" x="8313738" y="1884363"/>
          <p14:tracePt t="19910" x="8296275" y="1884363"/>
          <p14:tracePt t="19925" x="8269288" y="1884363"/>
          <p14:tracePt t="19941" x="8259763" y="1874838"/>
          <p14:tracePt t="19957" x="8251825" y="1874838"/>
          <p14:tracePt t="19974" x="8242300" y="1874838"/>
          <p14:tracePt t="19990" x="8242300" y="1866900"/>
          <p14:tracePt t="20021" x="8242300" y="1857375"/>
          <p14:tracePt t="20068" x="8242300" y="1847850"/>
          <p14:tracePt t="20091" x="8251825" y="1847850"/>
          <p14:tracePt t="20098" x="8277225" y="1839913"/>
          <p14:tracePt t="20107" x="8304213" y="1822450"/>
          <p14:tracePt t="20125" x="8340725" y="1812925"/>
          <p14:tracePt t="20141" x="8385175" y="1803400"/>
          <p14:tracePt t="20141" x="8412163" y="1803400"/>
          <p14:tracePt t="20161" x="8439150" y="1785938"/>
          <p14:tracePt t="20173" x="8491538" y="1785938"/>
          <p14:tracePt t="20193" x="8528050" y="1776413"/>
          <p14:tracePt t="20208" x="8555038" y="1776413"/>
          <p14:tracePt t="20225" x="8589963" y="1776413"/>
          <p14:tracePt t="20241" x="8616950" y="1776413"/>
          <p14:tracePt t="20241" x="8643938" y="1776413"/>
          <p14:tracePt t="20261" x="8653463" y="1776413"/>
          <p14:tracePt t="20273" x="8688388" y="1776413"/>
          <p14:tracePt t="20292" x="8724900" y="1776413"/>
          <p14:tracePt t="20308" x="8759825" y="1776413"/>
          <p14:tracePt t="20325" x="8777288" y="1785938"/>
          <p14:tracePt t="20341" x="8804275" y="1785938"/>
          <p14:tracePt t="20358" x="8823325" y="1803400"/>
          <p14:tracePt t="20358" x="8840788" y="1803400"/>
          <p14:tracePt t="20377" x="8848725" y="1812925"/>
          <p14:tracePt t="20390" x="8867775" y="1812925"/>
          <p14:tracePt t="20410" x="8894763" y="1822450"/>
          <p14:tracePt t="20424" x="8912225" y="1822450"/>
          <p14:tracePt t="20442" x="8929688" y="1822450"/>
          <p14:tracePt t="20458" x="8939213" y="1822450"/>
          <p14:tracePt t="20473" x="8966200" y="1822450"/>
          <p14:tracePt t="20473" x="8974138" y="1822450"/>
          <p14:tracePt t="20491" x="8983663" y="1822450"/>
          <p14:tracePt t="20509" x="8991600" y="1822450"/>
          <p14:tracePt t="20523" x="9010650" y="1830388"/>
          <p14:tracePt t="20542" x="9028113" y="1830388"/>
          <p14:tracePt t="20557" x="9037638" y="1830388"/>
          <p14:tracePt t="20574" x="9055100" y="1830388"/>
          <p14:tracePt t="20591" x="9072563" y="1830388"/>
          <p14:tracePt t="20608" x="9082088" y="1839913"/>
          <p14:tracePt t="20624" x="9090025" y="1839913"/>
          <p14:tracePt t="20640" x="9090025" y="1847850"/>
          <p14:tracePt t="20657" x="9109075" y="1857375"/>
          <p14:tracePt t="20673" x="9117013" y="1857375"/>
          <p14:tracePt t="20690" x="9126538" y="1857375"/>
          <p14:tracePt t="21000" x="9144000" y="1857375"/>
          <p14:tracePt t="21007" x="9170988" y="1857375"/>
          <p14:tracePt t="21014" x="9188450" y="1857375"/>
          <p14:tracePt t="21023" x="9269413" y="1857375"/>
          <p14:tracePt t="21040" x="9331325" y="1857375"/>
          <p14:tracePt t="21057" x="9394825" y="1857375"/>
          <p14:tracePt t="21074" x="9491663" y="1857375"/>
          <p14:tracePt t="21093" x="9555163" y="1857375"/>
          <p14:tracePt t="21107" x="9609138" y="1857375"/>
          <p14:tracePt t="21125" x="9671050" y="1857375"/>
          <p14:tracePt t="21140" x="9715500" y="1857375"/>
          <p14:tracePt t="21140" x="9742488" y="1857375"/>
          <p14:tracePt t="21161" x="9759950" y="1857375"/>
          <p14:tracePt t="21173" x="9823450" y="1857375"/>
          <p14:tracePt t="21192" x="9848850" y="1857375"/>
          <p14:tracePt t="21207" x="9885363" y="1857375"/>
          <p14:tracePt t="21224" x="9912350" y="1857375"/>
          <p14:tracePt t="21241" x="9939338" y="1857375"/>
          <p14:tracePt t="21257" x="9966325" y="1857375"/>
          <p14:tracePt t="21274" x="10010775" y="1857375"/>
          <p14:tracePt t="21291" x="10028238" y="1857375"/>
          <p14:tracePt t="21307" x="10045700" y="1857375"/>
          <p14:tracePt t="21324" x="10072688" y="1857375"/>
          <p14:tracePt t="21341" x="10099675" y="1857375"/>
          <p14:tracePt t="21357" x="10109200" y="1857375"/>
          <p14:tracePt t="21373" x="10144125" y="1874838"/>
          <p14:tracePt t="21392" x="10144125" y="1884363"/>
          <p14:tracePt t="21410" x="10153650" y="1884363"/>
          <p14:tracePt t="21423" x="10161588" y="1893888"/>
          <p14:tracePt t="21441" x="10161588" y="1901825"/>
          <p14:tracePt t="21457" x="10161588" y="1919288"/>
          <p14:tracePt t="21474" x="10161588" y="1955800"/>
          <p14:tracePt t="21491" x="10161588" y="1973263"/>
          <p14:tracePt t="21507" x="10144125" y="2009775"/>
          <p14:tracePt t="21524" x="10126663" y="2054225"/>
          <p14:tracePt t="21541" x="10055225" y="2108200"/>
          <p14:tracePt t="21557" x="9974263" y="2187575"/>
          <p14:tracePt t="21574" x="9840913" y="2303463"/>
          <p14:tracePt t="21574" x="9786938" y="2347913"/>
          <p14:tracePt t="21593" x="9680575" y="2455863"/>
          <p14:tracePt t="21608" x="9626600" y="2509838"/>
          <p14:tracePt t="21626" x="9590088" y="2544763"/>
          <p14:tracePt t="21640" x="9572625" y="2562225"/>
          <p14:tracePt t="21658" x="9563100" y="2562225"/>
          <p14:tracePt t="21899" x="9528175" y="2562225"/>
          <p14:tracePt t="21907" x="9501188" y="2562225"/>
          <p14:tracePt t="21914" x="9447213" y="2562225"/>
          <p14:tracePt t="21923" x="9304338" y="2562225"/>
          <p14:tracePt t="21942" x="9063038" y="2581275"/>
          <p14:tracePt t="21957" x="8769350" y="2598738"/>
          <p14:tracePt t="21957" x="8582025" y="2616200"/>
          <p14:tracePt t="21977" x="8456613" y="2633663"/>
          <p14:tracePt t="21989" x="8116888" y="2670175"/>
          <p14:tracePt t="22009" x="7956550" y="2697163"/>
          <p14:tracePt t="22024" x="7848600" y="2697163"/>
          <p14:tracePt t="22041" x="7796213" y="2697163"/>
          <p14:tracePt t="22058" x="7751763" y="2697163"/>
          <p14:tracePt t="22058" x="7732713" y="2697163"/>
          <p14:tracePt t="22077" x="7724775" y="2697163"/>
          <p14:tracePt t="22089" x="7697788" y="2697163"/>
          <p14:tracePt t="22108" x="7661275" y="2697163"/>
          <p14:tracePt t="22125" x="7643813" y="2679700"/>
          <p14:tracePt t="22141" x="7608888" y="2652713"/>
          <p14:tracePt t="22158" x="7572375" y="2616200"/>
          <p14:tracePt t="22174" x="7545388" y="2598738"/>
          <p14:tracePt t="22174" x="7537450" y="2589213"/>
          <p14:tracePt t="22193" x="7500938" y="2571750"/>
          <p14:tracePt t="22207" x="7483475" y="2544763"/>
          <p14:tracePt t="22225" x="7446963" y="2517775"/>
          <p14:tracePt t="22241" x="7412038" y="2490788"/>
          <p14:tracePt t="22241" x="7402513" y="2482850"/>
          <p14:tracePt t="22260" x="7385050" y="2473325"/>
          <p14:tracePt t="22272" x="7340600" y="2455863"/>
          <p14:tracePt t="22294" x="7296150" y="2438400"/>
          <p14:tracePt t="22307" x="7251700" y="2438400"/>
          <p14:tracePt t="22325" x="7205663" y="2438400"/>
          <p14:tracePt t="22340" x="7161213" y="2438400"/>
          <p14:tracePt t="22357" x="7126288" y="2438400"/>
          <p14:tracePt t="22357" x="7099300" y="2455863"/>
          <p14:tracePt t="22377" x="7099300" y="2465388"/>
          <p14:tracePt t="22390" x="7054850" y="2490788"/>
          <p14:tracePt t="22410" x="7045325" y="2527300"/>
          <p14:tracePt t="22424" x="7027863" y="2571750"/>
          <p14:tracePt t="22441" x="7027863" y="2616200"/>
          <p14:tracePt t="22457" x="7027863" y="2652713"/>
          <p14:tracePt t="22457" x="7027863" y="2670175"/>
          <p14:tracePt t="22477" x="7027863" y="2687638"/>
          <p14:tracePt t="22490" x="7062788" y="2732088"/>
          <p14:tracePt t="22509" x="7126288" y="2751138"/>
          <p14:tracePt t="22524" x="7188200" y="2776538"/>
          <p14:tracePt t="22540" x="7251700" y="2776538"/>
          <p14:tracePt t="22556" x="7296150" y="2776538"/>
          <p14:tracePt t="22574" x="7323138" y="2776538"/>
          <p14:tracePt t="22574" x="7340600" y="2776538"/>
          <p14:tracePt t="22592" x="7367588" y="2776538"/>
          <p14:tracePt t="22607" x="7394575" y="2759075"/>
          <p14:tracePt t="22625" x="7412038" y="2732088"/>
          <p14:tracePt t="22640" x="7419975" y="2714625"/>
          <p14:tracePt t="22658" x="7439025" y="2679700"/>
          <p14:tracePt t="22658" x="7439025" y="2670175"/>
          <p14:tracePt t="22676" x="7439025" y="2643188"/>
          <p14:tracePt t="22693" x="7439025" y="2633663"/>
          <p14:tracePt t="22706" x="7439025" y="2608263"/>
          <p14:tracePt t="22724" x="7439025" y="2589213"/>
          <p14:tracePt t="22740" x="7419975" y="2581275"/>
          <p14:tracePt t="22757" x="7375525" y="2554288"/>
          <p14:tracePt t="22774" x="7323138" y="2554288"/>
          <p14:tracePt t="22791" x="7251700" y="2554288"/>
          <p14:tracePt t="22808" x="7224713" y="2554288"/>
          <p14:tracePt t="22823" x="7197725" y="2581275"/>
          <p14:tracePt t="22840" x="7188200" y="2598738"/>
          <p14:tracePt t="22857" x="7180263" y="2643188"/>
          <p14:tracePt t="22857" x="7180263" y="2670175"/>
          <p14:tracePt t="22876" x="7180263" y="2687638"/>
          <p14:tracePt t="22889" x="7205663" y="2759075"/>
          <p14:tracePt t="22910" x="7232650" y="2813050"/>
          <p14:tracePt t="22923" x="7286625" y="2847975"/>
          <p14:tracePt t="22942" x="7313613" y="2857500"/>
          <p14:tracePt t="22957" x="7348538" y="2874963"/>
          <p14:tracePt t="22974" x="7385050" y="2874963"/>
          <p14:tracePt t="22990" x="7412038" y="2874963"/>
          <p14:tracePt t="23007" x="7429500" y="2874963"/>
          <p14:tracePt t="23024" x="7439025" y="2874963"/>
          <p14:tracePt t="23039" x="7439025" y="2867025"/>
          <p14:tracePt t="23056" x="7456488" y="2840038"/>
          <p14:tracePt t="23074" x="7456488" y="2803525"/>
          <p14:tracePt t="23074" x="7456488" y="2795588"/>
          <p14:tracePt t="23092" x="7456488" y="2768600"/>
          <p14:tracePt t="23108" x="7446963" y="2741613"/>
          <p14:tracePt t="23125" x="7402513" y="2732088"/>
          <p14:tracePt t="23140" x="7358063" y="2732088"/>
          <p14:tracePt t="23158" x="7313613" y="2732088"/>
          <p14:tracePt t="23173" x="7259638" y="2759075"/>
          <p14:tracePt t="23173" x="7251700" y="2768600"/>
          <p14:tracePt t="23193" x="7232650" y="2803525"/>
          <p14:tracePt t="23207" x="7224713" y="2840038"/>
          <p14:tracePt t="23225" x="7224713" y="2867025"/>
          <p14:tracePt t="23240" x="7224713" y="2884488"/>
          <p14:tracePt t="23258" x="7224713" y="2894013"/>
          <p14:tracePt t="23273" x="7259638" y="2894013"/>
          <p14:tracePt t="23273" x="7269163" y="2894013"/>
          <p14:tracePt t="23293" x="7296150" y="2894013"/>
          <p14:tracePt t="23307" x="7331075" y="2894013"/>
          <p14:tracePt t="23326" x="7367588" y="2867025"/>
          <p14:tracePt t="23340" x="7402513" y="2803525"/>
          <p14:tracePt t="23357" x="7446963" y="2714625"/>
          <p14:tracePt t="23375" x="7491413" y="2571750"/>
          <p14:tracePt t="23390" x="7518400" y="2366963"/>
          <p14:tracePt t="23410" x="7537450" y="2276475"/>
          <p14:tracePt t="23423" x="7537450" y="2197100"/>
          <p14:tracePt t="23441" x="7537450" y="2152650"/>
          <p14:tracePt t="23456" x="7537450" y="2143125"/>
          <p14:tracePt t="23473" x="7537450" y="2133600"/>
          <p14:tracePt t="23489" x="7510463" y="2133600"/>
          <p14:tracePt t="23509" x="7491413" y="2133600"/>
          <p14:tracePt t="23523" x="7483475" y="2133600"/>
          <p14:tracePt t="23542" x="7466013" y="2133600"/>
          <p14:tracePt t="23556" x="7456488" y="2152650"/>
          <p14:tracePt t="23574" x="7439025" y="2160588"/>
          <p14:tracePt t="23590" x="7419975" y="2205038"/>
          <p14:tracePt t="23607" x="7419975" y="2224088"/>
          <p14:tracePt t="23624" x="7419975" y="2251075"/>
          <p14:tracePt t="23640" x="7419975" y="2276475"/>
          <p14:tracePt t="23657" x="7429500" y="2312988"/>
          <p14:tracePt t="23673" x="7466013" y="2347913"/>
          <p14:tracePt t="23673" x="7510463" y="2374900"/>
          <p14:tracePt t="23693" x="7589838" y="2401888"/>
          <p14:tracePt t="23707" x="7680325" y="2428875"/>
          <p14:tracePt t="23725" x="7759700" y="2428875"/>
          <p14:tracePt t="23740" x="7831138" y="2428875"/>
          <p14:tracePt t="23759" x="7875588" y="2428875"/>
          <p14:tracePt t="23773" x="7912100" y="2419350"/>
          <p14:tracePt t="23773" x="7920038" y="2411413"/>
          <p14:tracePt t="23794" x="7929563" y="2401888"/>
          <p14:tracePt t="23815" x="7929563" y="2393950"/>
          <p14:tracePt t="23838" x="7939088" y="2401888"/>
          <p14:tracePt t="23930" x="7939088" y="2428875"/>
          <p14:tracePt t="23938" x="7956550" y="2455863"/>
          <p14:tracePt t="23945" x="7966075" y="2482850"/>
          <p14:tracePt t="23956" x="8010525" y="2544763"/>
          <p14:tracePt t="23975" x="8054975" y="2608263"/>
          <p14:tracePt t="23990" x="8197850" y="2705100"/>
          <p14:tracePt t="24009" x="8313738" y="2759075"/>
          <p14:tracePt t="24023" x="8420100" y="2786063"/>
          <p14:tracePt t="24040" x="8518525" y="2803525"/>
          <p14:tracePt t="24057" x="8609013" y="2822575"/>
          <p14:tracePt t="24073" x="8688388" y="2822575"/>
          <p14:tracePt t="24090" x="8786813" y="2822575"/>
          <p14:tracePt t="24108" x="8840788" y="2822575"/>
          <p14:tracePt t="24125" x="8875713" y="2822575"/>
          <p14:tracePt t="24140" x="8912225" y="2822575"/>
          <p14:tracePt t="24159" x="8939213" y="2822575"/>
          <p14:tracePt t="24174" x="8947150" y="2822575"/>
          <p14:tracePt t="24191" x="8966200" y="2822575"/>
          <p14:tracePt t="24206" x="8974138" y="2822575"/>
          <p14:tracePt t="24223" x="8974138" y="2813050"/>
          <p14:tracePt t="24561" x="8983663" y="2803525"/>
          <p14:tracePt t="24569" x="8983663" y="2786063"/>
          <p14:tracePt t="24576" x="9010650" y="2741613"/>
          <p14:tracePt t="24589" x="9063038" y="2608263"/>
          <p14:tracePt t="24610" x="9090025" y="2473325"/>
          <p14:tracePt t="24624" x="9117013" y="2347913"/>
          <p14:tracePt t="24640" x="9117013" y="2268538"/>
          <p14:tracePt t="24658" x="9117013" y="2205038"/>
          <p14:tracePt t="24673" x="9117013" y="2179638"/>
          <p14:tracePt t="24673" x="9117013" y="2152650"/>
          <p14:tracePt t="24693" x="9099550" y="2152650"/>
          <p14:tracePt t="24705" x="8966200" y="2143125"/>
          <p14:tracePt t="24725" x="8885238" y="2143125"/>
          <p14:tracePt t="24740" x="8813800" y="2143125"/>
          <p14:tracePt t="24757" x="8777288" y="2152650"/>
          <p14:tracePt t="24774" x="8742363" y="2170113"/>
          <p14:tracePt t="24774" x="8732838" y="2197100"/>
          <p14:tracePt t="24793" x="8724900" y="2205038"/>
          <p14:tracePt t="24806" x="8715375" y="2276475"/>
          <p14:tracePt t="24826" x="8715375" y="2339975"/>
          <p14:tracePt t="24839" x="8742363" y="2401888"/>
          <p14:tracePt t="24857" x="8823325" y="2465388"/>
          <p14:tracePt t="24873" x="8929688" y="2544763"/>
          <p14:tracePt t="24890" x="9037638" y="2598738"/>
          <p14:tracePt t="24890" x="9082088" y="2608263"/>
          <p14:tracePt t="24910" x="9197975" y="2652713"/>
          <p14:tracePt t="24924" x="9286875" y="2670175"/>
          <p14:tracePt t="24941" x="9348788" y="2670175"/>
          <p14:tracePt t="24957" x="9394825" y="2670175"/>
          <p14:tracePt t="24974" x="9429750" y="2670175"/>
          <p14:tracePt t="24989" x="9439275" y="2660650"/>
          <p14:tracePt t="25005" x="9439275" y="2633663"/>
          <p14:tracePt t="25024" x="9439275" y="2598738"/>
          <p14:tracePt t="25042" x="9439275" y="2554288"/>
          <p14:tracePt t="25056" x="9385300" y="2500313"/>
          <p14:tracePt t="25074" x="9323388" y="2455863"/>
          <p14:tracePt t="25089" x="9224963" y="2438400"/>
          <p14:tracePt t="25089" x="9153525" y="2419350"/>
          <p14:tracePt t="25108" x="9045575" y="2419350"/>
          <p14:tracePt t="25125" x="8983663" y="2428875"/>
          <p14:tracePt t="25140" x="8929688" y="2446338"/>
          <p14:tracePt t="25157" x="8912225" y="2482850"/>
          <p14:tracePt t="25173" x="8902700" y="2500313"/>
          <p14:tracePt t="25173" x="8902700" y="2509838"/>
          <p14:tracePt t="25193" x="8902700" y="2527300"/>
          <p14:tracePt t="25206" x="8902700" y="2554288"/>
          <p14:tracePt t="25225" x="8902700" y="2571750"/>
          <p14:tracePt t="25240" x="8902700" y="2598738"/>
          <p14:tracePt t="25259" x="8902700" y="2608263"/>
          <p14:tracePt t="25272" x="8912225" y="2616200"/>
          <p14:tracePt t="25290" x="8912225" y="2625725"/>
          <p14:tracePt t="25305" x="8912225" y="2633663"/>
          <p14:tracePt t="25338" x="8920163" y="2633663"/>
          <p14:tracePt t="25400" x="8929688" y="2633663"/>
          <p14:tracePt t="25908" x="8939213" y="2633663"/>
          <p14:tracePt t="25923" x="8966200" y="2633663"/>
          <p14:tracePt t="25931" x="8974138" y="2633663"/>
          <p14:tracePt t="25941" x="9037638" y="2633663"/>
          <p14:tracePt t="25956" x="9144000" y="2652713"/>
          <p14:tracePt t="25973" x="9358313" y="2660650"/>
          <p14:tracePt t="25989" x="9609138" y="2714625"/>
          <p14:tracePt t="26006" x="9939338" y="2786063"/>
          <p14:tracePt t="26024" x="10090150" y="2803525"/>
          <p14:tracePt t="26039" x="10233025" y="2822575"/>
          <p14:tracePt t="26056" x="10367963" y="2822575"/>
          <p14:tracePt t="26073" x="10491788" y="2822575"/>
          <p14:tracePt t="26089" x="10563225" y="2822575"/>
          <p14:tracePt t="26106" x="10680700" y="2822575"/>
          <p14:tracePt t="26126" x="10725150" y="2822575"/>
          <p14:tracePt t="26140" x="10760075" y="2813050"/>
          <p14:tracePt t="26157" x="10804525" y="2803525"/>
          <p14:tracePt t="26173" x="10831513" y="2795588"/>
          <p14:tracePt t="26190" x="10858500" y="2786063"/>
          <p14:tracePt t="26206" x="10885488" y="2776538"/>
          <p14:tracePt t="26225" x="10902950" y="2768600"/>
          <p14:tracePt t="26239" x="10902950" y="2759075"/>
          <p14:tracePt t="26255" x="10920413" y="2759075"/>
          <p14:tracePt t="26272" x="10929938" y="2741613"/>
          <p14:tracePt t="26290" x="10929938" y="2732088"/>
          <p14:tracePt t="26305" x="10929938" y="2714625"/>
          <p14:tracePt t="26305" x="10929938" y="2705100"/>
          <p14:tracePt t="26325" x="10929938" y="2697163"/>
          <p14:tracePt t="26338" x="10929938" y="2687638"/>
          <p14:tracePt t="26356" x="10929938" y="2660650"/>
          <p14:tracePt t="26373" x="10929938" y="2652713"/>
          <p14:tracePt t="26389" x="10929938" y="2643188"/>
          <p14:tracePt t="26408" x="10929938" y="2633663"/>
          <p14:tracePt t="26423" x="10929938" y="2625725"/>
          <p14:tracePt t="26446" x="10929938" y="2616200"/>
          <p14:tracePt t="26455" x="10929938" y="2598738"/>
          <p14:tracePt t="26477" x="10929938" y="2589213"/>
          <p14:tracePt t="26492" x="10912475" y="2589213"/>
          <p14:tracePt t="26505" x="10912475" y="2581275"/>
          <p14:tracePt t="26522" x="10902950" y="2571750"/>
          <p14:tracePt t="26541" x="10902950" y="2562225"/>
          <p14:tracePt t="26555" x="10895013" y="2554288"/>
          <p14:tracePt t="26575" x="10885488" y="2544763"/>
          <p14:tracePt t="26589" x="10875963" y="2536825"/>
          <p14:tracePt t="26608" x="10868025" y="2517775"/>
          <p14:tracePt t="26623" x="10868025" y="2509838"/>
          <p14:tracePt t="26639" x="10841038" y="2509838"/>
          <p14:tracePt t="26657" x="10823575" y="2500313"/>
          <p14:tracePt t="26672" x="10787063" y="2490788"/>
          <p14:tracePt t="26690" x="10715625" y="2490788"/>
          <p14:tracePt t="26706" x="10617200" y="2465388"/>
          <p14:tracePt t="26706" x="10563225" y="2465388"/>
          <p14:tracePt t="26726" x="10456863" y="2465388"/>
          <p14:tracePt t="26739" x="10331450" y="2446338"/>
          <p14:tracePt t="26757" x="10206038" y="2446338"/>
          <p14:tracePt t="26773" x="10063163" y="2428875"/>
          <p14:tracePt t="26790" x="9956800" y="2428875"/>
          <p14:tracePt t="26806" x="9823450" y="2428875"/>
          <p14:tracePt t="26826" x="9752013" y="2428875"/>
          <p14:tracePt t="26839" x="9661525" y="2428875"/>
          <p14:tracePt t="26858" x="9563100" y="2438400"/>
          <p14:tracePt t="26872" x="9456738" y="2482850"/>
          <p14:tracePt t="26889" x="9375775" y="2509838"/>
          <p14:tracePt t="26889" x="9331325" y="2517775"/>
          <p14:tracePt t="26910" x="9313863" y="2544763"/>
          <p14:tracePt t="26922" x="9232900" y="2589213"/>
          <p14:tracePt t="26941" x="9215438" y="2608263"/>
          <p14:tracePt t="26956" x="9197975" y="2633663"/>
          <p14:tracePt t="26974" x="9180513" y="2643188"/>
          <p14:tracePt t="26988" x="9180513" y="2670175"/>
          <p14:tracePt t="26988" x="9180513" y="2679700"/>
          <p14:tracePt t="27009" x="9180513" y="2687638"/>
          <p14:tracePt t="27021" x="9180513" y="2705100"/>
          <p14:tracePt t="27042" x="9180513" y="2741613"/>
          <p14:tracePt t="27055" x="9205913" y="2759075"/>
          <p14:tracePt t="27073" x="9242425" y="2786063"/>
          <p14:tracePt t="27089" x="9277350" y="2803525"/>
          <p14:tracePt t="27106" x="9304338" y="2822575"/>
          <p14:tracePt t="27125" x="9323388" y="2840038"/>
          <p14:tracePt t="27139" x="9340850" y="2847975"/>
          <p14:tracePt t="27155" x="9358313" y="2857500"/>
          <p14:tracePt t="27172" x="9385300" y="2867025"/>
          <p14:tracePt t="27190" x="9420225" y="2874963"/>
          <p14:tracePt t="27206" x="9466263" y="2894013"/>
          <p14:tracePt t="27206" x="9491663" y="2901950"/>
          <p14:tracePt t="27225" x="9555163" y="2911475"/>
          <p14:tracePt t="27240" x="9617075" y="2938463"/>
          <p14:tracePt t="27256" x="9680575" y="2965450"/>
          <p14:tracePt t="27273" x="9759950" y="2982913"/>
          <p14:tracePt t="27290" x="9804400" y="2990850"/>
          <p14:tracePt t="27306" x="9848850" y="3000375"/>
          <p14:tracePt t="27306" x="9875838" y="3000375"/>
          <p14:tracePt t="27323" x="9894888" y="3000375"/>
          <p14:tracePt t="27339" x="9929813" y="3000375"/>
          <p14:tracePt t="27354" x="9947275" y="3000375"/>
          <p14:tracePt t="27372" x="9983788" y="3000375"/>
          <p14:tracePt t="27389" x="10001250" y="3000375"/>
          <p14:tracePt t="27389" x="10010775" y="3000375"/>
          <p14:tracePt t="27410" x="10018713" y="3000375"/>
          <p14:tracePt t="27422" x="10055225" y="3000375"/>
          <p14:tracePt t="27442" x="10072688" y="3000375"/>
          <p14:tracePt t="27456" x="10090150" y="2990850"/>
          <p14:tracePt t="27474" x="10109200" y="2990850"/>
          <p14:tracePt t="27489" x="10134600" y="2973388"/>
          <p14:tracePt t="27506" x="10144125" y="2965450"/>
          <p14:tracePt t="27506" x="10153650" y="2965450"/>
          <p14:tracePt t="27523" x="10153650" y="2938463"/>
          <p14:tracePt t="27539" x="10161588" y="2928938"/>
          <p14:tracePt t="27555" x="10161588" y="2901950"/>
          <p14:tracePt t="27571" x="10161588" y="2840038"/>
          <p14:tracePt t="27589" x="10109200" y="2759075"/>
          <p14:tracePt t="27605" x="10001250" y="2633663"/>
          <p14:tracePt t="27605" x="9947275" y="2571750"/>
          <p14:tracePt t="27626" x="9732963" y="2393950"/>
          <p14:tracePt t="27639" x="9518650" y="2224088"/>
          <p14:tracePt t="27657" x="9323388" y="2089150"/>
          <p14:tracePt t="27672" x="9197975" y="2009775"/>
          <p14:tracePt t="27690" x="9099550" y="1938338"/>
          <p14:tracePt t="27706" x="9028113" y="1884363"/>
          <p14:tracePt t="27706" x="9010650" y="1866900"/>
          <p14:tracePt t="27725" x="8939213" y="1812925"/>
          <p14:tracePt t="27740" x="8902700" y="1776413"/>
          <p14:tracePt t="27757" x="8858250" y="1731963"/>
          <p14:tracePt t="27773" x="8804275" y="1704975"/>
          <p14:tracePt t="27773" x="8786813" y="1687513"/>
          <p14:tracePt t="27793" x="8759825" y="1679575"/>
          <p14:tracePt t="27805" x="8724900" y="1643063"/>
          <p14:tracePt t="27805" x="8715375" y="1643063"/>
          <p14:tracePt t="27824" x="8680450" y="1625600"/>
          <p14:tracePt t="27838" x="8661400" y="1616075"/>
          <p14:tracePt t="27857" x="8653463" y="1608138"/>
          <p14:tracePt t="27871" x="8626475" y="1598613"/>
          <p14:tracePt t="27889" x="8609013" y="1598613"/>
          <p14:tracePt t="27889" x="8599488" y="1598613"/>
          <p14:tracePt t="27909" x="8589963" y="1589088"/>
          <p14:tracePt t="27921" x="8562975" y="1581150"/>
          <p14:tracePt t="27941" x="8555038" y="1581150"/>
          <p14:tracePt t="27955" x="8537575" y="1581150"/>
          <p14:tracePt t="27973" x="8528050" y="1581150"/>
          <p14:tracePt t="27988" x="8518525" y="1581150"/>
          <p14:tracePt t="28005" x="8501063" y="1581150"/>
          <p14:tracePt t="28022" x="8491538" y="1581150"/>
          <p14:tracePt t="28040" x="8483600" y="1589088"/>
          <p14:tracePt t="28056" x="8466138" y="1608138"/>
          <p14:tracePt t="28075" x="8456613" y="1660525"/>
          <p14:tracePt t="28088" x="8429625" y="1714500"/>
          <p14:tracePt t="28109" x="8429625" y="1724025"/>
          <p14:tracePt t="28121" x="8429625" y="1768475"/>
          <p14:tracePt t="28141" x="8429625" y="1785938"/>
          <p14:tracePt t="28157" x="8456613" y="1822450"/>
          <p14:tracePt t="28172" x="8537575" y="1857375"/>
          <p14:tracePt t="28190" x="8661400" y="1901825"/>
          <p14:tracePt t="28206" x="8777288" y="1919288"/>
          <p14:tracePt t="28206" x="8813800" y="1928813"/>
          <p14:tracePt t="28225" x="8875713" y="1938338"/>
          <p14:tracePt t="28239" x="8920163" y="1938338"/>
          <p14:tracePt t="28256" x="8956675" y="1955800"/>
          <p14:tracePt t="28272" x="8966200" y="1965325"/>
          <p14:tracePt t="28290" x="9001125" y="1982788"/>
          <p14:tracePt t="28305" x="9018588" y="2017713"/>
          <p14:tracePt t="28305" x="9037638" y="2044700"/>
          <p14:tracePt t="28325" x="9055100" y="2081213"/>
          <p14:tracePt t="28338" x="9134475" y="2197100"/>
          <p14:tracePt t="28358" x="9205913" y="2286000"/>
          <p14:tracePt t="28372" x="9286875" y="2347913"/>
          <p14:tracePt t="28389" x="9348788" y="2401888"/>
          <p14:tracePt t="28389" x="9375775" y="2428875"/>
          <p14:tracePt t="28409" x="9402763" y="2438400"/>
          <p14:tracePt t="28421" x="9447213" y="2473325"/>
          <p14:tracePt t="28441" x="9474200" y="2482850"/>
          <p14:tracePt t="28455" x="9483725" y="2500313"/>
          <p14:tracePt t="28473" x="9483725" y="2509838"/>
          <p14:tracePt t="28488" x="9491663" y="2517775"/>
          <p14:tracePt t="28506" x="9501188" y="2490788"/>
          <p14:tracePt t="28816" x="9510713" y="2482850"/>
          <p14:tracePt t="28823" x="9545638" y="2419350"/>
          <p14:tracePt t="28839" x="9590088" y="2357438"/>
          <p14:tracePt t="28856" x="9644063" y="2295525"/>
          <p14:tracePt t="28872" x="9688513" y="2241550"/>
          <p14:tracePt t="28888" x="9742488" y="2187575"/>
          <p14:tracePt t="28888" x="9769475" y="2160588"/>
          <p14:tracePt t="28909" x="9796463" y="2143125"/>
          <p14:tracePt t="28921" x="9831388" y="2108200"/>
          <p14:tracePt t="28941" x="9867900" y="2089150"/>
          <p14:tracePt t="28955" x="9912350" y="2071688"/>
          <p14:tracePt t="28973" x="9956800" y="2071688"/>
          <p14:tracePt t="28989" x="10018713" y="2062163"/>
          <p14:tracePt t="29005" x="10082213" y="2062163"/>
          <p14:tracePt t="29005" x="10117138" y="2062163"/>
          <p14:tracePt t="29024" x="10180638" y="2062163"/>
          <p14:tracePt t="29041" x="10225088" y="2062163"/>
          <p14:tracePt t="29055" x="10277475" y="2062163"/>
          <p14:tracePt t="29073" x="10304463" y="2071688"/>
          <p14:tracePt t="29088" x="10340975" y="2089150"/>
          <p14:tracePt t="29105" x="10375900" y="2089150"/>
          <p14:tracePt t="29122" x="10412413" y="2098675"/>
          <p14:tracePt t="29140" x="10439400" y="2108200"/>
          <p14:tracePt t="29157" x="10456863" y="2108200"/>
          <p14:tracePt t="29172" x="10466388" y="2116138"/>
          <p14:tracePt t="29189" x="10474325" y="2125663"/>
          <p14:tracePt t="29205" x="10483850" y="2125663"/>
          <p14:tracePt t="29221" x="10491788" y="2133600"/>
          <p14:tracePt t="29238" x="10510838" y="2133600"/>
          <p14:tracePt t="29262" x="10510838" y="2143125"/>
          <p14:tracePt t="29393" x="10491788" y="2143125"/>
          <p14:tracePt t="29400" x="10483850" y="2143125"/>
          <p14:tracePt t="29409" x="10466388" y="2143125"/>
          <p14:tracePt t="29421" x="10348913" y="2143125"/>
          <p14:tracePt t="29442" x="10242550" y="2143125"/>
          <p14:tracePt t="29455" x="10134600" y="2143125"/>
          <p14:tracePt t="29473" x="10037763" y="2116138"/>
          <p14:tracePt t="29488" x="9947275" y="2071688"/>
          <p14:tracePt t="29506" x="9867900" y="2054225"/>
          <p14:tracePt t="29522" x="9777413" y="2009775"/>
          <p14:tracePt t="29541" x="9715500" y="2000250"/>
          <p14:tracePt t="29556" x="9653588" y="2000250"/>
          <p14:tracePt t="29571" x="9617075" y="2000250"/>
          <p14:tracePt t="29587" x="9590088" y="2000250"/>
          <p14:tracePt t="29603" x="9572625" y="2000250"/>
          <p14:tracePt t="29621" x="9555163" y="2000250"/>
          <p14:tracePt t="29637" x="9537700" y="2000250"/>
          <p14:tracePt t="29654" x="9528175" y="2000250"/>
          <p14:tracePt t="29671" x="9518650" y="2000250"/>
          <p14:tracePt t="29694" x="9510713" y="2000250"/>
          <p14:tracePt t="29708" x="9510713" y="2009775"/>
          <p14:tracePt t="29723" x="9528175" y="2000250"/>
          <p14:tracePt t="29777" x="9555163" y="1973263"/>
          <p14:tracePt t="29785" x="9582150" y="1955800"/>
          <p14:tracePt t="29793" x="9609138" y="1938338"/>
          <p14:tracePt t="29804" x="9653588" y="1901825"/>
          <p14:tracePt t="29822" x="9715500" y="1857375"/>
          <p14:tracePt t="29840" x="9732963" y="1839913"/>
          <p14:tracePt t="29855" x="9742488" y="1830388"/>
          <p14:tracePt t="29872" x="9777413" y="1822450"/>
          <p14:tracePt t="29888" x="9804400" y="1822450"/>
          <p14:tracePt t="29908" x="9848850" y="1822450"/>
          <p14:tracePt t="29922" x="9939338" y="1822450"/>
          <p14:tracePt t="29942" x="10001250" y="1866900"/>
          <p14:tracePt t="29955" x="10055225" y="1911350"/>
          <p14:tracePt t="29972" x="10117138" y="2000250"/>
          <p14:tracePt t="29990" x="10188575" y="2098675"/>
          <p14:tracePt t="30006" x="10242550" y="2197100"/>
          <p14:tracePt t="30022" x="10331450" y="2366963"/>
          <p14:tracePt t="30039" x="10375900" y="2446338"/>
          <p14:tracePt t="30055" x="10402888" y="2527300"/>
          <p14:tracePt t="30072" x="10420350" y="2544763"/>
          <p14:tracePt t="30088" x="10420350" y="2581275"/>
          <p14:tracePt t="30105" x="10420350" y="2589213"/>
          <p14:tracePt t="30121" x="10429875" y="2598738"/>
          <p14:tracePt t="30138" x="10429875" y="2608263"/>
          <p14:tracePt t="30156" x="10429875" y="2616200"/>
          <p14:tracePt t="30177" x="10420350" y="2616200"/>
          <p14:tracePt t="30248" x="10394950" y="2616200"/>
          <p14:tracePt t="30254" x="10358438" y="2616200"/>
          <p14:tracePt t="30263" x="10323513" y="2616200"/>
          <p14:tracePt t="30271" x="10215563" y="2616200"/>
          <p14:tracePt t="30289" x="10090150" y="2616200"/>
          <p14:tracePt t="30305" x="9983788" y="2616200"/>
          <p14:tracePt t="30305" x="9939338" y="2616200"/>
          <p14:tracePt t="30326" x="9902825" y="2616200"/>
          <p14:tracePt t="30338" x="9777413" y="2616200"/>
          <p14:tracePt t="30358" x="9715500" y="2633663"/>
          <p14:tracePt t="30372" x="9653588" y="2660650"/>
          <p14:tracePt t="30388" x="9617075" y="2670175"/>
          <p14:tracePt t="30407" x="9582150" y="2679700"/>
          <p14:tracePt t="30422" x="9563100" y="2687638"/>
          <p14:tracePt t="30422" x="9555163" y="2687638"/>
          <p14:tracePt t="30440" x="9545638" y="2687638"/>
          <p14:tracePt t="30455" x="9545638" y="2679700"/>
          <p14:tracePt t="30562" x="9545638" y="2652713"/>
          <p14:tracePt t="30570" x="9545638" y="2643188"/>
          <p14:tracePt t="30577" x="9545638" y="2625725"/>
          <p14:tracePt t="30587" x="9545638" y="2589213"/>
          <p14:tracePt t="30605" x="9572625" y="2554288"/>
          <p14:tracePt t="30621" x="9590088" y="2509838"/>
          <p14:tracePt t="30621" x="9617075" y="2482850"/>
          <p14:tracePt t="30639" x="9688513" y="2428875"/>
          <p14:tracePt t="30655" x="9752013" y="2393950"/>
          <p14:tracePt t="30671" x="9831388" y="2366963"/>
          <p14:tracePt t="30689" x="9939338" y="2322513"/>
          <p14:tracePt t="30705" x="10045700" y="2322513"/>
          <p14:tracePt t="30722" x="10126663" y="2312988"/>
          <p14:tracePt t="30722" x="10161588" y="2312988"/>
          <p14:tracePt t="30739" x="10206038" y="2312988"/>
          <p14:tracePt t="30757" x="10269538" y="2330450"/>
          <p14:tracePt t="30771" x="10323513" y="2357438"/>
          <p14:tracePt t="30789" x="10385425" y="2393950"/>
          <p14:tracePt t="30805" x="10439400" y="2446338"/>
          <p14:tracePt t="30805" x="10466388" y="2455863"/>
          <p14:tracePt t="30825" x="10483850" y="2482850"/>
          <p14:tracePt t="30837" x="10582275" y="2544763"/>
          <p14:tracePt t="30857" x="10609263" y="2562225"/>
          <p14:tracePt t="30872" x="10634663" y="2598738"/>
          <p14:tracePt t="30889" x="10653713" y="2616200"/>
          <p14:tracePt t="30907" x="10671175" y="2633663"/>
          <p14:tracePt t="30922" x="10680700" y="2633663"/>
          <p14:tracePt t="30937" x="10698163" y="2652713"/>
          <p14:tracePt t="30955" x="10706100" y="2660650"/>
          <p14:tracePt t="30971" x="10715625" y="2670175"/>
          <p14:tracePt t="30993" x="10715625" y="2679700"/>
          <p14:tracePt t="31139" x="10706100" y="2679700"/>
          <p14:tracePt t="31487" x="10680700" y="2679700"/>
          <p14:tracePt t="31493" x="10644188" y="2679700"/>
          <p14:tracePt t="31505" x="10555288" y="2679700"/>
          <p14:tracePt t="31522" x="10447338" y="2679700"/>
          <p14:tracePt t="31538" x="10225088" y="2679700"/>
          <p14:tracePt t="31555" x="10028238" y="2660650"/>
          <p14:tracePt t="31571" x="9875838" y="2660650"/>
          <p14:tracePt t="31588" x="9752013" y="2643188"/>
          <p14:tracePt t="31603" x="9653588" y="2643188"/>
          <p14:tracePt t="31620" x="9582150" y="2643188"/>
          <p14:tracePt t="31637" x="9545638" y="2643188"/>
          <p14:tracePt t="31637" x="9528175" y="2643188"/>
          <p14:tracePt t="31656" x="9501188" y="2643188"/>
          <p14:tracePt t="31671" x="9483725" y="2643188"/>
          <p14:tracePt t="31690" x="9474200" y="2643188"/>
          <p14:tracePt t="31704" x="9466263" y="2652713"/>
          <p14:tracePt t="31724" x="9456738" y="2652713"/>
          <p14:tracePt t="31737" x="9439275" y="2660650"/>
          <p14:tracePt t="31755" x="9439275" y="2670175"/>
          <p14:tracePt t="31771" x="9429750" y="2670175"/>
          <p14:tracePt t="31787" x="9420225" y="2687638"/>
          <p14:tracePt t="31804" x="9420225" y="2697163"/>
          <p14:tracePt t="31878" x="9420225" y="2705100"/>
          <p14:tracePt t="31909" x="9420225" y="2714625"/>
          <p14:tracePt t="31931" x="9420225" y="2724150"/>
          <p14:tracePt t="31986" x="9420225" y="2732088"/>
          <p14:tracePt t="32055" x="9420225" y="2741613"/>
          <p14:tracePt t="32070" x="9420225" y="2759075"/>
          <p14:tracePt t="32085" x="9420225" y="2768600"/>
          <p14:tracePt t="32101" x="9420225" y="2776538"/>
          <p14:tracePt t="32116" x="9420225" y="2786063"/>
          <p14:tracePt t="32132" x="9420225" y="2795588"/>
          <p14:tracePt t="32147" x="9420225" y="2803525"/>
          <p14:tracePt t="32162" x="9439275" y="2803525"/>
          <p14:tracePt t="32172" x="9483725" y="2822575"/>
          <p14:tracePt t="32188" x="9555163" y="2822575"/>
          <p14:tracePt t="32205" x="9653588" y="2822575"/>
          <p14:tracePt t="32221" x="9742488" y="2822575"/>
          <p14:tracePt t="32221" x="9777413" y="2822575"/>
          <p14:tracePt t="32241" x="9804400" y="2822575"/>
          <p14:tracePt t="32254" x="9902825" y="2813050"/>
          <p14:tracePt t="32272" x="9966325" y="2803525"/>
          <p14:tracePt t="32288" x="10028238" y="2803525"/>
          <p14:tracePt t="32305" x="10090150" y="2803525"/>
          <p14:tracePt t="32321" x="10134600" y="2803525"/>
          <p14:tracePt t="32321" x="10153650" y="2803525"/>
          <p14:tracePt t="32341" x="10180638" y="2803525"/>
          <p14:tracePt t="32353" x="10233025" y="2803525"/>
          <p14:tracePt t="32373" x="10277475" y="2822575"/>
          <p14:tracePt t="32388" x="10304463" y="2857500"/>
          <p14:tracePt t="32404" x="10340975" y="2894013"/>
          <p14:tracePt t="32404" x="10367963" y="2919413"/>
          <p14:tracePt t="32425" x="10375900" y="2946400"/>
          <p14:tracePt t="32437" x="10412413" y="3017838"/>
          <p14:tracePt t="32457" x="10412413" y="3044825"/>
          <p14:tracePt t="32471" x="10420350" y="3081338"/>
          <p14:tracePt t="32489" x="10439400" y="3108325"/>
          <p14:tracePt t="32503" x="10439400" y="3125788"/>
          <p14:tracePt t="32522" x="10447338" y="3133725"/>
          <p14:tracePt t="32537" x="10447338" y="3143250"/>
          <p14:tracePt t="32554" x="10447338" y="3152775"/>
          <p14:tracePt t="32571" x="10429875" y="3152775"/>
          <p14:tracePt t="32901" x="10412413" y="3170238"/>
          <p14:tracePt t="32909" x="10348913" y="3179763"/>
          <p14:tracePt t="32920" x="10206038" y="3179763"/>
          <p14:tracePt t="32938" x="9661525" y="3224213"/>
          <p14:tracePt t="32956" x="9232900" y="3259138"/>
          <p14:tracePt t="32971" x="8705850" y="3303588"/>
          <p14:tracePt t="32990" x="8205788" y="3340100"/>
          <p14:tracePt t="33005" x="7680325" y="3465513"/>
          <p14:tracePt t="33005" x="7412038" y="3509963"/>
          <p14:tracePt t="33024" x="7215188" y="3562350"/>
          <p14:tracePt t="33037" x="6653213" y="3697288"/>
          <p14:tracePt t="33056" x="6357938" y="3776663"/>
          <p14:tracePt t="33071" x="6108700" y="3848100"/>
          <p14:tracePt t="33087" x="5946775" y="3894138"/>
          <p14:tracePt t="33104" x="5840413" y="3919538"/>
          <p14:tracePt t="33121" x="5822950" y="3919538"/>
          <p14:tracePt t="33147" x="5776913" y="3919538"/>
          <p14:tracePt t="33409" x="5724525" y="3919538"/>
          <p14:tracePt t="33416" x="5626100" y="3919538"/>
          <p14:tracePt t="33425" x="5572125" y="3919538"/>
          <p14:tracePt t="33437" x="5259388" y="3902075"/>
          <p14:tracePt t="33457" x="5045075" y="3902075"/>
          <p14:tracePt t="33471" x="4840288" y="3867150"/>
          <p14:tracePt t="33488" x="4643438" y="3848100"/>
          <p14:tracePt t="33504" x="4419600" y="3813175"/>
          <p14:tracePt t="33521" x="4268788" y="3786188"/>
          <p14:tracePt t="33538" x="4062413" y="3751263"/>
          <p14:tracePt t="33538" x="3983038" y="3724275"/>
          <p14:tracePt t="33555" x="3875088" y="3697288"/>
          <p14:tracePt t="33571" x="3776663" y="3652838"/>
          <p14:tracePt t="33587" x="3732213" y="3643313"/>
          <p14:tracePt t="33604" x="3670300" y="3625850"/>
          <p14:tracePt t="33621" x="3625850" y="3625850"/>
          <p14:tracePt t="33638" x="3581400" y="3625850"/>
          <p14:tracePt t="33638" x="3571875" y="3625850"/>
          <p14:tracePt t="33656" x="3536950" y="3625850"/>
          <p14:tracePt t="33672" x="3517900" y="3625850"/>
          <p14:tracePt t="33687" x="3509963" y="3625850"/>
          <p14:tracePt t="33703" x="3490913" y="3625850"/>
          <p14:tracePt t="33720" x="3482975" y="3625850"/>
          <p14:tracePt t="33737" x="3465513" y="3625850"/>
          <p14:tracePt t="34025" x="3429000" y="3625850"/>
          <p14:tracePt t="34031" x="3375025" y="3616325"/>
          <p14:tracePt t="34039" x="3330575" y="3616325"/>
          <p14:tracePt t="34053" x="3133725" y="3598863"/>
          <p14:tracePt t="34071" x="3027363" y="3598863"/>
          <p14:tracePt t="34089" x="2884488" y="3598863"/>
          <p14:tracePt t="34105" x="2776538" y="3589338"/>
          <p14:tracePt t="34105" x="2724150" y="3589338"/>
          <p14:tracePt t="34124" x="2679700" y="3589338"/>
          <p14:tracePt t="34136" x="2571750" y="3589338"/>
          <p14:tracePt t="34156" x="2509838" y="3589338"/>
          <p14:tracePt t="34172" x="2473325" y="3589338"/>
          <p14:tracePt t="34187" x="2438400" y="3589338"/>
          <p14:tracePt t="34205" x="2419350" y="3589338"/>
          <p14:tracePt t="34220" x="2401888" y="3589338"/>
          <p14:tracePt t="34237" x="2366963" y="3589338"/>
          <p14:tracePt t="34237" x="2357438" y="3589338"/>
          <p14:tracePt t="34255" x="2339975" y="3589338"/>
          <p14:tracePt t="34272" x="2330450" y="3589338"/>
          <p14:tracePt t="34286" x="2303463" y="3589338"/>
          <p14:tracePt t="34305" x="2286000" y="3589338"/>
          <p14:tracePt t="34321" x="2276475" y="3571875"/>
          <p14:tracePt t="34337" x="2268538" y="3562350"/>
          <p14:tracePt t="34354" x="2251075" y="3536950"/>
          <p14:tracePt t="34373" x="2251075" y="3490913"/>
          <p14:tracePt t="34387" x="2251075" y="3429000"/>
          <p14:tracePt t="34404" x="2251075" y="3384550"/>
          <p14:tracePt t="34423" x="2286000" y="3330575"/>
          <p14:tracePt t="34438" x="2303463" y="3286125"/>
          <p14:tracePt t="34438" x="2322513" y="3268663"/>
          <p14:tracePt t="34456" x="2339975" y="3251200"/>
          <p14:tracePt t="34471" x="2357438" y="3241675"/>
          <p14:tracePt t="34488" x="2357438" y="3232150"/>
          <p14:tracePt t="34503" x="2366963" y="3224213"/>
          <p14:tracePt t="34521" x="2374900" y="3224213"/>
          <p14:tracePt t="34536" x="2384425" y="3224213"/>
          <p14:tracePt t="34556" x="2401888" y="3224213"/>
          <p14:tracePt t="34571" x="2428875" y="3224213"/>
          <p14:tracePt t="34589" x="2465388" y="3232150"/>
          <p14:tracePt t="34604" x="2509838" y="3259138"/>
          <p14:tracePt t="34621" x="2562225" y="3313113"/>
          <p14:tracePt t="34637" x="2616200" y="3375025"/>
          <p14:tracePt t="34654" x="2705100" y="3465513"/>
          <p14:tracePt t="34672" x="2786063" y="3536950"/>
          <p14:tracePt t="34687" x="2857500" y="3589338"/>
          <p14:tracePt t="34705" x="2901950" y="3643313"/>
          <p14:tracePt t="34720" x="2955925" y="3679825"/>
          <p14:tracePt t="34738" x="2990850" y="3687763"/>
          <p14:tracePt t="34753" x="3017838" y="3705225"/>
          <p14:tracePt t="34773" x="3017838" y="3724275"/>
          <p14:tracePt t="34786" x="3027363" y="3724275"/>
          <p14:tracePt t="34805" x="3017838" y="3714750"/>
          <p14:tracePt t="35047" x="3009900" y="3705225"/>
          <p14:tracePt t="35055" x="2965450" y="3643313"/>
          <p14:tracePt t="35071" x="2928938" y="3562350"/>
          <p14:tracePt t="35087" x="2901950" y="3455988"/>
          <p14:tracePt t="35104" x="2874963" y="3322638"/>
          <p14:tracePt t="35120" x="2857500" y="3152775"/>
          <p14:tracePt t="35137" x="2840038" y="2928938"/>
          <p14:tracePt t="35154" x="2840038" y="2687638"/>
          <p14:tracePt t="35172" x="2840038" y="2581275"/>
          <p14:tracePt t="35187" x="2840038" y="2500313"/>
          <p14:tracePt t="35206" x="2840038" y="2455863"/>
          <p14:tracePt t="35220" x="2840038" y="2419350"/>
          <p14:tracePt t="35237" x="2840038" y="2393950"/>
          <p14:tracePt t="35254" x="2840038" y="2366963"/>
          <p14:tracePt t="35254" x="2847975" y="2366963"/>
          <p14:tracePt t="35271" x="2847975" y="2347913"/>
          <p14:tracePt t="35287" x="2874963" y="2312988"/>
          <p14:tracePt t="35304" x="2884488" y="2295525"/>
          <p14:tracePt t="35320" x="2919413" y="2276475"/>
          <p14:tracePt t="35337" x="2946400" y="2276475"/>
          <p14:tracePt t="35354" x="3017838" y="2259013"/>
          <p14:tracePt t="35371" x="3062288" y="2259013"/>
          <p14:tracePt t="35387" x="3108325" y="2259013"/>
          <p14:tracePt t="35404" x="3170238" y="2259013"/>
          <p14:tracePt t="35420" x="3241675" y="2259013"/>
          <p14:tracePt t="35438" x="3357563" y="2259013"/>
          <p14:tracePt t="35456" x="3411538" y="2259013"/>
          <p14:tracePt t="35469" x="3500438" y="2259013"/>
          <p14:tracePt t="35488" x="3544888" y="2251075"/>
          <p14:tracePt t="35503" x="3589338" y="2214563"/>
          <p14:tracePt t="35522" x="3643313" y="2179638"/>
          <p14:tracePt t="35537" x="3679825" y="2108200"/>
          <p14:tracePt t="35553" x="3732213" y="2062163"/>
          <p14:tracePt t="35553" x="3759200" y="2017713"/>
          <p14:tracePt t="35571" x="3795713" y="1973263"/>
          <p14:tracePt t="35587" x="3830638" y="1938338"/>
          <p14:tracePt t="35604" x="3848100" y="1901825"/>
          <p14:tracePt t="35620" x="3857625" y="1901825"/>
          <p14:tracePt t="35636" x="3857625" y="1893888"/>
          <p14:tracePt t="35653" x="3867150" y="1893888"/>
          <p14:tracePt t="35672" x="3875088" y="1893888"/>
          <p14:tracePt t="35694" x="3884613" y="1893888"/>
          <p14:tracePt t="35709" x="3894138" y="1893888"/>
          <p14:tracePt t="35724" x="3902075" y="1893888"/>
          <p14:tracePt t="35736" x="3938588" y="1901825"/>
          <p14:tracePt t="35754" x="3990975" y="1955800"/>
          <p14:tracePt t="35772" x="4017963" y="1990725"/>
          <p14:tracePt t="35787" x="4017963" y="2000250"/>
          <p14:tracePt t="35810" x="4027488" y="2017713"/>
          <p14:tracePt t="35819" x="4044950" y="2017713"/>
          <p14:tracePt t="36086" x="4089400" y="2000250"/>
          <p14:tracePt t="36094" x="4143375" y="1982788"/>
          <p14:tracePt t="36103" x="4303713" y="1938338"/>
          <p14:tracePt t="36123" x="4616450" y="1874838"/>
          <p14:tracePt t="36137" x="4884738" y="1839913"/>
          <p14:tracePt t="36137" x="5037138" y="1803400"/>
          <p14:tracePt t="36157" x="5160963" y="1785938"/>
          <p14:tracePt t="36157" x="5303838" y="1785938"/>
          <p14:tracePt t="36171" x="5527675" y="1751013"/>
          <p14:tracePt t="36187" x="5724525" y="1724025"/>
          <p14:tracePt t="36204" x="5894388" y="1724025"/>
          <p14:tracePt t="36220" x="6045200" y="1704975"/>
          <p14:tracePt t="36238" x="6170613" y="1687513"/>
          <p14:tracePt t="36254" x="6251575" y="1679575"/>
          <p14:tracePt t="36254" x="6303963" y="1660525"/>
          <p14:tracePt t="36271" x="6384925" y="1633538"/>
          <p14:tracePt t="36287" x="6429375" y="1616075"/>
          <p14:tracePt t="36304" x="6465888" y="1598613"/>
          <p14:tracePt t="36320" x="6500813" y="1589088"/>
          <p14:tracePt t="36320" x="6518275" y="1581150"/>
          <p14:tracePt t="36340" x="6527800" y="1581150"/>
          <p14:tracePt t="36353" x="6581775" y="1562100"/>
          <p14:tracePt t="36372" x="6634163" y="1562100"/>
          <p14:tracePt t="36387" x="6688138" y="1562100"/>
          <p14:tracePt t="36403" x="6751638" y="1562100"/>
          <p14:tracePt t="36421" x="6831013" y="1562100"/>
          <p14:tracePt t="36437" x="6894513" y="1562100"/>
          <p14:tracePt t="36437" x="6929438" y="1562100"/>
          <p14:tracePt t="36456" x="6946900" y="1562100"/>
          <p14:tracePt t="36470" x="7018338" y="1571625"/>
          <p14:tracePt t="36488" x="7072313" y="1598613"/>
          <p14:tracePt t="36503" x="7116763" y="1616075"/>
          <p14:tracePt t="36522" x="7153275" y="1633538"/>
          <p14:tracePt t="36537" x="7180263" y="1643063"/>
          <p14:tracePt t="36537" x="7197725" y="1652588"/>
          <p14:tracePt t="36556" x="7205663" y="1660525"/>
          <p14:tracePt t="36568" x="7224713" y="1687513"/>
          <p14:tracePt t="36568" x="7232650" y="1687513"/>
          <p14:tracePt t="36588" x="7251700" y="1704975"/>
          <p14:tracePt t="36602" x="7269163" y="1724025"/>
          <p14:tracePt t="36618" x="7277100" y="1731963"/>
          <p14:tracePt t="36636" x="7277100" y="1751013"/>
          <p14:tracePt t="36652" x="7286625" y="1751013"/>
          <p14:tracePt t="37117" x="7286625" y="1758950"/>
          <p14:tracePt t="37156" x="7286625" y="1768475"/>
          <p14:tracePt t="37170" x="7286625" y="1785938"/>
          <p14:tracePt t="37178" x="7259638" y="1812925"/>
          <p14:tracePt t="37188" x="7126288" y="1946275"/>
          <p14:tracePt t="37203" x="6884988" y="2125663"/>
          <p14:tracePt t="37221" x="6510338" y="2347913"/>
          <p14:tracePt t="37236" x="6134100" y="2544763"/>
          <p14:tracePt t="37236" x="5919788" y="2643188"/>
          <p14:tracePt t="37257" x="5741988" y="2724150"/>
          <p14:tracePt t="37268" x="5214938" y="2990850"/>
          <p14:tracePt t="37289" x="4911725" y="3143250"/>
          <p14:tracePt t="37303" x="4705350" y="3268663"/>
          <p14:tracePt t="37322" x="4510088" y="3394075"/>
          <p14:tracePt t="37337" x="4367213" y="3490913"/>
          <p14:tracePt t="37354" x="4224338" y="3589338"/>
          <p14:tracePt t="37370" x="4044950" y="3670300"/>
          <p14:tracePt t="37387" x="3965575" y="3714750"/>
          <p14:tracePt t="37403" x="3902075" y="3741738"/>
          <p14:tracePt t="37420" x="3848100" y="3759200"/>
          <p14:tracePt t="37438" x="3840163" y="3759200"/>
          <p14:tracePt t="37453" x="3822700" y="3759200"/>
          <p14:tracePt t="37709" x="3813175" y="3759200"/>
          <p14:tracePt t="37717" x="3786188" y="3759200"/>
          <p14:tracePt t="37725" x="3759200" y="3751263"/>
          <p14:tracePt t="37735" x="3705225" y="3751263"/>
          <p14:tracePt t="37735" x="3679825" y="3741738"/>
          <p14:tracePt t="37757" x="3652838" y="3741738"/>
          <p14:tracePt t="37769" x="3536950" y="3714750"/>
          <p14:tracePt t="37789" x="3473450" y="3697288"/>
          <p14:tracePt t="37803" x="3411538" y="3670300"/>
          <p14:tracePt t="37820" x="3367088" y="3670300"/>
          <p14:tracePt t="37836" x="3322638" y="3660775"/>
          <p14:tracePt t="37854" x="3295650" y="3652838"/>
          <p14:tracePt t="37869" x="3268663" y="3643313"/>
          <p14:tracePt t="37887" x="3251200" y="3643313"/>
          <p14:tracePt t="37903" x="3224213" y="3643313"/>
          <p14:tracePt t="37920" x="3214688" y="3643313"/>
          <p14:tracePt t="37936" x="3197225" y="3643313"/>
          <p14:tracePt t="37953" x="3179763" y="3643313"/>
          <p14:tracePt t="37953" x="3170238" y="3643313"/>
          <p14:tracePt t="37973" x="3143250" y="3643313"/>
          <p14:tracePt t="37985" x="3116263" y="3643313"/>
          <p14:tracePt t="38005" x="3108325" y="3643313"/>
          <p14:tracePt t="38018" x="3081338" y="3652838"/>
          <p14:tracePt t="38037" x="3071813" y="3652838"/>
          <p14:tracePt t="38053" x="3062288" y="3660775"/>
          <p14:tracePt t="38070" x="3044825" y="3670300"/>
          <p14:tracePt t="38087" x="3044825" y="3679825"/>
          <p14:tracePt t="38103" x="3036888" y="3679825"/>
          <p14:tracePt t="38119" x="3036888" y="3697288"/>
          <p14:tracePt t="38135" x="3036888" y="3705225"/>
          <p14:tracePt t="38155" x="3036888" y="3714750"/>
          <p14:tracePt t="38202" x="3044825" y="3724275"/>
          <p14:tracePt t="38310" x="3081338" y="3724275"/>
          <p14:tracePt t="38317" x="3108325" y="3724275"/>
          <p14:tracePt t="38325" x="3179763" y="3741738"/>
          <p14:tracePt t="38335" x="3402013" y="3759200"/>
          <p14:tracePt t="38353" x="3625850" y="3795713"/>
          <p14:tracePt t="38369" x="3938588" y="3813175"/>
          <p14:tracePt t="38387" x="4108450" y="3813175"/>
          <p14:tracePt t="38403" x="4205288" y="3822700"/>
          <p14:tracePt t="38420" x="4295775" y="3822700"/>
          <p14:tracePt t="38438" x="4357688" y="3822700"/>
          <p14:tracePt t="38454" x="4411663" y="3822700"/>
          <p14:tracePt t="38472" x="4446588" y="3822700"/>
          <p14:tracePt t="38487" x="4465638" y="3822700"/>
          <p14:tracePt t="38504" x="4473575" y="3822700"/>
          <p14:tracePt t="38519" x="4483100" y="3822700"/>
          <p14:tracePt t="38540" x="4483100" y="3813175"/>
          <p14:tracePt t="38986" x="4483100" y="3786188"/>
          <p14:tracePt t="38995" x="4483100" y="3768725"/>
          <p14:tracePt t="39003" x="4483100" y="3751263"/>
          <p14:tracePt t="39019" x="4500563" y="3714750"/>
          <p14:tracePt t="39037" x="4527550" y="3687763"/>
          <p14:tracePt t="39053" x="4562475" y="3679825"/>
          <p14:tracePt t="39053" x="4572000" y="3670300"/>
          <p14:tracePt t="39073" x="4581525" y="3660775"/>
          <p14:tracePt t="39085" x="4608513" y="3652838"/>
          <p14:tracePt t="39105" x="4643438" y="3643313"/>
          <p14:tracePt t="39120" x="4679950" y="3625850"/>
          <p14:tracePt t="39138" x="4705350" y="3625850"/>
          <p14:tracePt t="39152" x="4741863" y="3625850"/>
          <p14:tracePt t="39152" x="4759325" y="3625850"/>
          <p14:tracePt t="39172" x="4803775" y="3625850"/>
          <p14:tracePt t="39188" x="4840288" y="3625850"/>
          <p14:tracePt t="39203" x="4884738" y="3625850"/>
          <p14:tracePt t="39220" x="4929188" y="3625850"/>
          <p14:tracePt t="39236" x="4965700" y="3625850"/>
          <p14:tracePt t="39254" x="5010150" y="3625850"/>
          <p14:tracePt t="39269" x="5089525" y="3625850"/>
          <p14:tracePt t="39289" x="5153025" y="3643313"/>
          <p14:tracePt t="39303" x="5241925" y="3643313"/>
          <p14:tracePt t="39321" x="5303838" y="3643313"/>
          <p14:tracePt t="39336" x="5384800" y="3652838"/>
          <p14:tracePt t="39336" x="5402263" y="3652838"/>
          <p14:tracePt t="39356" x="5429250" y="3652838"/>
          <p14:tracePt t="39368" x="5473700" y="3670300"/>
          <p14:tracePt t="39368" x="5500688" y="3670300"/>
          <p14:tracePt t="39389" x="5537200" y="3670300"/>
          <p14:tracePt t="39402" x="5562600" y="3670300"/>
          <p14:tracePt t="39420" x="5581650" y="3670300"/>
          <p14:tracePt t="39437" x="5599113" y="3670300"/>
          <p14:tracePt t="39452" x="5608638" y="3670300"/>
          <p14:tracePt t="39472" x="5616575" y="3670300"/>
          <p14:tracePt t="39503" x="5626100" y="3670300"/>
          <p14:tracePt t="39894" x="5634038" y="3670300"/>
          <p14:tracePt t="39902" x="5661025" y="3670300"/>
          <p14:tracePt t="39910" x="5680075" y="3670300"/>
          <p14:tracePt t="39918" x="5759450" y="3660775"/>
          <p14:tracePt t="39938" x="5867400" y="3660775"/>
          <p14:tracePt t="39953" x="6045200" y="3660775"/>
          <p14:tracePt t="39973" x="6081713" y="3660775"/>
          <p14:tracePt t="39986" x="6251575" y="3679825"/>
          <p14:tracePt t="40004" x="6375400" y="3697288"/>
          <p14:tracePt t="40019" x="6554788" y="3732213"/>
          <p14:tracePt t="40036" x="6688138" y="3741738"/>
          <p14:tracePt t="40052" x="6840538" y="3776663"/>
          <p14:tracePt t="40069" x="6911975" y="3786188"/>
          <p14:tracePt t="40069" x="6965950" y="3786188"/>
          <p14:tracePt t="40087" x="7045325" y="3803650"/>
          <p14:tracePt t="40103" x="7126288" y="3813175"/>
          <p14:tracePt t="40119" x="7197725" y="3840163"/>
          <p14:tracePt t="40135" x="7259638" y="3857625"/>
          <p14:tracePt t="40152" x="7323138" y="3867150"/>
          <p14:tracePt t="40169" x="7385050" y="3894138"/>
          <p14:tracePt t="40169" x="7402513" y="3894138"/>
          <p14:tracePt t="40187" x="7429500" y="3902075"/>
          <p14:tracePt t="40203" x="7456488" y="3911600"/>
          <p14:tracePt t="40218" x="7466013" y="3911600"/>
          <p14:tracePt t="40240" x="7473950" y="3919538"/>
          <p14:tracePt t="40252" x="7483475" y="3919538"/>
          <p14:tracePt t="40268" x="7510463" y="3919538"/>
          <p14:tracePt t="40733" x="7527925" y="3911600"/>
          <p14:tracePt t="40741" x="7554913" y="3894138"/>
          <p14:tracePt t="40751" x="7634288" y="3884613"/>
          <p14:tracePt t="40769" x="7715250" y="3857625"/>
          <p14:tracePt t="40769" x="7751763" y="3848100"/>
          <p14:tracePt t="40789" x="7786688" y="3848100"/>
          <p14:tracePt t="40801" x="7902575" y="3848100"/>
          <p14:tracePt t="40821" x="7983538" y="3848100"/>
          <p14:tracePt t="40836" x="8054975" y="3848100"/>
          <p14:tracePt t="40853" x="8116888" y="3848100"/>
          <p14:tracePt t="40869" x="8188325" y="3848100"/>
          <p14:tracePt t="40887" x="8215313" y="3848100"/>
          <p14:tracePt t="40902" x="8251825" y="3848100"/>
          <p14:tracePt t="40920" x="8259763" y="3848100"/>
          <p14:tracePt t="40935" x="8269288" y="3848100"/>
          <p14:tracePt t="40951" x="8269288" y="3830638"/>
          <p14:tracePt t="41456" x="8269288" y="3822700"/>
          <p14:tracePt t="41464" x="8269288" y="3813175"/>
          <p14:tracePt t="41472" x="8269288" y="3803650"/>
          <p14:tracePt t="41502" x="8259763" y="3803650"/>
          <p14:tracePt t="41572" x="8251825" y="3795713"/>
          <p14:tracePt t="41595" x="8242300" y="3795713"/>
          <p14:tracePt t="41610" x="8224838" y="3795713"/>
          <p14:tracePt t="41626" x="8215313" y="3795713"/>
          <p14:tracePt t="41633" x="8205788" y="3795713"/>
          <p14:tracePt t="41641" x="8197850" y="3795713"/>
          <p14:tracePt t="41651" x="8170863" y="3795713"/>
          <p14:tracePt t="41670" x="8126413" y="3795713"/>
          <p14:tracePt t="41670" x="8099425" y="3795713"/>
          <p14:tracePt t="41688" x="8072438" y="3795713"/>
          <p14:tracePt t="41701" x="7974013" y="3795713"/>
          <p14:tracePt t="41720" x="7929563" y="3813175"/>
          <p14:tracePt t="41735" x="7894638" y="3822700"/>
          <p14:tracePt t="41753" x="7867650" y="3822700"/>
          <p14:tracePt t="41768" x="7840663" y="3830638"/>
          <p14:tracePt t="41786" x="7831138" y="3830638"/>
          <p14:tracePt t="42096" x="7813675" y="3830638"/>
          <p14:tracePt t="42102" x="7715250" y="3830638"/>
          <p14:tracePt t="42120" x="7626350" y="3830638"/>
          <p14:tracePt t="42136" x="7483475" y="3830638"/>
          <p14:tracePt t="42152" x="7224713" y="3830638"/>
          <p14:tracePt t="42168" x="6938963" y="3830638"/>
          <p14:tracePt t="42185" x="6554788" y="3830638"/>
          <p14:tracePt t="42203" x="6259513" y="3848100"/>
          <p14:tracePt t="42220" x="6000750" y="3848100"/>
          <p14:tracePt t="42235" x="5776913" y="3848100"/>
          <p14:tracePt t="42253" x="5589588" y="3848100"/>
          <p14:tracePt t="42268" x="5367338" y="3848100"/>
          <p14:tracePt t="42268" x="5295900" y="3840163"/>
          <p14:tracePt t="42289" x="5187950" y="3830638"/>
          <p14:tracePt t="42300" x="4946650" y="3813175"/>
          <p14:tracePt t="42321" x="4813300" y="3795713"/>
          <p14:tracePt t="42335" x="4732338" y="3795713"/>
          <p14:tracePt t="42353" x="4679950" y="3795713"/>
          <p14:tracePt t="42368" x="4670425" y="3786188"/>
          <p14:tracePt t="42384" x="4643438" y="3786188"/>
          <p14:tracePt t="42627" x="4625975" y="3786188"/>
          <p14:tracePt t="42633" x="4598988" y="3786188"/>
          <p14:tracePt t="42641" x="4545013" y="3786188"/>
          <p14:tracePt t="42651" x="4465638" y="3786188"/>
          <p14:tracePt t="42669" x="4348163" y="3786188"/>
          <p14:tracePt t="42686" x="4187825" y="3751263"/>
          <p14:tracePt t="42703" x="3894138" y="3741738"/>
          <p14:tracePt t="42721" x="3741738" y="3724275"/>
          <p14:tracePt t="42736" x="3616325" y="3724275"/>
          <p14:tracePt t="42755" x="3490913" y="3724275"/>
          <p14:tracePt t="42770" x="3313113" y="3705225"/>
          <p14:tracePt t="42789" x="3259138" y="3705225"/>
          <p14:tracePt t="42801" x="3143250" y="3705225"/>
          <p14:tracePt t="42821" x="3081338" y="3697288"/>
          <p14:tracePt t="42836" x="3017838" y="3697288"/>
          <p14:tracePt t="42853" x="2990850" y="3697288"/>
          <p14:tracePt t="42869" x="2928938" y="3697288"/>
          <p14:tracePt t="42886" x="2884488" y="3697288"/>
          <p14:tracePt t="42886" x="2867025" y="3697288"/>
          <p14:tracePt t="42904" x="2822575" y="3697288"/>
          <p14:tracePt t="42920" x="2768600" y="3697288"/>
          <p14:tracePt t="42936" x="2724150" y="3714750"/>
          <p14:tracePt t="42953" x="2660650" y="3724275"/>
          <p14:tracePt t="42970" x="2625725" y="3732213"/>
          <p14:tracePt t="42986" x="2562225" y="3751263"/>
          <p14:tracePt t="43005" x="2509838" y="3751263"/>
          <p14:tracePt t="43020" x="2465388" y="3751263"/>
          <p14:tracePt t="43037" x="2446338" y="3759200"/>
          <p14:tracePt t="43053" x="2411413" y="3768725"/>
          <p14:tracePt t="43070" x="2384425" y="3776663"/>
          <p14:tracePt t="43086" x="2347913" y="3776663"/>
          <p14:tracePt t="43086" x="2339975" y="3776663"/>
          <p14:tracePt t="43104" x="2322513" y="3786188"/>
          <p14:tracePt t="43120" x="2303463" y="3786188"/>
          <p14:tracePt t="43135" x="2295525" y="3786188"/>
          <p14:tracePt t="43211" x="2276475" y="3786188"/>
          <p14:tracePt t="43227" x="2268538" y="3786188"/>
          <p14:tracePt t="43250" x="2259013" y="3786188"/>
          <p14:tracePt t="43265" x="2251075" y="3786188"/>
          <p14:tracePt t="43273" x="2241550" y="3786188"/>
          <p14:tracePt t="43303" x="2232025" y="3786188"/>
          <p14:tracePt t="43327" x="2232025" y="3795713"/>
          <p14:tracePt t="43427" x="2232025" y="3803650"/>
          <p14:tracePt t="43465" x="2232025" y="3822700"/>
          <p14:tracePt t="43751" x="2232025" y="3830638"/>
          <p14:tracePt t="43773" x="2232025" y="3840163"/>
          <p14:tracePt t="43796" x="2232025" y="3848100"/>
          <p14:tracePt t="43811" x="2232025" y="3857625"/>
          <p14:tracePt t="43819" x="2232025" y="3867150"/>
          <p14:tracePt t="43835" x="2251075" y="3894138"/>
          <p14:tracePt t="43854" x="2286000" y="3894138"/>
          <p14:tracePt t="43869" x="2312988" y="3902075"/>
          <p14:tracePt t="43869" x="2330450" y="3902075"/>
          <p14:tracePt t="43889" x="2339975" y="3902075"/>
          <p14:tracePt t="43901" x="2374900" y="3902075"/>
          <p14:tracePt t="43922" x="2411413" y="3902075"/>
          <p14:tracePt t="43936" x="2446338" y="3902075"/>
          <p14:tracePt t="43952" x="2465388" y="3902075"/>
          <p14:tracePt t="43970" x="2482850" y="3884613"/>
          <p14:tracePt t="43986" x="2500313" y="3884613"/>
          <p14:tracePt t="44003" x="2509838" y="3884613"/>
          <p14:tracePt t="44065" x="2527300" y="3884613"/>
          <p14:tracePt t="44081" x="2536825" y="3884613"/>
          <p14:tracePt t="44088" x="2544763" y="3884613"/>
          <p14:tracePt t="44102" x="2598738" y="3884613"/>
          <p14:tracePt t="44120" x="2660650" y="3884613"/>
          <p14:tracePt t="44138" x="2732088" y="3884613"/>
          <p14:tracePt t="44153" x="2840038" y="3884613"/>
          <p14:tracePt t="44171" x="2946400" y="3884613"/>
          <p14:tracePt t="44186" x="3062288" y="3884613"/>
          <p14:tracePt t="44203" x="3160713" y="3894138"/>
          <p14:tracePt t="44221" x="3224213" y="3894138"/>
          <p14:tracePt t="44236" x="3251200" y="3894138"/>
          <p14:tracePt t="44253" x="3286125" y="3902075"/>
          <p14:tracePt t="44269" x="3303588" y="3902075"/>
          <p14:tracePt t="44287" x="3313113" y="3902075"/>
          <p14:tracePt t="44302" x="3322638" y="3902075"/>
          <p14:tracePt t="45267" x="3340100" y="3902075"/>
          <p14:tracePt t="45273" x="3348038" y="3902075"/>
          <p14:tracePt t="45285" x="3402013" y="3902075"/>
          <p14:tracePt t="45285" x="3429000" y="3902075"/>
          <p14:tracePt t="45305" x="3490913" y="3902075"/>
          <p14:tracePt t="45321" x="3598863" y="3902075"/>
          <p14:tracePt t="45337" x="3687763" y="3902075"/>
          <p14:tracePt t="45352" x="3795713" y="3902075"/>
          <p14:tracePt t="45371" x="3875088" y="3902075"/>
          <p14:tracePt t="45386" x="4000500" y="3902075"/>
          <p14:tracePt t="45404" x="4116388" y="3902075"/>
          <p14:tracePt t="45420" x="4224338" y="3919538"/>
          <p14:tracePt t="45435" x="4313238" y="3919538"/>
          <p14:tracePt t="45452" x="4411663" y="3929063"/>
          <p14:tracePt t="45469" x="4483100" y="3946525"/>
          <p14:tracePt t="45486" x="4545013" y="3946525"/>
          <p14:tracePt t="45502" x="4589463" y="3946525"/>
          <p14:tracePt t="45502" x="4616450" y="3946525"/>
          <p14:tracePt t="45521" x="4660900" y="3946525"/>
          <p14:tracePt t="45536" x="4705350" y="3946525"/>
          <p14:tracePt t="45553" x="4741863" y="3946525"/>
          <p14:tracePt t="45569" x="4759325" y="3946525"/>
          <p14:tracePt t="45586" x="4776788" y="3946525"/>
          <p14:tracePt t="45602" x="4795838" y="3946525"/>
          <p14:tracePt t="49152" x="4803775" y="3946525"/>
          <p14:tracePt t="49938" x="4813300" y="3946525"/>
          <p14:tracePt t="50661" x="4830763" y="3946525"/>
          <p14:tracePt t="50667" x="4894263" y="3929063"/>
          <p14:tracePt t="50685" x="5010150" y="3884613"/>
          <p14:tracePt t="50703" x="5187950" y="3867150"/>
          <p14:tracePt t="50716" x="5340350" y="3857625"/>
          <p14:tracePt t="50716" x="5429250" y="3857625"/>
          <p14:tracePt t="50736" x="5510213" y="3857625"/>
          <p14:tracePt t="50749" x="5688013" y="3857625"/>
          <p14:tracePt t="50768" x="5759450" y="3857625"/>
          <p14:tracePt t="50785" x="5813425" y="3857625"/>
          <p14:tracePt t="50801" x="5830888" y="3857625"/>
          <p14:tracePt t="50818" x="5840413" y="3857625"/>
          <p14:tracePt t="51731" x="5830888" y="3857625"/>
          <p14:tracePt t="52183" x="5822950" y="3857625"/>
          <p14:tracePt t="52191" x="5803900" y="3857625"/>
          <p14:tracePt t="52199" x="5759450" y="3857625"/>
          <p14:tracePt t="52217" x="5732463" y="3857625"/>
          <p14:tracePt t="52235" x="5670550" y="3830638"/>
          <p14:tracePt t="52250" x="5599113" y="3803650"/>
          <p14:tracePt t="52269" x="5562600" y="3795713"/>
          <p14:tracePt t="52284" x="5527675" y="3786188"/>
          <p14:tracePt t="52301" x="5518150" y="3786188"/>
          <p14:tracePt t="52329" x="5510213" y="3786188"/>
          <p14:tracePt t="53219" x="5500688" y="3759200"/>
          <p14:tracePt t="53868" x="5456238" y="3705225"/>
          <p14:tracePt t="53876" x="5446713" y="3660775"/>
          <p14:tracePt t="53883" x="5367338" y="3544888"/>
          <p14:tracePt t="53900" x="5295900" y="3419475"/>
          <p14:tracePt t="53916" x="5205413" y="3232150"/>
          <p14:tracePt t="53934" x="5143500" y="3054350"/>
          <p14:tracePt t="53950" x="5089525" y="2867025"/>
          <p14:tracePt t="53966" x="5045075" y="2732088"/>
          <p14:tracePt t="53966" x="5010150" y="2633663"/>
          <p14:tracePt t="53984" x="4983163" y="2473325"/>
          <p14:tracePt t="54000" x="4965700" y="2303463"/>
          <p14:tracePt t="54017" x="4938713" y="2170113"/>
          <p14:tracePt t="54033" x="4938713" y="2017713"/>
          <p14:tracePt t="54051" x="4938713" y="1911350"/>
          <p14:tracePt t="54066" x="4938713" y="1822450"/>
          <p14:tracePt t="54066" x="4938713" y="1803400"/>
          <p14:tracePt t="54084" x="4938713" y="1724025"/>
          <p14:tracePt t="54100" x="4938713" y="1660525"/>
          <p14:tracePt t="54116" x="4938713" y="1616075"/>
          <p14:tracePt t="54133" x="4965700" y="1554163"/>
          <p14:tracePt t="54150" x="4991100" y="1473200"/>
          <p14:tracePt t="54166" x="5037138" y="1393825"/>
          <p14:tracePt t="54166" x="5054600" y="1357313"/>
          <p14:tracePt t="54184" x="5108575" y="1276350"/>
          <p14:tracePt t="54200" x="5180013" y="1179513"/>
          <p14:tracePt t="54216" x="5232400" y="1108075"/>
          <p14:tracePt t="54235" x="5303838" y="1044575"/>
          <p14:tracePt t="54249" x="5384800" y="990600"/>
          <p14:tracePt t="54249" x="5402263" y="973138"/>
          <p14:tracePt t="54269" x="5446713" y="965200"/>
          <p14:tracePt t="54282" x="5581650" y="919163"/>
          <p14:tracePt t="54301" x="5643563" y="911225"/>
          <p14:tracePt t="54316" x="5715000" y="911225"/>
          <p14:tracePt t="54334" x="5795963" y="919163"/>
          <p14:tracePt t="54350" x="5911850" y="973138"/>
          <p14:tracePt t="54350" x="5983288" y="1000125"/>
          <p14:tracePt t="54369" x="6045200" y="1036638"/>
          <p14:tracePt t="54369" x="6108700" y="1098550"/>
          <p14:tracePt t="54384" x="6232525" y="1187450"/>
          <p14:tracePt t="54401" x="6367463" y="1322388"/>
          <p14:tracePt t="54416" x="6473825" y="1428750"/>
          <p14:tracePt t="54416" x="6537325" y="1509713"/>
          <p14:tracePt t="54438" x="6581775" y="1554163"/>
          <p14:tracePt t="54449" x="6724650" y="1776413"/>
          <p14:tracePt t="54469" x="6777038" y="1866900"/>
          <p14:tracePt t="54482" x="6911975" y="2152650"/>
          <p14:tracePt t="54500" x="6965950" y="2312988"/>
          <p14:tracePt t="54517" x="6991350" y="2446338"/>
          <p14:tracePt t="54533" x="7010400" y="2598738"/>
          <p14:tracePt t="54551" x="7045325" y="2732088"/>
          <p14:tracePt t="54566" x="7054850" y="2822575"/>
          <p14:tracePt t="54566" x="7054850" y="2857500"/>
          <p14:tracePt t="54585" x="7072313" y="2919413"/>
          <p14:tracePt t="54600" x="7072313" y="2965450"/>
          <p14:tracePt t="54616" x="7054850" y="2965450"/>
          <p14:tracePt t="54900" x="7018338" y="2990850"/>
          <p14:tracePt t="54907" x="6973888" y="3017838"/>
          <p14:tracePt t="54916" x="6894513" y="3071813"/>
          <p14:tracePt t="54934" x="6777038" y="3143250"/>
          <p14:tracePt t="54950" x="6688138" y="3251200"/>
          <p14:tracePt t="54965" x="6581775" y="3330575"/>
          <p14:tracePt t="54983" x="6456363" y="3482975"/>
          <p14:tracePt t="55000" x="6384925" y="3562350"/>
          <p14:tracePt t="55017" x="6340475" y="3625850"/>
          <p14:tracePt t="55034" x="6269038" y="3679825"/>
          <p14:tracePt t="55052" x="6205538" y="3741738"/>
          <p14:tracePt t="55066" x="6143625" y="3822700"/>
          <p14:tracePt t="55085" x="6089650" y="3857625"/>
          <p14:tracePt t="55100" x="6037263" y="3929063"/>
          <p14:tracePt t="55118" x="5991225" y="3973513"/>
          <p14:tracePt t="55132" x="5946775" y="4027488"/>
          <p14:tracePt t="55149" x="5919788" y="4062413"/>
          <p14:tracePt t="55166" x="5894388" y="4089400"/>
          <p14:tracePt t="55183" x="5840413" y="4125913"/>
          <p14:tracePt t="55200" x="5813425" y="4160838"/>
          <p14:tracePt t="55216" x="5786438" y="4179888"/>
          <p14:tracePt t="55233" x="5759450" y="4187825"/>
          <p14:tracePt t="55249" x="5732463" y="4187825"/>
          <p14:tracePt t="55249" x="5705475" y="4187825"/>
          <p14:tracePt t="55270" x="5697538" y="4205288"/>
          <p14:tracePt t="55282" x="5643563" y="4205288"/>
          <p14:tracePt t="55302" x="5616575" y="4205288"/>
          <p14:tracePt t="55316" x="5589588" y="4205288"/>
          <p14:tracePt t="55333" x="5562600" y="4205288"/>
          <p14:tracePt t="55349" x="5554663" y="4197350"/>
          <p14:tracePt t="55366" x="5527675" y="4187825"/>
          <p14:tracePt t="55382" x="5510213" y="4179888"/>
          <p14:tracePt t="55400" x="5500688" y="4170363"/>
          <p14:tracePt t="55416" x="5491163" y="4170363"/>
          <p14:tracePt t="55432" x="5473700" y="4170363"/>
          <p14:tracePt t="55455" x="5473700" y="4160838"/>
          <p14:tracePt t="55500" x="5473700" y="4133850"/>
          <p14:tracePt t="55954" x="5465763" y="4125913"/>
          <p14:tracePt t="55961" x="5465763" y="4108450"/>
          <p14:tracePt t="55968" x="5465763" y="4081463"/>
          <p14:tracePt t="55982" x="5456238" y="4027488"/>
          <p14:tracePt t="56000" x="5446713" y="4010025"/>
          <p14:tracePt t="56017" x="5438775" y="4000500"/>
          <p14:tracePt t="56032" x="5429250" y="3983038"/>
          <p14:tracePt t="56192" x="5411788" y="3973513"/>
          <p14:tracePt t="56208" x="5402263" y="3965575"/>
          <p14:tracePt t="56215" x="5402263" y="3946525"/>
          <p14:tracePt t="56223" x="5384800" y="3929063"/>
          <p14:tracePt t="56232" x="5340350" y="3867150"/>
          <p14:tracePt t="56249" x="5286375" y="3768725"/>
          <p14:tracePt t="56267" x="5214938" y="3652838"/>
          <p14:tracePt t="56283" x="5054600" y="3330575"/>
          <p14:tracePt t="56302" x="4965700" y="3125788"/>
          <p14:tracePt t="56317" x="4875213" y="2919413"/>
          <p14:tracePt t="56335" x="4786313" y="2795588"/>
          <p14:tracePt t="56349" x="4697413" y="2705100"/>
          <p14:tracePt t="56367" x="4633913" y="2625725"/>
          <p14:tracePt t="56383" x="4554538" y="2581275"/>
          <p14:tracePt t="56383" x="4527550" y="2554288"/>
          <p14:tracePt t="56400" x="4473575" y="2517775"/>
          <p14:tracePt t="56416" x="4446588" y="2509838"/>
          <p14:tracePt t="56433" x="4438650" y="2500313"/>
          <p14:tracePt t="56448" x="4419600" y="2500313"/>
          <p14:tracePt t="56465" x="4411663" y="2490788"/>
          <p14:tracePt t="56708" x="4394200" y="2473325"/>
          <p14:tracePt t="56715" x="4367213" y="2465388"/>
          <p14:tracePt t="56723" x="4313238" y="2419350"/>
          <p14:tracePt t="56732" x="4214813" y="2366963"/>
          <p14:tracePt t="56751" x="4044950" y="2251075"/>
          <p14:tracePt t="56766" x="3848100" y="2125663"/>
          <p14:tracePt t="56766" x="3741738" y="2054225"/>
          <p14:tracePt t="56786" x="3660775" y="2000250"/>
          <p14:tracePt t="56799" x="3322638" y="1866900"/>
          <p14:tracePt t="56817" x="3116263" y="1776413"/>
          <p14:tracePt t="56833" x="2928938" y="1704975"/>
          <p14:tracePt t="56850" x="2776538" y="1660525"/>
          <p14:tracePt t="56866" x="2660650" y="1633538"/>
          <p14:tracePt t="56866" x="2589213" y="1616075"/>
          <p14:tracePt t="56885" x="2536825" y="1616075"/>
          <p14:tracePt t="56898" x="2384425" y="1616075"/>
          <p14:tracePt t="56917" x="2322513" y="1616075"/>
          <p14:tracePt t="56933" x="2276475" y="1616075"/>
          <p14:tracePt t="56951" x="2232025" y="1625600"/>
          <p14:tracePt t="56965" x="2197100" y="1643063"/>
          <p14:tracePt t="56985" x="2187575" y="1643063"/>
          <p14:tracePt t="56998" x="2179638" y="1660525"/>
          <p14:tracePt t="57016" x="2170113" y="1679575"/>
          <p14:tracePt t="57033" x="2160588" y="1679575"/>
          <p14:tracePt t="57048" x="2160588" y="1704975"/>
          <p14:tracePt t="57067" x="2160588" y="1714500"/>
          <p14:tracePt t="57084" x="2160588" y="1724025"/>
          <p14:tracePt t="57098" x="2214563" y="1785938"/>
          <p14:tracePt t="57116" x="2374900" y="1866900"/>
          <p14:tracePt t="57133" x="2697163" y="2000250"/>
          <p14:tracePt t="57149" x="3205163" y="2187575"/>
          <p14:tracePt t="57167" x="3679825" y="2393950"/>
          <p14:tracePt t="57183" x="4348163" y="2670175"/>
          <p14:tracePt t="57183" x="4616450" y="2776538"/>
          <p14:tracePt t="57202" x="5170488" y="3081338"/>
          <p14:tracePt t="57217" x="5653088" y="3384550"/>
          <p14:tracePt t="57232" x="5991225" y="3660775"/>
          <p14:tracePt t="57249" x="6303963" y="3956050"/>
          <p14:tracePt t="57265" x="6554788" y="4205288"/>
          <p14:tracePt t="57265" x="6643688" y="4313238"/>
          <p14:tracePt t="57285" x="6732588" y="4402138"/>
          <p14:tracePt t="57298" x="6823075" y="4510088"/>
          <p14:tracePt t="57315" x="6796088" y="4510088"/>
          <p14:tracePt t="57662" x="6759575" y="4510088"/>
          <p14:tracePt t="57669" x="6724650" y="4491038"/>
          <p14:tracePt t="57682" x="6608763" y="4438650"/>
          <p14:tracePt t="57682" x="6562725" y="4411663"/>
          <p14:tracePt t="57700" x="6429375" y="4348163"/>
          <p14:tracePt t="57716" x="6259513" y="4232275"/>
          <p14:tracePt t="57732" x="6081713" y="4089400"/>
          <p14:tracePt t="57749" x="5938838" y="3973513"/>
          <p14:tracePt t="57765" x="5830888" y="3867150"/>
          <p14:tracePt t="57783" x="5751513" y="3803650"/>
          <p14:tracePt t="57799" x="5670550" y="3724275"/>
          <p14:tracePt t="57818" x="5616575" y="3687763"/>
          <p14:tracePt t="57832" x="5581650" y="3652838"/>
          <p14:tracePt t="57851" x="5562600" y="3625850"/>
          <p14:tracePt t="57865" x="5527675" y="3608388"/>
          <p14:tracePt t="57865" x="5518150" y="3608388"/>
          <p14:tracePt t="57886" x="5518150" y="3598863"/>
          <p14:tracePt t="57898" x="5473700" y="3589338"/>
          <p14:tracePt t="57917" x="5465763" y="3589338"/>
          <p14:tracePt t="57932" x="5456238" y="3589338"/>
          <p14:tracePt t="57949" x="5446713" y="3589338"/>
          <p14:tracePt t="57964" x="5438775" y="3589338"/>
          <p14:tracePt t="57984" x="5419725" y="3589338"/>
          <p14:tracePt t="58015" x="5411788" y="3589338"/>
          <p14:tracePt t="58046" x="5402263" y="3589338"/>
          <p14:tracePt t="58085" x="5394325" y="3589338"/>
          <p14:tracePt t="58108" x="5402263" y="3589338"/>
          <p14:tracePt t="58477" x="5411788" y="3589338"/>
          <p14:tracePt t="58486" x="5429250" y="3589338"/>
          <p14:tracePt t="58498" x="5456238" y="3608388"/>
          <p14:tracePt t="58498" x="5483225" y="3616325"/>
          <p14:tracePt t="58517" x="5537200" y="3660775"/>
          <p14:tracePt t="58534" x="5670550" y="3714750"/>
          <p14:tracePt t="58549" x="5786438" y="3776663"/>
          <p14:tracePt t="58567" x="5919788" y="3822700"/>
          <p14:tracePt t="58582" x="6018213" y="3848100"/>
          <p14:tracePt t="58599" x="6170613" y="3902075"/>
          <p14:tracePt t="58616" x="6242050" y="3919538"/>
          <p14:tracePt t="58632" x="6303963" y="3929063"/>
          <p14:tracePt t="58649" x="6384925" y="3929063"/>
          <p14:tracePt t="58665" x="6456363" y="3929063"/>
          <p14:tracePt t="58682" x="6518275" y="3929063"/>
          <p14:tracePt t="58699" x="6634163" y="3929063"/>
          <p14:tracePt t="58716" x="6715125" y="3929063"/>
          <p14:tracePt t="58732" x="6769100" y="3929063"/>
          <p14:tracePt t="58751" x="6848475" y="3929063"/>
          <p14:tracePt t="58766" x="6938963" y="3929063"/>
          <p14:tracePt t="58783" x="7027863" y="3929063"/>
          <p14:tracePt t="58799" x="7089775" y="3929063"/>
          <p14:tracePt t="58799" x="7134225" y="3938588"/>
          <p14:tracePt t="58817" x="7180263" y="3938588"/>
          <p14:tracePt t="58833" x="7205663" y="3956050"/>
          <p14:tracePt t="58849" x="7215188" y="3965575"/>
          <p14:tracePt t="58865" x="7232650" y="3965575"/>
          <p14:tracePt t="58881" x="7242175" y="3965575"/>
          <p14:tracePt t="58898" x="7224713" y="3965575"/>
          <p14:tracePt t="59154" x="7205663" y="3965575"/>
          <p14:tracePt t="59162" x="7170738" y="3965575"/>
          <p14:tracePt t="59170" x="7126288" y="3965575"/>
          <p14:tracePt t="59181" x="7037388" y="3973513"/>
          <p14:tracePt t="59199" x="6902450" y="4017963"/>
          <p14:tracePt t="59215" x="6661150" y="4116388"/>
          <p14:tracePt t="59232" x="6473825" y="4205288"/>
          <p14:tracePt t="59249" x="6276975" y="4322763"/>
          <p14:tracePt t="59265" x="6116638" y="4411663"/>
          <p14:tracePt t="59283" x="6000750" y="4483100"/>
          <p14:tracePt t="59299" x="5919788" y="4527550"/>
          <p14:tracePt t="59299" x="5894388" y="4545013"/>
          <p14:tracePt t="59318" x="5830888" y="4589463"/>
          <p14:tracePt t="59332" x="5795963" y="4608513"/>
          <p14:tracePt t="59349" x="5751513" y="4625975"/>
          <p14:tracePt t="59365" x="5697538" y="4643438"/>
          <p14:tracePt t="59384" x="5653088" y="4643438"/>
          <p14:tracePt t="59398" x="5589588" y="4643438"/>
          <p14:tracePt t="59398" x="5572125" y="4643438"/>
          <p14:tracePt t="59418" x="5510213" y="4643438"/>
          <p14:tracePt t="59432" x="5429250" y="4643438"/>
          <p14:tracePt t="59451" x="5367338" y="4616450"/>
          <p14:tracePt t="59465" x="5313363" y="4562475"/>
          <p14:tracePt t="59482" x="5268913" y="4527550"/>
          <p14:tracePt t="59499" x="5197475" y="4456113"/>
          <p14:tracePt t="59515" x="5089525" y="4367213"/>
          <p14:tracePt t="59533" x="5027613" y="4313238"/>
          <p14:tracePt t="59549" x="4965700" y="4251325"/>
          <p14:tracePt t="59566" x="4894263" y="4205288"/>
          <p14:tracePt t="59581" x="4830763" y="4187825"/>
          <p14:tracePt t="59581" x="4813300" y="4170363"/>
          <p14:tracePt t="59601" x="4786313" y="4170363"/>
          <p14:tracePt t="59613" x="4714875" y="4160838"/>
          <p14:tracePt t="59634" x="4670425" y="4160838"/>
          <p14:tracePt t="59648" x="4633913" y="4160838"/>
          <p14:tracePt t="59666" x="4589463" y="4170363"/>
          <p14:tracePt t="59681" x="4572000" y="4197350"/>
          <p14:tracePt t="59698" x="4545013" y="4214813"/>
          <p14:tracePt t="59715" x="4527550" y="4259263"/>
          <p14:tracePt t="59732" x="4527550" y="4286250"/>
          <p14:tracePt t="59748" x="4527550" y="4322763"/>
          <p14:tracePt t="59765" x="4527550" y="4348163"/>
          <p14:tracePt t="59783" x="4527550" y="4384675"/>
          <p14:tracePt t="59798" x="4581525" y="4419600"/>
          <p14:tracePt t="59798" x="4616450" y="4446588"/>
          <p14:tracePt t="59818" x="4670425" y="4473575"/>
          <p14:tracePt t="59831" x="4867275" y="4537075"/>
          <p14:tracePt t="59850" x="5045075" y="4562475"/>
          <p14:tracePt t="59865" x="5224463" y="4598988"/>
          <p14:tracePt t="59882" x="5465763" y="4616450"/>
          <p14:tracePt t="59898" x="5688013" y="4652963"/>
          <p14:tracePt t="59915" x="6000750" y="4670425"/>
          <p14:tracePt t="59932" x="6180138" y="4697413"/>
          <p14:tracePt t="59949" x="6402388" y="4732338"/>
          <p14:tracePt t="59965" x="6626225" y="4786313"/>
          <p14:tracePt t="59981" x="6769100" y="4830763"/>
          <p14:tracePt t="59998" x="6884988" y="4857750"/>
          <p14:tracePt t="59998" x="6902450" y="4875213"/>
          <p14:tracePt t="60017" x="6965950" y="4884738"/>
          <p14:tracePt t="60034" x="6983413" y="4884738"/>
          <p14:tracePt t="60062" x="6983413" y="4875213"/>
          <p14:tracePt t="60542" x="6983413" y="4848225"/>
          <p14:tracePt t="60547" x="6983413" y="4786313"/>
          <p14:tracePt t="60566" x="6983413" y="4741863"/>
          <p14:tracePt t="60581" x="6983413" y="4679950"/>
          <p14:tracePt t="60599" x="6983413" y="4652963"/>
          <p14:tracePt t="60615" x="6983413" y="4608513"/>
          <p14:tracePt t="60633" x="6983413" y="4572000"/>
          <p14:tracePt t="60648" x="6983413" y="4562475"/>
          <p14:tracePt t="60717" x="6983413" y="4554538"/>
          <p14:tracePt t="60740" x="6991350" y="4554538"/>
          <p14:tracePt t="60748" x="6991350" y="4545013"/>
          <p14:tracePt t="60770" x="7000875" y="4545013"/>
          <p14:tracePt t="60778" x="7000875" y="4537075"/>
          <p14:tracePt t="60793" x="7010400" y="4527550"/>
          <p14:tracePt t="60817" x="7018338" y="4527550"/>
          <p14:tracePt t="60824" x="7027863" y="4527550"/>
          <p14:tracePt t="60832" x="7054850" y="4518025"/>
          <p14:tracePt t="60849" x="7081838" y="4500563"/>
          <p14:tracePt t="60865" x="7099300" y="4500563"/>
          <p14:tracePt t="60884" x="7134225" y="4491038"/>
          <p14:tracePt t="60899" x="7180263" y="4483100"/>
          <p14:tracePt t="60917" x="7188200" y="4483100"/>
          <p14:tracePt t="60917" x="7197725" y="4483100"/>
          <p14:tracePt t="60932" x="7215188" y="4473575"/>
          <p14:tracePt t="60951" x="7242175" y="4473575"/>
          <p14:tracePt t="60965" x="7251700" y="4473575"/>
          <p14:tracePt t="60993" x="7251700" y="4465638"/>
          <p14:tracePt t="61371" x="7251700" y="4456113"/>
          <p14:tracePt t="61378" x="7259638" y="4456113"/>
          <p14:tracePt t="61386" x="7269163" y="4438650"/>
          <p14:tracePt t="61397" x="7304088" y="4429125"/>
          <p14:tracePt t="61415" x="7348538" y="4411663"/>
          <p14:tracePt t="61415" x="7375525" y="4394200"/>
          <p14:tracePt t="61433" x="7446963" y="4394200"/>
          <p14:tracePt t="61448" x="7527925" y="4394200"/>
          <p14:tracePt t="61464" x="7599363" y="4394200"/>
          <p14:tracePt t="61481" x="7661275" y="4394200"/>
          <p14:tracePt t="61481" x="7688263" y="4394200"/>
          <p14:tracePt t="61501" x="7715250" y="4402138"/>
          <p14:tracePt t="61513" x="7786688" y="4438650"/>
          <p14:tracePt t="61533" x="7823200" y="4456113"/>
          <p14:tracePt t="61548" x="7848600" y="4483100"/>
          <p14:tracePt t="61564" x="7902575" y="4510088"/>
          <p14:tracePt t="61582" x="7939088" y="4554538"/>
          <p14:tracePt t="61598" x="7966075" y="4572000"/>
          <p14:tracePt t="61598" x="7991475" y="4581525"/>
          <p14:tracePt t="61618" x="8001000" y="4589463"/>
          <p14:tracePt t="61630" x="8037513" y="4625975"/>
          <p14:tracePt t="61650" x="8054975" y="4633913"/>
          <p14:tracePt t="61664" x="8089900" y="4633913"/>
          <p14:tracePt t="62087" x="8126413" y="4616450"/>
          <p14:tracePt t="62094" x="8197850" y="4608513"/>
          <p14:tracePt t="62101" x="8259763" y="4589463"/>
          <p14:tracePt t="62113" x="8483600" y="4518025"/>
          <p14:tracePt t="62113" x="8582025" y="4500563"/>
          <p14:tracePt t="62132" x="8786813" y="4473575"/>
          <p14:tracePt t="62150" x="8939213" y="4456113"/>
          <p14:tracePt t="62164" x="9082088" y="4456113"/>
          <p14:tracePt t="62181" x="9170988" y="4456113"/>
          <p14:tracePt t="62197" x="9251950" y="4456113"/>
          <p14:tracePt t="62214" x="9313863" y="4473575"/>
          <p14:tracePt t="62231" x="9348788" y="4483100"/>
          <p14:tracePt t="62248" x="9375775" y="4483100"/>
          <p14:tracePt t="62264" x="9385300" y="4483100"/>
          <p14:tracePt t="62280" x="9394825" y="4483100"/>
          <p14:tracePt t="62297" x="9402763" y="4491038"/>
          <p14:tracePt t="62314" x="9412288" y="4491038"/>
          <p14:tracePt t="62330" x="9420225" y="4500563"/>
          <p14:tracePt t="62349" x="9439275" y="4510088"/>
          <p14:tracePt t="62366" x="9439275" y="4518025"/>
          <p14:tracePt t="62380" x="9447213" y="4537075"/>
          <p14:tracePt t="62397" x="9456738" y="4554538"/>
          <p14:tracePt t="62414" x="9466263" y="4554538"/>
          <p14:tracePt t="62430" x="9466263" y="4562475"/>
          <p14:tracePt t="62447" x="9474200" y="4572000"/>
          <p14:tracePt t="62465" x="9474200" y="4581525"/>
          <p14:tracePt t="62480" x="9447213" y="4562475"/>
          <p14:tracePt t="62602" x="9439275" y="4545013"/>
          <p14:tracePt t="62609" x="9429750" y="4537075"/>
          <p14:tracePt t="62617" x="9420225" y="4518025"/>
          <p14:tracePt t="62630" x="9375775" y="4473575"/>
          <p14:tracePt t="62648" x="9348788" y="4446588"/>
          <p14:tracePt t="62664" x="9331325" y="4419600"/>
          <p14:tracePt t="62681" x="9313863" y="4402138"/>
          <p14:tracePt t="62697" x="9286875" y="4375150"/>
          <p14:tracePt t="62714" x="9277350" y="4357688"/>
          <p14:tracePt t="62731" x="9259888" y="4322763"/>
          <p14:tracePt t="62748" x="9251950" y="4313238"/>
          <p14:tracePt t="62765" x="9232900" y="4303713"/>
          <p14:tracePt t="62780" x="9232900" y="4295775"/>
          <p14:tracePt t="62799" x="9224963" y="4295775"/>
          <p14:tracePt t="62813" x="9215438" y="4286250"/>
          <p14:tracePt t="62813" x="9215438" y="4268788"/>
          <p14:tracePt t="62834" x="9205913" y="4268788"/>
          <p14:tracePt t="62846" x="9197975" y="4259263"/>
          <p14:tracePt t="62864" x="9188450" y="4241800"/>
          <p14:tracePt t="62881" x="9188450" y="4232275"/>
          <p14:tracePt t="62897" x="9180513" y="4224338"/>
          <p14:tracePt t="62914" x="9180513" y="4214813"/>
          <p14:tracePt t="62930" x="9161463" y="4187825"/>
          <p14:tracePt t="62948" x="9153525" y="4179888"/>
          <p14:tracePt t="62966" x="9153525" y="4170363"/>
          <p14:tracePt t="62980" x="9144000" y="4152900"/>
          <p14:tracePt t="63000" x="9144000" y="4143375"/>
          <p14:tracePt t="63014" x="9134475" y="4116388"/>
          <p14:tracePt t="63030" x="9126538" y="4098925"/>
          <p14:tracePt t="63050" x="9126538" y="4081463"/>
          <p14:tracePt t="63064" x="9117013" y="4062413"/>
          <p14:tracePt t="63082" x="9117013" y="4037013"/>
          <p14:tracePt t="63097" x="9109075" y="4017963"/>
          <p14:tracePt t="63114" x="9109075" y="4000500"/>
          <p14:tracePt t="63131" x="9109075" y="3990975"/>
          <p14:tracePt t="63147" x="9109075" y="3973513"/>
          <p14:tracePt t="63163" x="9109075" y="3965575"/>
          <p14:tracePt t="63180" x="9109075" y="3956050"/>
          <p14:tracePt t="63197" x="9109075" y="3946525"/>
          <p14:tracePt t="63213" x="9109075" y="3938588"/>
          <p14:tracePt t="64123" x="9109075" y="3946525"/>
          <p14:tracePt t="64687" x="9109075" y="3956050"/>
          <p14:tracePt t="64695" x="9109075" y="3965575"/>
          <p14:tracePt t="64702" x="9109075" y="3990975"/>
          <p14:tracePt t="64713" x="9109075" y="4017963"/>
          <p14:tracePt t="64730" x="9109075" y="4071938"/>
          <p14:tracePt t="64747" x="9109075" y="4098925"/>
          <p14:tracePt t="64747" x="9109075" y="4125913"/>
          <p14:tracePt t="64765" x="9117013" y="4170363"/>
          <p14:tracePt t="64780" x="9126538" y="4205288"/>
          <p14:tracePt t="64798" x="9144000" y="4251325"/>
          <p14:tracePt t="64814" x="9153525" y="4295775"/>
          <p14:tracePt t="64814" x="9170988" y="4322763"/>
          <p14:tracePt t="64833" x="9180513" y="4357688"/>
          <p14:tracePt t="64845" x="9205913" y="4473575"/>
          <p14:tracePt t="64866" x="9232900" y="4554538"/>
          <p14:tracePt t="64880" x="9242425" y="4616450"/>
          <p14:tracePt t="64898" x="9269413" y="4679950"/>
          <p14:tracePt t="64913" x="9296400" y="4714875"/>
          <p14:tracePt t="64930" x="9296400" y="4751388"/>
          <p14:tracePt t="64947" x="9304338" y="4768850"/>
          <p14:tracePt t="64963" x="9313863" y="4786313"/>
          <p14:tracePt t="64980" x="9313863" y="4795838"/>
          <p14:tracePt t="64996" x="9313863" y="4813300"/>
          <p14:tracePt t="65019" x="9304338" y="4813300"/>
          <p14:tracePt t="65357" x="9296400" y="4813300"/>
          <p14:tracePt t="65364" x="9269413" y="4813300"/>
          <p14:tracePt t="65381" x="9242425" y="4803775"/>
          <p14:tracePt t="65398" x="9180513" y="4795838"/>
          <p14:tracePt t="65414" x="9134475" y="4768850"/>
          <p14:tracePt t="65431" x="9082088" y="4751388"/>
          <p14:tracePt t="65447" x="9045575" y="4714875"/>
          <p14:tracePt t="65447" x="9028113" y="4697413"/>
          <p14:tracePt t="65467" x="9010650" y="4679950"/>
          <p14:tracePt t="65481" x="8983663" y="4652963"/>
          <p14:tracePt t="65498" x="8966200" y="4633913"/>
          <p14:tracePt t="65513" x="8956675" y="4616450"/>
          <p14:tracePt t="65530" x="8947150" y="4598988"/>
          <p14:tracePt t="65530" x="8947150" y="4589463"/>
          <p14:tracePt t="65550" x="8939213" y="4589463"/>
          <p14:tracePt t="65562" x="8920163" y="4562475"/>
          <p14:tracePt t="65582" x="8920163" y="4554538"/>
          <p14:tracePt t="65596" x="8912225" y="4545013"/>
          <p14:tracePt t="65614" x="8902700" y="4545013"/>
          <p14:tracePt t="65629" x="8894763" y="4537075"/>
          <p14:tracePt t="65646" x="8885238" y="4527550"/>
          <p14:tracePt t="65663" x="8875713" y="4527550"/>
          <p14:tracePt t="65682" x="8867775" y="4527550"/>
          <p14:tracePt t="65696" x="8848725" y="4527550"/>
          <p14:tracePt t="65713" x="8840788" y="4527550"/>
          <p14:tracePt t="65734" x="8840788" y="4518025"/>
          <p14:tracePt t="65746" x="8858250" y="4518025"/>
          <p14:tracePt t="65897" x="8867775" y="4518025"/>
          <p14:tracePt t="65903" x="8885238" y="4527550"/>
          <p14:tracePt t="65912" x="8956675" y="4562475"/>
          <p14:tracePt t="65931" x="9045575" y="4625975"/>
          <p14:tracePt t="65946" x="9126538" y="4679950"/>
          <p14:tracePt t="65964" x="9251950" y="4759325"/>
          <p14:tracePt t="65981" x="9323388" y="4822825"/>
          <p14:tracePt t="65995" x="9385300" y="4875213"/>
          <p14:tracePt t="66013" x="9466263" y="4929188"/>
          <p14:tracePt t="66030" x="9528175" y="4991100"/>
          <p14:tracePt t="66048" x="9599613" y="5062538"/>
          <p14:tracePt t="66048" x="9634538" y="5099050"/>
          <p14:tracePt t="66066" x="9688513" y="5143500"/>
          <p14:tracePt t="66083" x="9752013" y="5197475"/>
          <p14:tracePt t="66097" x="9786938" y="5224463"/>
          <p14:tracePt t="66115" x="9823450" y="5251450"/>
          <p14:tracePt t="66130" x="9858375" y="5268913"/>
          <p14:tracePt t="66148" x="9885363" y="5295900"/>
          <p14:tracePt t="66163" x="9920288" y="5322888"/>
          <p14:tracePt t="66180" x="9939338" y="5340350"/>
          <p14:tracePt t="66196" x="9956800" y="5357813"/>
          <p14:tracePt t="66213" x="9966325" y="5367338"/>
          <p14:tracePt t="66229" x="9991725" y="5375275"/>
          <p14:tracePt t="66246" x="9991725" y="5384800"/>
          <p14:tracePt t="66262" x="10010775" y="5394325"/>
          <p14:tracePt t="66281" x="10018713" y="5394325"/>
          <p14:tracePt t="66312" x="10018713" y="5402263"/>
          <p14:tracePt t="66442" x="10010775" y="5402263"/>
          <p14:tracePt t="67020" x="10001250" y="5402263"/>
          <p14:tracePt t="67027" x="9974263" y="5402263"/>
          <p14:tracePt t="67034" x="9956800" y="5402263"/>
          <p14:tracePt t="67046" x="9867900" y="5402263"/>
          <p14:tracePt t="67063" x="9752013" y="5402263"/>
          <p14:tracePt t="67063" x="9698038" y="5402263"/>
          <p14:tracePt t="67081" x="9528175" y="5394325"/>
          <p14:tracePt t="67097" x="9259888" y="5375275"/>
          <p14:tracePt t="67114" x="8902700" y="5357813"/>
          <p14:tracePt t="67130" x="8501063" y="5340350"/>
          <p14:tracePt t="67130" x="8242300" y="5340350"/>
          <p14:tracePt t="67149" x="8027988" y="5375275"/>
          <p14:tracePt t="67162" x="7599363" y="5411788"/>
          <p14:tracePt t="67162" x="7402513" y="5446713"/>
          <p14:tracePt t="67182" x="7081838" y="5510213"/>
          <p14:tracePt t="67196" x="6858000" y="5572125"/>
          <p14:tracePt t="67214" x="6680200" y="5608638"/>
          <p14:tracePt t="67230" x="6599238" y="5626100"/>
          <p14:tracePt t="67246" x="6562725" y="5643563"/>
          <p14:tracePt t="67263" x="6545263" y="5643563"/>
          <p14:tracePt t="67279" x="6518275" y="5643563"/>
          <p14:tracePt t="67581" x="6500813" y="5643563"/>
          <p14:tracePt t="67588" x="6465888" y="5643563"/>
          <p14:tracePt t="67597" x="6357938" y="5643563"/>
          <p14:tracePt t="67614" x="6143625" y="5634038"/>
          <p14:tracePt t="67630" x="5813425" y="5616575"/>
          <p14:tracePt t="67647" x="5402263" y="5599113"/>
          <p14:tracePt t="67663" x="5000625" y="5581650"/>
          <p14:tracePt t="67663" x="4759325" y="5581650"/>
          <p14:tracePt t="67682" x="4357688" y="5581650"/>
          <p14:tracePt t="67696" x="3956050" y="5581650"/>
          <p14:tracePt t="67714" x="3598863" y="5608638"/>
          <p14:tracePt t="67730" x="3330575" y="5643563"/>
          <p14:tracePt t="67747" x="3108325" y="5697538"/>
          <p14:tracePt t="67747" x="3027363" y="5724525"/>
          <p14:tracePt t="67766" x="2919413" y="5776913"/>
          <p14:tracePt t="67780" x="2741613" y="5857875"/>
          <p14:tracePt t="67798" x="2660650" y="5894388"/>
          <p14:tracePt t="67813" x="2643188" y="5894388"/>
          <p14:tracePt t="68065" x="2598738" y="5894388"/>
          <p14:tracePt t="68073" x="2562225" y="5894388"/>
          <p14:tracePt t="68080" x="2473325" y="5875338"/>
          <p14:tracePt t="68098" x="2393950" y="5848350"/>
          <p14:tracePt t="68113" x="2312988" y="5822950"/>
          <p14:tracePt t="68130" x="2197100" y="5795963"/>
          <p14:tracePt t="68146" x="2116138" y="5759450"/>
          <p14:tracePt t="68146" x="2081213" y="5741988"/>
          <p14:tracePt t="68166" x="2044700" y="5732463"/>
          <p14:tracePt t="68179" x="1911350" y="5688013"/>
          <p14:tracePt t="68198" x="1830388" y="5653088"/>
          <p14:tracePt t="68212" x="1776413" y="5634038"/>
          <p14:tracePt t="68232" x="1724025" y="5634038"/>
          <p14:tracePt t="68246" x="1679575" y="5634038"/>
          <p14:tracePt t="68264" x="1625600" y="5634038"/>
          <p14:tracePt t="68279" x="1562100" y="5634038"/>
          <p14:tracePt t="68297" x="1500188" y="5643563"/>
          <p14:tracePt t="68314" x="1465263" y="5661025"/>
          <p14:tracePt t="68329" x="1419225" y="5670550"/>
          <p14:tracePt t="68347" x="1384300" y="5697538"/>
          <p14:tracePt t="68363" x="1366838" y="5715000"/>
          <p14:tracePt t="68363" x="1357313" y="5715000"/>
          <p14:tracePt t="68382" x="1339850" y="5724525"/>
          <p14:tracePt t="68397" x="1330325" y="5732463"/>
          <p14:tracePt t="68414" x="1330325" y="5741988"/>
          <p14:tracePt t="68443" x="1330325" y="5751513"/>
          <p14:tracePt t="68504" x="1347788" y="5751513"/>
          <p14:tracePt t="68519" x="1357313" y="5751513"/>
          <p14:tracePt t="68527" x="1374775" y="5751513"/>
          <p14:tracePt t="68535" x="1401763" y="5768975"/>
          <p14:tracePt t="68545" x="1482725" y="5768975"/>
          <p14:tracePt t="68564" x="1589088" y="5776913"/>
          <p14:tracePt t="68579" x="1830388" y="5795963"/>
          <p14:tracePt t="68598" x="2036763" y="5830888"/>
          <p14:tracePt t="68613" x="2160588" y="5840413"/>
          <p14:tracePt t="68630" x="2276475" y="5857875"/>
          <p14:tracePt t="68646" x="2411413" y="5884863"/>
          <p14:tracePt t="68646" x="2465388" y="5902325"/>
          <p14:tracePt t="68666" x="2517775" y="5902325"/>
          <p14:tracePt t="68679" x="2687638" y="5946775"/>
          <p14:tracePt t="68698" x="2776538" y="5973763"/>
          <p14:tracePt t="68713" x="2857500" y="5983288"/>
          <p14:tracePt t="68729" x="2901950" y="5983288"/>
          <p14:tracePt t="68746" x="2946400" y="6000750"/>
          <p14:tracePt t="68763" x="2955925" y="6010275"/>
          <p14:tracePt t="68778" x="2982913" y="6000750"/>
          <p14:tracePt t="69228" x="3017838" y="5973763"/>
          <p14:tracePt t="69234" x="3081338" y="5946775"/>
          <p14:tracePt t="69245" x="3241675" y="5867400"/>
          <p14:tracePt t="69263" x="3608388" y="5768975"/>
          <p14:tracePt t="69280" x="4044950" y="5670550"/>
          <p14:tracePt t="69280" x="4419600" y="5626100"/>
          <p14:tracePt t="69297" x="5116513" y="5608638"/>
          <p14:tracePt t="69313" x="5751513" y="5608638"/>
          <p14:tracePt t="69330" x="6367463" y="5634038"/>
          <p14:tracePt t="69346" x="6875463" y="5724525"/>
          <p14:tracePt t="69363" x="7259638" y="5741988"/>
          <p14:tracePt t="69379" x="7518400" y="5759450"/>
          <p14:tracePt t="69379" x="7643813" y="5759450"/>
          <p14:tracePt t="69398" x="7840663" y="5759450"/>
          <p14:tracePt t="69413" x="7929563" y="5759450"/>
          <p14:tracePt t="69430" x="7991475" y="5759450"/>
          <p14:tracePt t="69446" x="8018463" y="5759450"/>
          <p14:tracePt t="69446" x="8027988" y="5759450"/>
          <p14:tracePt t="69468" x="8054975" y="5741988"/>
          <p14:tracePt t="69758" x="8099425" y="5715000"/>
          <p14:tracePt t="69766" x="8170863" y="5670550"/>
          <p14:tracePt t="69778" x="8367713" y="5545138"/>
          <p14:tracePt t="69796" x="8724900" y="5367338"/>
          <p14:tracePt t="69813" x="8894763" y="5268913"/>
          <p14:tracePt t="69830" x="9010650" y="5187950"/>
          <p14:tracePt t="69846" x="9082088" y="5133975"/>
          <p14:tracePt t="69863" x="9126538" y="5116513"/>
          <p14:tracePt t="69879" x="9161463" y="5089525"/>
          <p14:tracePt t="69879" x="9180513" y="5072063"/>
          <p14:tracePt t="69899" x="9205913" y="5037138"/>
          <p14:tracePt t="69913" x="9224963" y="5010150"/>
          <p14:tracePt t="69930" x="9232900" y="4973638"/>
          <p14:tracePt t="69945" x="9251950" y="4911725"/>
          <p14:tracePt t="69964" x="9259888" y="4830763"/>
          <p14:tracePt t="69979" x="9259888" y="4759325"/>
          <p14:tracePt t="69979" x="9259888" y="4714875"/>
          <p14:tracePt t="69997" x="9259888" y="4643438"/>
          <p14:tracePt t="70013" x="9259888" y="4562475"/>
          <p14:tracePt t="70029" x="9259888" y="4491038"/>
          <p14:tracePt t="70046" x="9259888" y="4402138"/>
          <p14:tracePt t="70062" x="9259888" y="4322763"/>
          <p14:tracePt t="70080" x="9259888" y="4251325"/>
          <p14:tracePt t="70095" x="9259888" y="4143375"/>
          <p14:tracePt t="70114" x="9259888" y="4116388"/>
          <p14:tracePt t="70129" x="9259888" y="4081463"/>
          <p14:tracePt t="70148" x="9259888" y="4054475"/>
          <p14:tracePt t="70163" x="9251950" y="4037013"/>
          <p14:tracePt t="70180" x="9251950" y="4017963"/>
          <p14:tracePt t="70196" x="9232900" y="4000500"/>
          <p14:tracePt t="70214" x="9224963" y="3973513"/>
          <p14:tracePt t="70228" x="9205913" y="3973513"/>
          <p14:tracePt t="70245" x="9197975" y="3965575"/>
          <p14:tracePt t="70262" x="9180513" y="3946525"/>
          <p14:tracePt t="70279" x="9170988" y="3938588"/>
          <p14:tracePt t="70295" x="9153525" y="3919538"/>
          <p14:tracePt t="70313" x="9134475" y="3902075"/>
          <p14:tracePt t="70330" x="9126538" y="3894138"/>
          <p14:tracePt t="70346" x="9117013" y="3884613"/>
          <p14:tracePt t="70363" x="9109075" y="3884613"/>
          <p14:tracePt t="70378" x="9099550" y="3875088"/>
          <p14:tracePt t="70398" x="9099550" y="3867150"/>
          <p14:tracePt t="70429" x="9090025" y="3867150"/>
          <p14:tracePt t="70574" x="9090025" y="3875088"/>
          <p14:tracePt t="70628" x="9090025" y="3884613"/>
          <p14:tracePt t="70645" x="9090025" y="3894138"/>
          <p14:tracePt t="70650" x="9090025" y="3911600"/>
          <p14:tracePt t="70661" x="9090025" y="3929063"/>
          <p14:tracePt t="70678" x="9090025" y="3965575"/>
          <p14:tracePt t="70695" x="9090025" y="4017963"/>
          <p14:tracePt t="70713" x="9090025" y="4044950"/>
          <p14:tracePt t="70729" x="9090025" y="4071938"/>
          <p14:tracePt t="70744" x="9090025" y="4098925"/>
          <p14:tracePt t="70761" x="9090025" y="4133850"/>
          <p14:tracePt t="70778" x="9099550" y="4152900"/>
          <p14:tracePt t="70778" x="9099550" y="4160838"/>
          <p14:tracePt t="70799" x="9109075" y="4187825"/>
          <p14:tracePt t="70811" x="9109075" y="4224338"/>
          <p14:tracePt t="70831" x="9126538" y="4251325"/>
          <p14:tracePt t="70845" x="9126538" y="4276725"/>
          <p14:tracePt t="70863" x="9134475" y="4322763"/>
          <p14:tracePt t="70879" x="9153525" y="4357688"/>
          <p14:tracePt t="70879" x="9153525" y="4375150"/>
          <p14:tracePt t="70898" x="9170988" y="4402138"/>
          <p14:tracePt t="70911" x="9197975" y="4465638"/>
          <p14:tracePt t="70930" x="9224963" y="4491038"/>
          <p14:tracePt t="70945" x="9242425" y="4510088"/>
          <p14:tracePt t="70964" x="9259888" y="4545013"/>
          <p14:tracePt t="70978" x="9286875" y="4562475"/>
          <p14:tracePt t="70978" x="9296400" y="4572000"/>
          <p14:tracePt t="70999" x="9304338" y="4598988"/>
          <p14:tracePt t="71011" x="9331325" y="4625975"/>
          <p14:tracePt t="71031" x="9358313" y="4660900"/>
          <p14:tracePt t="71045" x="9375775" y="4670425"/>
          <p14:tracePt t="71062" x="9412288" y="4697413"/>
          <p14:tracePt t="71080" x="9429750" y="4724400"/>
          <p14:tracePt t="71095" x="9491663" y="4768850"/>
          <p14:tracePt t="71114" x="9518650" y="4803775"/>
          <p14:tracePt t="71129" x="9582150" y="4830763"/>
          <p14:tracePt t="71146" x="9634538" y="4857750"/>
          <p14:tracePt t="71162" x="9698038" y="4884738"/>
          <p14:tracePt t="71180" x="9759950" y="4902200"/>
          <p14:tracePt t="71195" x="9823450" y="4919663"/>
          <p14:tracePt t="71214" x="9867900" y="4929188"/>
          <p14:tracePt t="71229" x="9912350" y="4938713"/>
          <p14:tracePt t="71247" x="9956800" y="4938713"/>
          <p14:tracePt t="71262" x="10001250" y="4938713"/>
          <p14:tracePt t="71280" x="10045700" y="4938713"/>
          <p14:tracePt t="71295" x="10109200" y="4938713"/>
          <p14:tracePt t="71295" x="10117138" y="4938713"/>
          <p14:tracePt t="71313" x="10161588" y="4938713"/>
          <p14:tracePt t="71330" x="10225088" y="4938713"/>
          <p14:tracePt t="71345" x="10260013" y="4938713"/>
          <p14:tracePt t="71363" x="10287000" y="4938713"/>
          <p14:tracePt t="71379" x="10323513" y="4938713"/>
          <p14:tracePt t="71379" x="10331450" y="4929188"/>
          <p14:tracePt t="71398" x="10340975" y="4929188"/>
          <p14:tracePt t="71411" x="10331450" y="4929188"/>
          <p14:tracePt t="71613" x="10304463" y="4929188"/>
          <p14:tracePt t="71620" x="10287000" y="4929188"/>
          <p14:tracePt t="71629" x="10206038" y="4929188"/>
          <p14:tracePt t="71646" x="10144125" y="4919663"/>
          <p14:tracePt t="71662" x="10082213" y="4902200"/>
          <p14:tracePt t="71662" x="10045700" y="4894263"/>
          <p14:tracePt t="71682" x="10001250" y="4894263"/>
          <p14:tracePt t="71694" x="9929813" y="4867275"/>
          <p14:tracePt t="71715" x="9885363" y="4840288"/>
          <p14:tracePt t="71729" x="9823450" y="4822825"/>
          <p14:tracePt t="71746" x="9769475" y="4795838"/>
          <p14:tracePt t="71762" x="9725025" y="4768850"/>
          <p14:tracePt t="71779" x="9671050" y="4732338"/>
          <p14:tracePt t="71795" x="9634538" y="4697413"/>
          <p14:tracePt t="71812" x="9582150" y="4652963"/>
          <p14:tracePt t="71830" x="9528175" y="4608513"/>
          <p14:tracePt t="71845" x="9510713" y="4581525"/>
          <p14:tracePt t="71863" x="9456738" y="4527550"/>
          <p14:tracePt t="71878" x="9420225" y="4473575"/>
          <p14:tracePt t="71878" x="9394825" y="4456113"/>
          <p14:tracePt t="71898" x="9348788" y="4429125"/>
          <p14:tracePt t="71910" x="9277350" y="4330700"/>
          <p14:tracePt t="71931" x="9205913" y="4268788"/>
          <p14:tracePt t="71946" x="9144000" y="4187825"/>
          <p14:tracePt t="71964" x="9090025" y="4108450"/>
          <p14:tracePt t="71978" x="9037638" y="4027488"/>
          <p14:tracePt t="71995" x="8991600" y="3946525"/>
          <p14:tracePt t="72012" x="8939213" y="3840163"/>
          <p14:tracePt t="72029" x="8929688" y="3795713"/>
          <p14:tracePt t="72045" x="8920163" y="3776663"/>
          <p14:tracePt t="72062" x="8912225" y="3768725"/>
          <p14:tracePt t="72080" x="8902700" y="3768725"/>
          <p14:tracePt t="72095" x="8902700" y="3751263"/>
          <p14:tracePt t="72111" x="8902700" y="3768725"/>
          <p14:tracePt t="72213" x="8902700" y="3776663"/>
          <p14:tracePt t="72221" x="8902700" y="3786188"/>
          <p14:tracePt t="72228" x="8902700" y="3830638"/>
          <p14:tracePt t="72245" x="8902700" y="3875088"/>
          <p14:tracePt t="72262" x="8929688" y="3938588"/>
          <p14:tracePt t="72278" x="8966200" y="4010025"/>
          <p14:tracePt t="72295" x="9010650" y="4071938"/>
          <p14:tracePt t="72312" x="9072563" y="4179888"/>
          <p14:tracePt t="72330" x="9126538" y="4241800"/>
          <p14:tracePt t="72344" x="9144000" y="4286250"/>
          <p14:tracePt t="72363" x="9180513" y="4322763"/>
          <p14:tracePt t="72378" x="9205913" y="4375150"/>
          <p14:tracePt t="72378" x="9232900" y="4394200"/>
          <p14:tracePt t="72398" x="9242425" y="4419600"/>
          <p14:tracePt t="72411" x="9323388" y="4500563"/>
          <p14:tracePt t="72431" x="9340850" y="4545013"/>
          <p14:tracePt t="72444" x="9375775" y="4562475"/>
          <p14:tracePt t="72464" x="9412288" y="4608513"/>
          <p14:tracePt t="72478" x="9447213" y="4643438"/>
          <p14:tracePt t="72495" x="9474200" y="4670425"/>
          <p14:tracePt t="72512" x="9518650" y="4714875"/>
          <p14:tracePt t="72529" x="9555163" y="4751388"/>
          <p14:tracePt t="72545" x="9599613" y="4786313"/>
          <p14:tracePt t="72562" x="9653588" y="4822825"/>
          <p14:tracePt t="72580" x="9705975" y="4857750"/>
          <p14:tracePt t="72595" x="9752013" y="4894263"/>
          <p14:tracePt t="72595" x="9777413" y="4919663"/>
          <p14:tracePt t="72615" x="9813925" y="4956175"/>
          <p14:tracePt t="72629" x="9840913" y="4973638"/>
          <p14:tracePt t="72647" x="9867900" y="4991100"/>
          <p14:tracePt t="72661" x="9894888" y="5018088"/>
          <p14:tracePt t="72679" x="9929813" y="5045075"/>
          <p14:tracePt t="72695" x="9947275" y="5072063"/>
          <p14:tracePt t="72711" x="10001250" y="5099050"/>
          <p14:tracePt t="72729" x="10037763" y="5126038"/>
          <p14:tracePt t="72744" x="10055225" y="5133975"/>
          <p14:tracePt t="72761" x="10090150" y="5143500"/>
          <p14:tracePt t="72777" x="10109200" y="5153025"/>
          <p14:tracePt t="72795" x="10134600" y="5160963"/>
          <p14:tracePt t="72812" x="10117138" y="5160963"/>
          <p14:tracePt t="73198" x="10099675" y="5160963"/>
          <p14:tracePt t="73206" x="10055225" y="5160963"/>
          <p14:tracePt t="73213" x="10001250" y="5160963"/>
          <p14:tracePt t="73229" x="9920288" y="5160963"/>
          <p14:tracePt t="73245" x="9813925" y="5143500"/>
          <p14:tracePt t="73261" x="9705975" y="5133975"/>
          <p14:tracePt t="73278" x="9609138" y="5089525"/>
          <p14:tracePt t="73295" x="9528175" y="5062538"/>
          <p14:tracePt t="73311" x="9483725" y="5027613"/>
          <p14:tracePt t="73311" x="9456738" y="5018088"/>
          <p14:tracePt t="73330" x="9429750" y="4983163"/>
          <p14:tracePt t="73345" x="9394825" y="4919663"/>
          <p14:tracePt t="73362" x="9358313" y="4840288"/>
          <p14:tracePt t="73378" x="9313863" y="4759325"/>
          <p14:tracePt t="73396" x="9286875" y="4679950"/>
          <p14:tracePt t="73412" x="9251950" y="4581525"/>
          <p14:tracePt t="73430" x="9224963" y="4518025"/>
          <p14:tracePt t="73445" x="9215438" y="4456113"/>
          <p14:tracePt t="73464" x="9188450" y="4402138"/>
          <p14:tracePt t="73478" x="9161463" y="4357688"/>
          <p14:tracePt t="73496" x="9153525" y="4322763"/>
          <p14:tracePt t="73512" x="9144000" y="4276725"/>
          <p14:tracePt t="73531" x="9134475" y="4251325"/>
          <p14:tracePt t="73545" x="9134475" y="4232275"/>
          <p14:tracePt t="73561" x="9126538" y="4205288"/>
          <p14:tracePt t="73579" x="9117013" y="4187825"/>
          <p14:tracePt t="73595" x="9109075" y="4170363"/>
          <p14:tracePt t="73612" x="9109075" y="4160838"/>
          <p14:tracePt t="73612" x="9090025" y="4143375"/>
          <p14:tracePt t="73629" x="9082088" y="4125913"/>
          <p14:tracePt t="73646" x="9082088" y="4116388"/>
          <p14:tracePt t="73660" x="9072563" y="4108450"/>
          <p14:tracePt t="73677" x="9072563" y="4098925"/>
          <p14:tracePt t="73694" x="9072563" y="4089400"/>
          <p14:tracePt t="73711" x="9072563" y="4071938"/>
          <p14:tracePt t="73752" x="9063038" y="4071938"/>
          <p14:tracePt t="73798" x="9063038" y="4081463"/>
          <p14:tracePt t="73844" x="9063038" y="4089400"/>
          <p14:tracePt t="73852" x="9063038" y="4108450"/>
          <p14:tracePt t="73861" x="9063038" y="4170363"/>
          <p14:tracePt t="73878" x="9063038" y="4259263"/>
          <p14:tracePt t="73896" x="9063038" y="4340225"/>
          <p14:tracePt t="73911" x="9063038" y="4429125"/>
          <p14:tracePt t="73911" x="9063038" y="4465638"/>
          <p14:tracePt t="73931" x="9063038" y="4562475"/>
          <p14:tracePt t="73946" x="9082088" y="4652963"/>
          <p14:tracePt t="73964" x="9090025" y="4732338"/>
          <p14:tracePt t="73978" x="9090025" y="4795838"/>
          <p14:tracePt t="73995" x="9109075" y="4848225"/>
          <p14:tracePt t="74012" x="9117013" y="4902200"/>
          <p14:tracePt t="74012" x="9134475" y="4929188"/>
          <p14:tracePt t="74029" x="9134475" y="4956175"/>
          <p14:tracePt t="74045" x="9144000" y="5000625"/>
          <p14:tracePt t="74061" x="9144000" y="5045075"/>
          <p14:tracePt t="74079" x="9153525" y="5081588"/>
          <p14:tracePt t="74094" x="9153525" y="5099050"/>
          <p14:tracePt t="74094" x="9161463" y="5108575"/>
          <p14:tracePt t="74114" x="9161463" y="5126038"/>
          <p14:tracePt t="74129" x="9161463" y="5133975"/>
          <p14:tracePt t="74145" x="9170988" y="5133975"/>
          <p14:tracePt t="74160" x="9170988" y="5143500"/>
          <p14:tracePt t="74179" x="9197975" y="5143500"/>
          <p14:tracePt t="74194" x="9205913" y="5153025"/>
          <p14:tracePt t="74212" x="9232900" y="5153025"/>
          <p14:tracePt t="74228" x="9304338" y="5160963"/>
          <p14:tracePt t="74245" x="9394825" y="5160963"/>
          <p14:tracePt t="74261" x="9474200" y="5180013"/>
          <p14:tracePt t="74278" x="9582150" y="5187950"/>
          <p14:tracePt t="74294" x="9671050" y="5187950"/>
          <p14:tracePt t="74311" x="9752013" y="5205413"/>
          <p14:tracePt t="74311" x="9786938" y="5205413"/>
          <p14:tracePt t="74330" x="9867900" y="5214938"/>
          <p14:tracePt t="74345" x="9929813" y="5214938"/>
          <p14:tracePt t="74362" x="9991725" y="5214938"/>
          <p14:tracePt t="74378" x="10045700" y="5214938"/>
          <p14:tracePt t="74395" x="10099675" y="5214938"/>
          <p14:tracePt t="74395" x="10109200" y="5214938"/>
          <p14:tracePt t="74414" x="10153650" y="5214938"/>
          <p14:tracePt t="74430" x="10180638" y="5214938"/>
          <p14:tracePt t="74444" x="10215563" y="5214938"/>
          <p14:tracePt t="74464" x="10233025" y="5214938"/>
          <p14:tracePt t="74478" x="10252075" y="5214938"/>
          <p14:tracePt t="74496" x="10269538" y="5214938"/>
          <p14:tracePt t="74510" x="10277475" y="5214938"/>
          <p14:tracePt t="74568" x="10287000" y="5214938"/>
          <p14:tracePt t="74585" x="10296525" y="5214938"/>
          <p14:tracePt t="74590" x="10304463" y="5214938"/>
          <p14:tracePt t="74615" x="10313988" y="5214938"/>
          <p14:tracePt t="74629" x="10323513" y="5214938"/>
          <p14:tracePt t="74652" x="10340975" y="5214938"/>
          <p14:tracePt t="74668" x="10348913" y="5214938"/>
          <p14:tracePt t="74691" x="10358438" y="5214938"/>
          <p14:tracePt t="74708" x="10367963" y="5214938"/>
          <p14:tracePt t="74713" x="10375900" y="5214938"/>
          <p14:tracePt t="74729" x="10385425" y="5214938"/>
          <p14:tracePt t="74744" x="10394950" y="5214938"/>
          <p14:tracePt t="74760" x="10402888" y="5214938"/>
          <p14:tracePt t="74783" x="10420350" y="5214938"/>
          <p14:tracePt t="74813" x="10429875" y="5214938"/>
          <p14:tracePt t="74875" x="10439400" y="5214938"/>
          <p14:tracePt t="75314" x="10456863" y="5214938"/>
          <p14:tracePt t="75322" x="10474325" y="5214938"/>
          <p14:tracePt t="75330" x="10491788" y="5205413"/>
          <p14:tracePt t="75343" x="10563225" y="5180013"/>
          <p14:tracePt t="75362" x="10609263" y="5170488"/>
          <p14:tracePt t="75378" x="10644188" y="5170488"/>
          <p14:tracePt t="75395" x="10680700" y="5160963"/>
          <p14:tracePt t="75411" x="10698163" y="5160963"/>
          <p14:tracePt t="75411" x="10715625" y="5160963"/>
          <p14:tracePt t="75430" x="10725150" y="5160963"/>
          <p14:tracePt t="75444" x="10752138" y="5160963"/>
          <p14:tracePt t="75464" x="10760075" y="5160963"/>
          <p14:tracePt t="75477" x="10769600" y="5160963"/>
          <p14:tracePt t="75496" x="10777538" y="5143500"/>
          <p14:tracePt t="75511" x="10787063" y="5143500"/>
          <p14:tracePt t="75530" x="10796588" y="5143500"/>
          <p14:tracePt t="77381" x="10777538" y="5143500"/>
          <p14:tracePt t="77930" x="10752138" y="5143500"/>
          <p14:tracePt t="77938" x="10698163" y="5143500"/>
          <p14:tracePt t="77945" x="10644188" y="5143500"/>
          <p14:tracePt t="77945" x="10555288" y="5143500"/>
          <p14:tracePt t="77961" x="10340975" y="5143500"/>
          <p14:tracePt t="77978" x="10072688" y="5143500"/>
          <p14:tracePt t="77993" x="9804400" y="5153025"/>
          <p14:tracePt t="78012" x="9466263" y="5214938"/>
          <p14:tracePt t="78026" x="9197975" y="5268913"/>
          <p14:tracePt t="78026" x="9028113" y="5286375"/>
          <p14:tracePt t="78046" x="8902700" y="5303838"/>
          <p14:tracePt t="78046" x="8751888" y="5357813"/>
          <p14:tracePt t="78061" x="8555038" y="5411788"/>
          <p14:tracePt t="78077" x="8375650" y="5438775"/>
          <p14:tracePt t="78095" x="8242300" y="5491163"/>
          <p14:tracePt t="78110" x="8180388" y="5518150"/>
          <p14:tracePt t="78128" x="8126413" y="5537200"/>
          <p14:tracePt t="78143" x="8116888" y="5537200"/>
          <p14:tracePt t="78416" x="8099425" y="5537200"/>
          <p14:tracePt t="78422" x="8081963" y="5537200"/>
          <p14:tracePt t="78430" x="8062913" y="5537200"/>
          <p14:tracePt t="78443" x="7966075" y="5537200"/>
          <p14:tracePt t="78463" x="7885113" y="5537200"/>
          <p14:tracePt t="78478" x="7831138" y="5537200"/>
          <p14:tracePt t="78493" x="7769225" y="5554663"/>
          <p14:tracePt t="78511" x="7688263" y="5562600"/>
          <p14:tracePt t="78526" x="7643813" y="5581650"/>
          <p14:tracePt t="78526" x="7599363" y="5589588"/>
          <p14:tracePt t="78546" x="7562850" y="5608638"/>
          <p14:tracePt t="78559" x="7439025" y="5653088"/>
          <p14:tracePt t="78578" x="7367588" y="5680075"/>
          <p14:tracePt t="78594" x="7269163" y="5724525"/>
          <p14:tracePt t="78611" x="7188200" y="5768975"/>
          <p14:tracePt t="78626" x="7108825" y="5795963"/>
          <p14:tracePt t="78626" x="7081838" y="5813425"/>
          <p14:tracePt t="78647" x="7045325" y="5830888"/>
          <p14:tracePt t="78659" x="6929438" y="5867400"/>
          <p14:tracePt t="78680" x="6848475" y="5884863"/>
          <p14:tracePt t="78694" x="6769100" y="5894388"/>
          <p14:tracePt t="78711" x="6705600" y="5911850"/>
          <p14:tracePt t="78726" x="6643688" y="5919788"/>
          <p14:tracePt t="78743" x="6599238" y="5919788"/>
          <p14:tracePt t="78743" x="6589713" y="5919788"/>
          <p14:tracePt t="78761" x="6562725" y="5929313"/>
          <p14:tracePt t="78777" x="6537325" y="5929313"/>
          <p14:tracePt t="78793" x="6518275" y="5929313"/>
          <p14:tracePt t="78809" x="6491288" y="5929313"/>
          <p14:tracePt t="78826" x="6465888" y="5929313"/>
          <p14:tracePt t="78843" x="6419850" y="5929313"/>
          <p14:tracePt t="78843" x="6394450" y="5929313"/>
          <p14:tracePt t="78863" x="6330950" y="5929313"/>
          <p14:tracePt t="78877" x="6269038" y="5929313"/>
          <p14:tracePt t="78895" x="6197600" y="5929313"/>
          <p14:tracePt t="78910" x="6134100" y="5929313"/>
          <p14:tracePt t="78927" x="6089650" y="5929313"/>
          <p14:tracePt t="78943" x="6045200" y="5929313"/>
          <p14:tracePt t="78943" x="6037263" y="5929313"/>
          <p14:tracePt t="78961" x="6000750" y="5929313"/>
          <p14:tracePt t="78977" x="5983288" y="5929313"/>
          <p14:tracePt t="78993" x="5965825" y="5929313"/>
          <p14:tracePt t="79010" x="5946775" y="5929313"/>
          <p14:tracePt t="79026" x="5938838" y="5929313"/>
          <p14:tracePt t="79125" x="5929313" y="5929313"/>
          <p14:tracePt t="79146" x="5929313" y="5938838"/>
          <p14:tracePt t="79170" x="5929313" y="5956300"/>
          <p14:tracePt t="79176" x="5929313" y="5973763"/>
          <p14:tracePt t="79184" x="5929313" y="5983288"/>
          <p14:tracePt t="79193" x="5929313" y="6018213"/>
          <p14:tracePt t="79211" x="5946775" y="6045200"/>
          <p14:tracePt t="79226" x="5983288" y="6099175"/>
          <p14:tracePt t="79244" x="6062663" y="6134100"/>
          <p14:tracePt t="79260" x="6197600" y="6205538"/>
          <p14:tracePt t="79279" x="6180138" y="6205538"/>
          <p14:tracePt t="79864" x="6161088" y="6205538"/>
          <p14:tracePt t="79869" x="6143625" y="6197600"/>
          <p14:tracePt t="79878" x="6062663" y="6170613"/>
          <p14:tracePt t="79895" x="5973763" y="6134100"/>
          <p14:tracePt t="79910" x="5894388" y="6108700"/>
          <p14:tracePt t="79927" x="5776913" y="6081713"/>
          <p14:tracePt t="79943" x="5670550" y="6072188"/>
          <p14:tracePt t="79943" x="5616575" y="6054725"/>
          <p14:tracePt t="79961" x="5572125" y="6045200"/>
          <p14:tracePt t="79976" x="5456238" y="6027738"/>
          <p14:tracePt t="79993" x="5402263" y="6027738"/>
          <p14:tracePt t="80010" x="5367338" y="6018213"/>
          <p14:tracePt t="80026" x="5330825" y="6018213"/>
          <p14:tracePt t="80043" x="5313363" y="6018213"/>
          <p14:tracePt t="80060" x="5286375" y="6018213"/>
          <p14:tracePt t="80060" x="5268913" y="6018213"/>
          <p14:tracePt t="80077" x="5251450" y="6018213"/>
          <p14:tracePt t="80095" x="5241925" y="6018213"/>
          <p14:tracePt t="80109" x="5224463" y="6018213"/>
          <p14:tracePt t="80126" x="5197475" y="6018213"/>
          <p14:tracePt t="80144" x="5187950" y="6018213"/>
          <p14:tracePt t="80159" x="5180013" y="6018213"/>
          <p14:tracePt t="80178" x="5205413" y="6010275"/>
          <p14:tracePt t="80254" x="5241925" y="5991225"/>
          <p14:tracePt t="80262" x="5295900" y="5983288"/>
          <p14:tracePt t="80275" x="5608638" y="5875338"/>
          <p14:tracePt t="80294" x="5875338" y="5822950"/>
          <p14:tracePt t="80311" x="6126163" y="5768975"/>
          <p14:tracePt t="80326" x="6348413" y="5741988"/>
          <p14:tracePt t="80343" x="6456363" y="5724525"/>
          <p14:tracePt t="80343" x="6510338" y="5724525"/>
          <p14:tracePt t="80363" x="6554788" y="5715000"/>
          <p14:tracePt t="80375" x="6608763" y="5715000"/>
          <p14:tracePt t="80395" x="6616700" y="5715000"/>
          <p14:tracePt t="80409" x="6634163" y="57150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690" y="4042335"/>
            <a:ext cx="3682870" cy="99735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53" y="3356927"/>
            <a:ext cx="1611598" cy="596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66451" y="3531724"/>
            <a:ext cx="293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Traceable 3D </a:t>
            </a:r>
            <a:r>
              <a:rPr lang="en-GB" b="1" dirty="0" err="1" smtClean="0"/>
              <a:t>nanometrology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142" y="1138385"/>
            <a:ext cx="2738845" cy="8535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33308" y="1754042"/>
            <a:ext cx="488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HierARchical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Multiscale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NanoInterfaces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for enhanced Condensation processes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044516" y="2640786"/>
            <a:ext cx="3672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H2020-FETOPEN-2016-2017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6193" y="302959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en-GB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3666" y="5598854"/>
            <a:ext cx="33070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‘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Carbyne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Films: Synthesis of a New Class of Carbon Allotrope and Novel Applications in Sensors and Biosensors </a:t>
            </a: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6609738" y="5081241"/>
            <a:ext cx="2693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CarbyneSense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Εικόνα 1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6" b="23838"/>
          <a:stretch/>
        </p:blipFill>
        <p:spPr bwMode="auto">
          <a:xfrm>
            <a:off x="9701119" y="5256472"/>
            <a:ext cx="2386378" cy="10139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106320" y="1500399"/>
            <a:ext cx="1921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800" b="1" u="sng" dirty="0" smtClean="0">
                <a:solidFill>
                  <a:srgbClr val="002060"/>
                </a:solidFill>
                <a:latin typeface="+mn-lt"/>
              </a:rPr>
              <a:t>A. </a:t>
            </a:r>
            <a:r>
              <a:rPr lang="en-US" altLang="en-US" sz="1800" b="1" u="sng" dirty="0" err="1" smtClean="0">
                <a:solidFill>
                  <a:srgbClr val="002060"/>
                </a:solidFill>
                <a:latin typeface="+mn-lt"/>
              </a:rPr>
              <a:t>Arapis</a:t>
            </a:r>
            <a:endParaRPr lang="en-US" altLang="en-US" sz="1800" b="1" u="sng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800" b="1" u="sng" dirty="0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en-US" sz="1800" b="1" u="sng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altLang="en-US" sz="1800" b="1" u="sng" dirty="0" err="1" smtClean="0">
                <a:solidFill>
                  <a:srgbClr val="002060"/>
                </a:solidFill>
                <a:latin typeface="+mn-lt"/>
              </a:rPr>
              <a:t>Chatzigeorgiou</a:t>
            </a:r>
            <a:endParaRPr lang="en-US" altLang="en-US" sz="1800" b="1" u="sng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800" b="1" u="sng" dirty="0" smtClean="0">
                <a:solidFill>
                  <a:srgbClr val="002060"/>
                </a:solidFill>
                <a:latin typeface="+mn-lt"/>
              </a:rPr>
              <a:t>A. </a:t>
            </a:r>
            <a:r>
              <a:rPr lang="en-US" altLang="en-US" sz="1800" b="1" u="sng" dirty="0" err="1" smtClean="0">
                <a:solidFill>
                  <a:srgbClr val="002060"/>
                </a:solidFill>
                <a:latin typeface="+mn-lt"/>
              </a:rPr>
              <a:t>Kondi</a:t>
            </a:r>
            <a:endParaRPr lang="en-GB" altLang="en-US" sz="1800" b="1" u="sng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GB" altLang="en-US" sz="1800" b="1" u="sng" dirty="0" smtClean="0">
                <a:solidFill>
                  <a:srgbClr val="002060"/>
                </a:solidFill>
                <a:latin typeface="+mn-lt"/>
              </a:rPr>
              <a:t>G. Papavieros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800" b="1" u="sng" dirty="0" smtClean="0">
                <a:solidFill>
                  <a:srgbClr val="002060"/>
                </a:solidFill>
                <a:latin typeface="+mn-lt"/>
              </a:rPr>
              <a:t>D</a:t>
            </a:r>
            <a:r>
              <a:rPr lang="en-US" altLang="en-US" sz="1800" b="1" u="sng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altLang="en-US" sz="1800" b="1" u="sng" dirty="0" err="1" smtClean="0">
                <a:solidFill>
                  <a:srgbClr val="002060"/>
                </a:solidFill>
                <a:latin typeface="+mn-lt"/>
              </a:rPr>
              <a:t>Nioras</a:t>
            </a:r>
            <a:endParaRPr lang="en-US" altLang="en-US" sz="18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800" b="1" dirty="0" smtClean="0">
                <a:solidFill>
                  <a:srgbClr val="002060"/>
                </a:solidFill>
                <a:latin typeface="+mn-lt"/>
              </a:rPr>
              <a:t>E</a:t>
            </a:r>
            <a:r>
              <a:rPr lang="en-US" altLang="en-US" sz="1800" b="1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altLang="en-US" sz="1800" b="1" dirty="0" err="1" smtClean="0">
                <a:solidFill>
                  <a:srgbClr val="002060"/>
                </a:solidFill>
                <a:latin typeface="+mn-lt"/>
              </a:rPr>
              <a:t>Makarona</a:t>
            </a:r>
            <a:endParaRPr lang="en-GB" altLang="en-US" sz="18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rgbClr val="002060"/>
                </a:solidFill>
                <a:latin typeface="+mn-lt"/>
              </a:rPr>
              <a:t>E. Gogolides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499" y="1587941"/>
            <a:ext cx="1149531" cy="12819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7256" y="426070"/>
            <a:ext cx="3464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collaboration with: 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2970" y="2856843"/>
            <a:ext cx="1907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</a:rPr>
              <a:t>Plasma nanotechnology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6320" y="4282336"/>
            <a:ext cx="2751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A. </a:t>
            </a:r>
            <a:r>
              <a:rPr lang="fr-FR" b="1" dirty="0" err="1" smtClean="0">
                <a:solidFill>
                  <a:srgbClr val="002060"/>
                </a:solidFill>
              </a:rPr>
              <a:t>Milionis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GB" b="1" u="sng" dirty="0" smtClean="0">
                <a:solidFill>
                  <a:srgbClr val="002060"/>
                </a:solidFill>
              </a:rPr>
              <a:t>C.W. Edmond Lam</a:t>
            </a:r>
            <a:endParaRPr lang="en-GB" b="1" u="sng" dirty="0">
              <a:solidFill>
                <a:srgbClr val="002060"/>
              </a:solidFill>
            </a:endParaRPr>
          </a:p>
          <a:p>
            <a:r>
              <a:rPr lang="en-GB" b="1" dirty="0" smtClean="0">
                <a:solidFill>
                  <a:srgbClr val="002060"/>
                </a:solidFill>
              </a:rPr>
              <a:t>D. </a:t>
            </a:r>
            <a:r>
              <a:rPr lang="en-GB" b="1" dirty="0" err="1" smtClean="0">
                <a:solidFill>
                  <a:srgbClr val="002060"/>
                </a:solidFill>
              </a:rPr>
              <a:t>Poulikakos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8118" t="31739" r="9632" b="33478"/>
          <a:stretch/>
        </p:blipFill>
        <p:spPr>
          <a:xfrm>
            <a:off x="945126" y="4282336"/>
            <a:ext cx="1653787" cy="4281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42970" y="4640456"/>
            <a:ext cx="2387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Laboratory of Thermodynamics in 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r>
              <a:rPr lang="en-GB" sz="1600" b="1" dirty="0" smtClean="0">
                <a:solidFill>
                  <a:srgbClr val="C00000"/>
                </a:solidFill>
              </a:rPr>
              <a:t>Emerging </a:t>
            </a:r>
            <a:r>
              <a:rPr lang="en-GB" sz="1600" b="1" dirty="0">
                <a:solidFill>
                  <a:srgbClr val="C00000"/>
                </a:solidFill>
              </a:rPr>
              <a:t>Technologies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3"/>
    </mc:Choice>
    <mc:Fallback xmlns="">
      <p:transition spd="slow" advTm="5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50" x="3902075" y="2643188"/>
          <p14:tracePt t="8236" x="3902075" y="2616200"/>
          <p14:tracePt t="8297" x="3902075" y="2598738"/>
          <p14:tracePt t="8304" x="3902075" y="2554288"/>
          <p14:tracePt t="8312" x="3902075" y="2517775"/>
          <p14:tracePt t="8322" x="3902075" y="2446338"/>
          <p14:tracePt t="8340" x="3902075" y="2339975"/>
          <p14:tracePt t="8359" x="3902075" y="2322513"/>
          <p14:tracePt t="8372" x="3929063" y="2251075"/>
          <p14:tracePt t="8391" x="3938588" y="2197100"/>
          <p14:tracePt t="8406" x="3956050" y="2152650"/>
          <p14:tracePt t="8423" x="3973513" y="2116138"/>
          <p14:tracePt t="8440" x="3990975" y="2062163"/>
          <p14:tracePt t="8456" x="4000500" y="2027238"/>
          <p14:tracePt t="8456" x="4010025" y="1990725"/>
          <p14:tracePt t="8474" x="4027488" y="1946275"/>
          <p14:tracePt t="8490" x="4037013" y="1866900"/>
          <p14:tracePt t="8506" x="4054475" y="1785938"/>
          <p14:tracePt t="8522" x="4062413" y="1714500"/>
          <p14:tracePt t="8540" x="4071938" y="1652588"/>
          <p14:tracePt t="8555" x="4089400" y="1598613"/>
          <p14:tracePt t="8555" x="4089400" y="1589088"/>
          <p14:tracePt t="8576" x="4098925" y="1554163"/>
          <p14:tracePt t="8590" x="4108450" y="1536700"/>
          <p14:tracePt t="8607" x="4116388" y="1517650"/>
          <p14:tracePt t="8622" x="4125913" y="1509713"/>
          <p14:tracePt t="8643" x="4143375" y="1500188"/>
          <p14:tracePt t="8658" x="4152900" y="1500188"/>
          <p14:tracePt t="8682" x="4160838" y="1500188"/>
          <p14:tracePt t="8697" x="4170363" y="1500188"/>
          <p14:tracePt t="8720" x="4179888" y="1500188"/>
          <p14:tracePt t="8728" x="4187825" y="1500188"/>
          <p14:tracePt t="8739" x="4224338" y="1500188"/>
          <p14:tracePt t="8756" x="4251325" y="1500188"/>
          <p14:tracePt t="8773" x="4322763" y="1500188"/>
          <p14:tracePt t="8790" x="4384675" y="1527175"/>
          <p14:tracePt t="8806" x="4438650" y="1536700"/>
          <p14:tracePt t="8822" x="4510088" y="1562100"/>
          <p14:tracePt t="8838" x="4589463" y="1589088"/>
          <p14:tracePt t="8838" x="4625975" y="1589088"/>
          <p14:tracePt t="8858" x="4670425" y="1608138"/>
          <p14:tracePt t="8870" x="4786313" y="1633538"/>
          <p14:tracePt t="8890" x="4848225" y="1652588"/>
          <p14:tracePt t="8905" x="4884738" y="1670050"/>
          <p14:tracePt t="8924" x="4929188" y="1670050"/>
          <p14:tracePt t="8939" x="4938713" y="1679575"/>
          <p14:tracePt t="8957" x="4946650" y="1687513"/>
          <p14:tracePt t="8972" x="4965700" y="1697038"/>
          <p14:tracePt t="8992" x="4983163" y="1704975"/>
          <p14:tracePt t="9007" x="4991100" y="1714500"/>
          <p14:tracePt t="9022" x="4991100" y="1724025"/>
          <p14:tracePt t="9039" x="5000625" y="1751013"/>
          <p14:tracePt t="9039" x="5010150" y="1758950"/>
          <p14:tracePt t="9059" x="5010150" y="1768475"/>
          <p14:tracePt t="9071" x="5027613" y="1795463"/>
          <p14:tracePt t="9092" x="5027613" y="1812925"/>
          <p14:tracePt t="9106" x="5037138" y="1830388"/>
          <p14:tracePt t="9123" x="5045075" y="1839913"/>
          <p14:tracePt t="9139" x="5062538" y="1857375"/>
          <p14:tracePt t="9156" x="5072063" y="1866900"/>
          <p14:tracePt t="9156" x="5081588" y="1884363"/>
          <p14:tracePt t="9176" x="5089525" y="1893888"/>
          <p14:tracePt t="9190" x="5099050" y="1911350"/>
          <p14:tracePt t="9208" x="5108575" y="1919288"/>
          <p14:tracePt t="9222" x="5116513" y="1928813"/>
          <p14:tracePt t="9238" x="5133975" y="1938338"/>
          <p14:tracePt t="9255" x="5133975" y="1946275"/>
          <p14:tracePt t="9274" x="5133975" y="1965325"/>
          <p14:tracePt t="9289" x="5133975" y="2000250"/>
          <p14:tracePt t="9308" x="5133975" y="2036763"/>
          <p14:tracePt t="9322" x="5099050" y="2081213"/>
          <p14:tracePt t="9338" x="5054600" y="2133600"/>
          <p14:tracePt t="9357" x="5010150" y="2187575"/>
          <p14:tracePt t="9373" x="4973638" y="2224088"/>
          <p14:tracePt t="9373" x="4965700" y="2232025"/>
          <p14:tracePt t="9392" x="4946650" y="2268538"/>
          <p14:tracePt t="9405" x="4938713" y="2276475"/>
          <p14:tracePt t="9424" x="4929188" y="2286000"/>
          <p14:tracePt t="9439" x="4902200" y="2286000"/>
          <p14:tracePt t="9652" x="4867275" y="2259013"/>
          <p14:tracePt t="9659" x="4813300" y="2259013"/>
          <p14:tracePt t="9671" x="4697413" y="2232025"/>
          <p14:tracePt t="9671" x="4643438" y="2214563"/>
          <p14:tracePt t="9690" x="4518025" y="2214563"/>
          <p14:tracePt t="9707" x="4375150" y="2214563"/>
          <p14:tracePt t="9721" x="4268788" y="2214563"/>
          <p14:tracePt t="9739" x="4179888" y="2224088"/>
          <p14:tracePt t="9755" x="4098925" y="2232025"/>
          <p14:tracePt t="9771" x="4054475" y="2259013"/>
          <p14:tracePt t="9788" x="4017963" y="2268538"/>
          <p14:tracePt t="9788" x="4010025" y="2276475"/>
          <p14:tracePt t="9806" x="3983038" y="2276475"/>
          <p14:tracePt t="9822" x="3983038" y="2295525"/>
          <p14:tracePt t="9838" x="3973513" y="2303463"/>
          <p14:tracePt t="9854" x="3965575" y="2303463"/>
          <p14:tracePt t="9871" x="3956050" y="2312988"/>
          <p14:tracePt t="9891" x="3946525" y="2312988"/>
          <p14:tracePt t="9904" x="3938588" y="2322513"/>
          <p14:tracePt t="9924" x="3938588" y="2330450"/>
          <p14:tracePt t="9938" x="3929063" y="2339975"/>
          <p14:tracePt t="9956" x="3911600" y="2339975"/>
          <p14:tracePt t="9971" x="3911600" y="2366963"/>
          <p14:tracePt t="9989" x="3902075" y="2374900"/>
          <p14:tracePt t="10005" x="3894138" y="2393950"/>
          <p14:tracePt t="10022" x="3894138" y="2401888"/>
          <p14:tracePt t="10037" x="3884613" y="2401888"/>
          <p14:tracePt t="10054" x="3875088" y="2411413"/>
          <p14:tracePt t="10071" x="3875088" y="2419350"/>
          <p14:tracePt t="10087" x="3867150" y="2419350"/>
          <p14:tracePt t="10104" x="3867150" y="2428875"/>
          <p14:tracePt t="10121" x="3867150" y="2446338"/>
          <p14:tracePt t="10139" x="3875088" y="2446338"/>
          <p14:tracePt t="10276" x="3894138" y="2446338"/>
          <p14:tracePt t="10283" x="3919538" y="2446338"/>
          <p14:tracePt t="10291" x="3929063" y="2446338"/>
          <p14:tracePt t="10304" x="3983038" y="2428875"/>
          <p14:tracePt t="10324" x="4010025" y="2419350"/>
          <p14:tracePt t="10338" x="4037013" y="2411413"/>
          <p14:tracePt t="10357" x="4044950" y="2401888"/>
          <p14:tracePt t="10371" x="4071938" y="2401888"/>
          <p14:tracePt t="10389" x="4081463" y="2401888"/>
          <p14:tracePt t="10404" x="4089400" y="2401888"/>
          <p14:tracePt t="10421" x="4098925" y="2384425"/>
          <p14:tracePt t="10438" x="4108450" y="2384425"/>
          <p14:tracePt t="10454" x="4116388" y="2384425"/>
          <p14:tracePt t="10470" x="4125913" y="2384425"/>
          <p14:tracePt t="10491" x="4143375" y="2384425"/>
          <p14:tracePt t="10522" x="4152900" y="2384425"/>
          <p14:tracePt t="10553" x="4160838" y="2384425"/>
          <p14:tracePt t="10561" x="4170363" y="2384425"/>
          <p14:tracePt t="10576" x="4179888" y="2384425"/>
          <p14:tracePt t="10587" x="4214813" y="2384425"/>
          <p14:tracePt t="10607" x="4224338" y="2384425"/>
          <p14:tracePt t="10620" x="4251325" y="2384425"/>
          <p14:tracePt t="10640" x="4268788" y="2374900"/>
          <p14:tracePt t="10655" x="4286250" y="2366963"/>
          <p14:tracePt t="10671" x="4303713" y="2366963"/>
          <p14:tracePt t="10688" x="4313238" y="2357438"/>
          <p14:tracePt t="10705" x="4322763" y="2347913"/>
          <p14:tracePt t="10721" x="4348163" y="2339975"/>
          <p14:tracePt t="10740" x="4357688" y="2339975"/>
          <p14:tracePt t="10754" x="4367213" y="2330450"/>
          <p14:tracePt t="10770" x="4375150" y="2330450"/>
          <p14:tracePt t="10799" x="4375150" y="2312988"/>
          <p14:tracePt t="10823" x="4375150" y="2303463"/>
          <p14:tracePt t="10877" x="4375150" y="2295525"/>
          <p14:tracePt t="10901" x="4375150" y="2286000"/>
          <p14:tracePt t="10923" x="4375150" y="2276475"/>
          <p14:tracePt t="10938" x="4375150" y="2268538"/>
          <p14:tracePt t="10963" x="4375150" y="2259013"/>
          <p14:tracePt t="10976" x="4375150" y="2251075"/>
          <p14:tracePt t="11000" x="4384675" y="2251075"/>
          <p14:tracePt t="11672" x="4394200" y="2251075"/>
          <p14:tracePt t="11678" x="4419600" y="2251075"/>
          <p14:tracePt t="11687" x="4438650" y="2251075"/>
          <p14:tracePt t="11705" x="4473575" y="2251075"/>
          <p14:tracePt t="11721" x="4491038" y="2259013"/>
          <p14:tracePt t="11738" x="4545013" y="2268538"/>
          <p14:tracePt t="11755" x="4581525" y="2276475"/>
          <p14:tracePt t="11771" x="4608513" y="2276475"/>
          <p14:tracePt t="11788" x="4660900" y="2295525"/>
          <p14:tracePt t="11803" x="4687888" y="2303463"/>
          <p14:tracePt t="11821" x="4732338" y="2303463"/>
          <p14:tracePt t="11838" x="4776788" y="2312988"/>
          <p14:tracePt t="11857" x="4813300" y="2322513"/>
          <p14:tracePt t="11872" x="4830763" y="2330450"/>
          <p14:tracePt t="11889" x="4848225" y="2330450"/>
          <p14:tracePt t="11904" x="4857750" y="2339975"/>
          <p14:tracePt t="11921" x="4884738" y="2357438"/>
          <p14:tracePt t="11937" x="4902200" y="2357438"/>
          <p14:tracePt t="11937" x="4902200" y="2366963"/>
          <p14:tracePt t="11957" x="4911725" y="2366963"/>
          <p14:tracePt t="11970" x="4919663" y="2374900"/>
          <p14:tracePt t="11990" x="4929188" y="2374900"/>
          <p14:tracePt t="12010" x="4946650" y="2374900"/>
          <p14:tracePt t="12032" x="4946650" y="2384425"/>
          <p14:tracePt t="12071" x="4946650" y="2393950"/>
          <p14:tracePt t="12109" x="4946650" y="2401888"/>
          <p14:tracePt t="12124" x="4946650" y="2411413"/>
          <p14:tracePt t="12133" x="4946650" y="2428875"/>
          <p14:tracePt t="12148" x="4946650" y="2438400"/>
          <p14:tracePt t="12155" x="4946650" y="2446338"/>
          <p14:tracePt t="12172" x="4946650" y="2465388"/>
          <p14:tracePt t="12188" x="4938713" y="2473325"/>
          <p14:tracePt t="12204" x="4929188" y="2482850"/>
          <p14:tracePt t="12220" x="4919663" y="2500313"/>
          <p14:tracePt t="12237" x="4911725" y="2500313"/>
          <p14:tracePt t="12253" x="4884738" y="2509838"/>
          <p14:tracePt t="12273" x="4867275" y="2517775"/>
          <p14:tracePt t="12288" x="4848225" y="2517775"/>
          <p14:tracePt t="12305" x="4830763" y="2517775"/>
          <p14:tracePt t="12320" x="4822825" y="2527300"/>
          <p14:tracePt t="12339" x="4795838" y="2527300"/>
          <p14:tracePt t="12339" x="4786313" y="2527300"/>
          <p14:tracePt t="12357" x="4768850" y="2527300"/>
          <p14:tracePt t="12371" x="4759325" y="2527300"/>
          <p14:tracePt t="12388" x="4741863" y="2527300"/>
          <p14:tracePt t="12404" x="4724400" y="2527300"/>
          <p14:tracePt t="12420" x="4705350" y="2527300"/>
          <p14:tracePt t="12438" x="4679950" y="2527300"/>
          <p14:tracePt t="12438" x="4670425" y="2527300"/>
          <p14:tracePt t="12457" x="4643438" y="2527300"/>
          <p14:tracePt t="12472" x="4616450" y="2527300"/>
          <p14:tracePt t="12490" x="4589463" y="2527300"/>
          <p14:tracePt t="12504" x="4572000" y="2527300"/>
          <p14:tracePt t="12522" x="4554538" y="2527300"/>
          <p14:tracePt t="12539" x="4537075" y="2527300"/>
          <p14:tracePt t="12539" x="4518025" y="2527300"/>
          <p14:tracePt t="12557" x="4510088" y="2527300"/>
          <p14:tracePt t="12557" x="4500563" y="2527300"/>
          <p14:tracePt t="12571" x="4483100" y="2527300"/>
          <p14:tracePt t="12589" x="4446588" y="2536825"/>
          <p14:tracePt t="12605" x="4429125" y="2544763"/>
          <p14:tracePt t="12621" x="4411663" y="2544763"/>
          <p14:tracePt t="12639" x="4402138" y="2554288"/>
          <p14:tracePt t="12654" x="4375150" y="2571750"/>
          <p14:tracePt t="12672" x="4357688" y="2581275"/>
          <p14:tracePt t="12688" x="4357688" y="2589213"/>
          <p14:tracePt t="12711" x="4348163" y="2589213"/>
          <p14:tracePt t="12720" x="4357688" y="2589213"/>
          <p14:tracePt t="13180" x="4367213" y="2589213"/>
          <p14:tracePt t="13188" x="4375150" y="2589213"/>
          <p14:tracePt t="13195" x="4394200" y="2589213"/>
          <p14:tracePt t="13204" x="4411663" y="2589213"/>
          <p14:tracePt t="13221" x="4429125" y="2598738"/>
          <p14:tracePt t="13240" x="4456113" y="2598738"/>
          <p14:tracePt t="13253" x="4473575" y="2598738"/>
          <p14:tracePt t="13271" x="4500563" y="2598738"/>
          <p14:tracePt t="13286" x="4518025" y="2598738"/>
          <p14:tracePt t="13303" x="4527550" y="2598738"/>
          <p14:tracePt t="13320" x="4537075" y="2598738"/>
          <p14:tracePt t="13336" x="4545013" y="2598738"/>
          <p14:tracePt t="13357" x="4545013" y="2608263"/>
          <p14:tracePt t="13372" x="4554538" y="2608263"/>
          <p14:tracePt t="13403" x="4554538" y="2616200"/>
          <p14:tracePt t="13442" x="4554538" y="2625725"/>
          <p14:tracePt t="13481" x="4554538" y="2643188"/>
          <p14:tracePt t="13496" x="4554538" y="2652713"/>
          <p14:tracePt t="13504" x="4554538" y="2670175"/>
          <p14:tracePt t="13521" x="4545013" y="2687638"/>
          <p14:tracePt t="13537" x="4527550" y="2724150"/>
          <p14:tracePt t="13554" x="4510088" y="2741613"/>
          <p14:tracePt t="13571" x="4473575" y="2776538"/>
          <p14:tracePt t="13587" x="4429125" y="2822575"/>
          <p14:tracePt t="13606" x="4402138" y="2840038"/>
          <p14:tracePt t="13621" x="4384675" y="2857500"/>
          <p14:tracePt t="13638" x="4348163" y="2884488"/>
          <p14:tracePt t="13653" x="4330700" y="2901950"/>
          <p14:tracePt t="13653" x="4322763" y="2911475"/>
          <p14:tracePt t="13673" x="4313238" y="2911475"/>
          <p14:tracePt t="13686" x="4268788" y="2938463"/>
          <p14:tracePt t="13706" x="4251325" y="2946400"/>
          <p14:tracePt t="13720" x="4241800" y="2955925"/>
          <p14:tracePt t="13737" x="4214813" y="2965450"/>
          <p14:tracePt t="13754" x="4214813" y="2973388"/>
          <p14:tracePt t="13770" x="4205288" y="2973388"/>
          <p14:tracePt t="13787" x="4205288" y="2982913"/>
          <p14:tracePt t="13803" x="4197350" y="2982913"/>
          <p14:tracePt t="14312" x="4187825" y="2982913"/>
          <p14:tracePt t="14320" x="4179888" y="2982913"/>
          <p14:tracePt t="14338" x="4170363" y="2973388"/>
          <p14:tracePt t="14351" x="4160838" y="2973388"/>
          <p14:tracePt t="14359" x="4160838" y="2965450"/>
          <p14:tracePt t="14369" x="4133850" y="2955925"/>
          <p14:tracePt t="14388" x="4125913" y="2946400"/>
          <p14:tracePt t="14388" x="4116388" y="2928938"/>
          <p14:tracePt t="14405" x="4098925" y="2919413"/>
          <p14:tracePt t="14422" x="4071938" y="2911475"/>
          <p14:tracePt t="14437" x="4044950" y="2901950"/>
          <p14:tracePt t="14455" x="4027488" y="2894013"/>
          <p14:tracePt t="14470" x="4000500" y="2894013"/>
          <p14:tracePt t="14470" x="3990975" y="2894013"/>
          <p14:tracePt t="14492" x="3983038" y="2884488"/>
          <p14:tracePt t="14503" x="3956050" y="2884488"/>
          <p14:tracePt t="14523" x="3946525" y="2884488"/>
          <p14:tracePt t="14536" x="3919538" y="2884488"/>
          <p14:tracePt t="14556" x="3911600" y="2884488"/>
          <p14:tracePt t="14569" x="3902075" y="2874963"/>
          <p14:tracePt t="14586" x="3894138" y="2874963"/>
          <p14:tracePt t="14603" x="3884613" y="2874963"/>
          <p14:tracePt t="14620" x="3875088" y="2874963"/>
          <p14:tracePt t="14775" x="3857625" y="2884488"/>
          <p14:tracePt t="14836" x="3857625" y="2894013"/>
          <p14:tracePt t="14844" x="3857625" y="2901950"/>
          <p14:tracePt t="14853" x="3848100" y="2919413"/>
          <p14:tracePt t="14870" x="3848100" y="2946400"/>
          <p14:tracePt t="14888" x="3848100" y="2965450"/>
          <p14:tracePt t="14904" x="3848100" y="3000375"/>
          <p14:tracePt t="14904" x="3848100" y="3009900"/>
          <p14:tracePt t="14923" x="3848100" y="3017838"/>
          <p14:tracePt t="14936" x="3848100" y="3036888"/>
          <p14:tracePt t="14956" x="3848100" y="3054350"/>
          <p14:tracePt t="14971" x="3848100" y="3081338"/>
          <p14:tracePt t="14971" x="3848100" y="3089275"/>
          <p14:tracePt t="14991" x="3848100" y="3098800"/>
          <p14:tracePt t="15002" x="3848100" y="3125788"/>
          <p14:tracePt t="15020" x="3848100" y="3160713"/>
          <p14:tracePt t="15038" x="3848100" y="3187700"/>
          <p14:tracePt t="15054" x="3848100" y="3224213"/>
          <p14:tracePt t="15070" x="3848100" y="3241675"/>
          <p14:tracePt t="15087" x="3848100" y="3276600"/>
          <p14:tracePt t="15105" x="3848100" y="3303588"/>
          <p14:tracePt t="15105" x="3848100" y="3322638"/>
          <p14:tracePt t="15122" x="3848100" y="3348038"/>
          <p14:tracePt t="15138" x="3867150" y="3357563"/>
          <p14:tracePt t="15154" x="3875088" y="3394075"/>
          <p14:tracePt t="15171" x="3884613" y="3402013"/>
          <p14:tracePt t="15186" x="3902075" y="3429000"/>
          <p14:tracePt t="15204" x="3902075" y="3446463"/>
          <p14:tracePt t="15220" x="3938588" y="3473450"/>
          <p14:tracePt t="15237" x="3946525" y="3500438"/>
          <p14:tracePt t="15253" x="3946525" y="3509963"/>
          <p14:tracePt t="15270" x="3946525" y="3517900"/>
          <p14:tracePt t="16342" x="3938588" y="3517900"/>
          <p14:tracePt t="17016" x="3929063" y="3517900"/>
          <p14:tracePt t="17048" x="3911600" y="3509963"/>
          <p14:tracePt t="17055" x="3902075" y="3509963"/>
          <p14:tracePt t="17117" x="3894138" y="3509963"/>
          <p14:tracePt t="17132" x="3884613" y="3509963"/>
          <p14:tracePt t="17140" x="3875088" y="3509963"/>
          <p14:tracePt t="17155" x="3867150" y="3509963"/>
          <p14:tracePt t="17169" x="3857625" y="3509963"/>
          <p14:tracePt t="17186" x="3848100" y="3509963"/>
          <p14:tracePt t="17203" x="3830638" y="3509963"/>
          <p14:tracePt t="17263" x="3830638" y="3500438"/>
          <p14:tracePt t="17387" x="3822700" y="3500438"/>
          <p14:tracePt t="17409" x="3822700" y="3482975"/>
          <p14:tracePt t="17425" x="3813175" y="3482975"/>
          <p14:tracePt t="17432" x="3813175" y="3473450"/>
          <p14:tracePt t="17456" x="3813175" y="3465513"/>
          <p14:tracePt t="17463" x="3803650" y="3455988"/>
          <p14:tracePt t="17479" x="3803650" y="3446463"/>
          <p14:tracePt t="17494" x="3803650" y="3438525"/>
          <p14:tracePt t="17503" x="3795713" y="3429000"/>
          <p14:tracePt t="17520" x="3795713" y="3411538"/>
          <p14:tracePt t="17535" x="3795713" y="3402013"/>
          <p14:tracePt t="17552" x="3795713" y="3384550"/>
          <p14:tracePt t="17570" x="3795713" y="3375025"/>
          <p14:tracePt t="17586" x="3795713" y="3357563"/>
          <p14:tracePt t="17603" x="3795713" y="3340100"/>
          <p14:tracePt t="17625" x="3795713" y="3330575"/>
          <p14:tracePt t="17664" x="3795713" y="3322638"/>
          <p14:tracePt t="17734" x="3795713" y="3313113"/>
          <p14:tracePt t="17780" x="3795713" y="3303588"/>
          <p14:tracePt t="17810" x="3795713" y="3295650"/>
          <p14:tracePt t="17833" x="3803650" y="3286125"/>
          <p14:tracePt t="17857" x="3813175" y="3276600"/>
          <p14:tracePt t="17887" x="3813175" y="3259138"/>
          <p14:tracePt t="17910" x="3822700" y="3259138"/>
          <p14:tracePt t="17918" x="3822700" y="3251200"/>
          <p14:tracePt t="17941" x="3840163" y="3251200"/>
          <p14:tracePt t="17949" x="3840163" y="3241675"/>
          <p14:tracePt t="17972" x="3848100" y="3241675"/>
          <p14:tracePt t="17980" x="3848100" y="3232150"/>
          <p14:tracePt t="18011" x="3857625" y="3232150"/>
          <p14:tracePt t="18018" x="3867150" y="3232150"/>
          <p14:tracePt t="18057" x="3867150" y="3224213"/>
          <p14:tracePt t="18064" x="3875088" y="3224213"/>
          <p14:tracePt t="18088" x="3884613" y="3224213"/>
          <p14:tracePt t="18142" x="3884613" y="3214688"/>
          <p14:tracePt t="18180" x="3894138" y="3214688"/>
          <p14:tracePt t="18257" x="3902075" y="3214688"/>
          <p14:tracePt t="18319" x="3919538" y="3214688"/>
          <p14:tracePt t="18357" x="3929063" y="3214688"/>
          <p14:tracePt t="18403" x="3938588" y="3214688"/>
          <p14:tracePt t="18450" x="3946525" y="3214688"/>
          <p14:tracePt t="18480" x="3956050" y="3214688"/>
          <p14:tracePt t="18503" x="3956050" y="3205163"/>
          <p14:tracePt t="18527" x="3965575" y="3205163"/>
          <p14:tracePt t="18534" x="3973513" y="3205163"/>
          <p14:tracePt t="18558" x="3990975" y="3205163"/>
          <p14:tracePt t="18573" x="4000500" y="3205163"/>
          <p14:tracePt t="18588" x="4010025" y="3205163"/>
          <p14:tracePt t="18596" x="4017963" y="3205163"/>
          <p14:tracePt t="18612" x="4027488" y="3205163"/>
          <p14:tracePt t="18619" x="4037013" y="3205163"/>
          <p14:tracePt t="18635" x="4044950" y="3205163"/>
          <p14:tracePt t="18652" x="4062413" y="3205163"/>
          <p14:tracePt t="18668" x="4071938" y="3205163"/>
          <p14:tracePt t="18685" x="4081463" y="3205163"/>
          <p14:tracePt t="18705" x="4089400" y="3205163"/>
          <p14:tracePt t="18720" x="4098925" y="3205163"/>
          <p14:tracePt t="18737" x="4108450" y="3205163"/>
          <p14:tracePt t="18751" x="4116388" y="3205163"/>
          <p14:tracePt t="18768" x="4133850" y="3205163"/>
          <p14:tracePt t="18785" x="4152900" y="3205163"/>
          <p14:tracePt t="18802" x="4170363" y="3205163"/>
          <p14:tracePt t="18819" x="4187825" y="3205163"/>
          <p14:tracePt t="18836" x="4197350" y="3205163"/>
          <p14:tracePt t="18852" x="4224338" y="3205163"/>
          <p14:tracePt t="18869" x="4232275" y="3205163"/>
          <p14:tracePt t="18885" x="4251325" y="3205163"/>
          <p14:tracePt t="18902" x="4295775" y="3205163"/>
          <p14:tracePt t="18922" x="4313238" y="3205163"/>
          <p14:tracePt t="18936" x="4330700" y="3205163"/>
          <p14:tracePt t="18954" x="4357688" y="3205163"/>
          <p14:tracePt t="18969" x="4367213" y="3205163"/>
          <p14:tracePt t="18986" x="4384675" y="3205163"/>
          <p14:tracePt t="19002" x="4394200" y="3187700"/>
          <p14:tracePt t="19002" x="4402138" y="3187700"/>
          <p14:tracePt t="19020" x="4419600" y="3187700"/>
          <p14:tracePt t="19036" x="4429125" y="3179763"/>
          <p14:tracePt t="19052" x="4438650" y="3179763"/>
          <p14:tracePt t="19068" x="4446588" y="3179763"/>
          <p14:tracePt t="19085" x="4456113" y="3179763"/>
          <p14:tracePt t="19102" x="4465638" y="3179763"/>
          <p14:tracePt t="19119" x="4473575" y="3170238"/>
          <p14:tracePt t="19138" x="4483100" y="3170238"/>
          <p14:tracePt t="19152" x="4500563" y="3170238"/>
          <p14:tracePt t="19173" x="4510088" y="3170238"/>
          <p14:tracePt t="19205" x="4518025" y="3170238"/>
          <p14:tracePt t="19251" x="4527550" y="3170238"/>
          <p14:tracePt t="19329" x="4518025" y="3170238"/>
          <p14:tracePt t="19644" x="4510088" y="3179763"/>
          <p14:tracePt t="19652" x="4491038" y="3197225"/>
          <p14:tracePt t="19659" x="4483100" y="3205163"/>
          <p14:tracePt t="19669" x="4465638" y="3214688"/>
          <p14:tracePt t="19685" x="4429125" y="3232150"/>
          <p14:tracePt t="19702" x="4411663" y="3259138"/>
          <p14:tracePt t="19719" x="4384675" y="3276600"/>
          <p14:tracePt t="19719" x="4367213" y="3276600"/>
          <p14:tracePt t="19738" x="4322763" y="3303588"/>
          <p14:tracePt t="19752" x="4295775" y="3313113"/>
          <p14:tracePt t="19770" x="4259263" y="3330575"/>
          <p14:tracePt t="19785" x="4241800" y="3340100"/>
          <p14:tracePt t="19803" x="4205288" y="3348038"/>
          <p14:tracePt t="19819" x="4160838" y="3367088"/>
          <p14:tracePt t="19838" x="4116388" y="3375025"/>
          <p14:tracePt t="19853" x="4081463" y="3384550"/>
          <p14:tracePt t="19869" x="4037013" y="3402013"/>
          <p14:tracePt t="19887" x="3990975" y="3402013"/>
          <p14:tracePt t="19902" x="3929063" y="3411538"/>
          <p14:tracePt t="19902" x="3902075" y="3419475"/>
          <p14:tracePt t="19922" x="3884613" y="3419475"/>
          <p14:tracePt t="19935" x="3795713" y="3438525"/>
          <p14:tracePt t="19954" x="3751263" y="3446463"/>
          <p14:tracePt t="19969" x="3714750" y="3455988"/>
          <p14:tracePt t="19987" x="3687763" y="3465513"/>
          <p14:tracePt t="20002" x="3633788" y="3482975"/>
          <p14:tracePt t="20002" x="3625850" y="3490913"/>
          <p14:tracePt t="20022" x="3608388" y="3490913"/>
          <p14:tracePt t="20034" x="3544888" y="3509963"/>
          <p14:tracePt t="20055" x="3517900" y="3527425"/>
          <p14:tracePt t="20068" x="3482975" y="3536950"/>
          <p14:tracePt t="20087" x="3455988" y="3544888"/>
          <p14:tracePt t="20102" x="3446463" y="3554413"/>
          <p14:tracePt t="20119" x="3419475" y="3554413"/>
          <p14:tracePt t="20119" x="3411538" y="3562350"/>
          <p14:tracePt t="20138" x="3429000" y="3562350"/>
          <p14:tracePt t="20345" x="3438525" y="3562350"/>
          <p14:tracePt t="20352" x="3455988" y="3562350"/>
          <p14:tracePt t="20361" x="3482975" y="3562350"/>
          <p14:tracePt t="20369" x="3509963" y="3562350"/>
          <p14:tracePt t="20386" x="3554413" y="3562350"/>
          <p14:tracePt t="20402" x="3616325" y="3562350"/>
          <p14:tracePt t="20420" x="3697288" y="3562350"/>
          <p14:tracePt t="20435" x="3776663" y="3562350"/>
          <p14:tracePt t="20455" x="3840163" y="3562350"/>
          <p14:tracePt t="20468" x="3884613" y="3562350"/>
          <p14:tracePt t="20488" x="3929063" y="3562350"/>
          <p14:tracePt t="20501" x="3965575" y="3562350"/>
          <p14:tracePt t="20519" x="3983038" y="3562350"/>
          <p14:tracePt t="20535" x="4027488" y="3562350"/>
          <p14:tracePt t="20535" x="4037013" y="3562350"/>
          <p14:tracePt t="20553" x="4071938" y="3554413"/>
          <p14:tracePt t="20569" x="4098925" y="3554413"/>
          <p14:tracePt t="20585" x="4125913" y="3544888"/>
          <p14:tracePt t="20602" x="4152900" y="3544888"/>
          <p14:tracePt t="20619" x="4170363" y="3536950"/>
          <p14:tracePt t="20619" x="4197350" y="3536950"/>
          <p14:tracePt t="20638" x="4214813" y="3536950"/>
          <p14:tracePt t="20653" x="4232275" y="3536950"/>
          <p14:tracePt t="20669" x="4241800" y="3536950"/>
          <p14:tracePt t="20684" x="4251325" y="3536950"/>
          <p14:tracePt t="20701" x="4259263" y="3536950"/>
          <p14:tracePt t="20718" x="4268788" y="3536950"/>
          <p14:tracePt t="20807" x="4259263" y="3536950"/>
          <p14:tracePt t="21647" x="4232275" y="3517900"/>
          <p14:tracePt t="21654" x="4224338" y="3509963"/>
          <p14:tracePt t="21668" x="4160838" y="3500438"/>
          <p14:tracePt t="21668" x="4143375" y="3482975"/>
          <p14:tracePt t="21686" x="4062413" y="3446463"/>
          <p14:tracePt t="21703" x="3983038" y="3419475"/>
          <p14:tracePt t="21719" x="3884613" y="3375025"/>
          <p14:tracePt t="21736" x="3803650" y="3340100"/>
          <p14:tracePt t="21752" x="3714750" y="3313113"/>
          <p14:tracePt t="21752" x="3652838" y="3286125"/>
          <p14:tracePt t="21771" x="3616325" y="3268663"/>
          <p14:tracePt t="21785" x="3482975" y="3232150"/>
          <p14:tracePt t="21804" x="3402013" y="3187700"/>
          <p14:tracePt t="21820" x="3322638" y="3160713"/>
          <p14:tracePt t="21837" x="3251200" y="3133725"/>
          <p14:tracePt t="21852" x="3187700" y="3116263"/>
          <p14:tracePt t="21852" x="3160713" y="3089275"/>
          <p14:tracePt t="21871" x="3089275" y="3044825"/>
          <p14:tracePt t="21887" x="3044825" y="3027363"/>
          <p14:tracePt t="21902" x="2982913" y="2982913"/>
          <p14:tracePt t="21920" x="2928938" y="2965450"/>
          <p14:tracePt t="21935" x="2894013" y="2938463"/>
          <p14:tracePt t="21953" x="2867025" y="2919413"/>
          <p14:tracePt t="21968" x="2847975" y="2919413"/>
          <p14:tracePt t="21968" x="2830513" y="2894013"/>
          <p14:tracePt t="21989" x="2822575" y="2894013"/>
          <p14:tracePt t="22001" x="2813050" y="2884488"/>
          <p14:tracePt t="22019" x="2803525" y="2884488"/>
          <p14:tracePt t="22035" x="2795588" y="2884488"/>
          <p14:tracePt t="22333" x="2768600" y="2884488"/>
          <p14:tracePt t="22340" x="2751138" y="2884488"/>
          <p14:tracePt t="22351" x="2697163" y="2874963"/>
          <p14:tracePt t="22368" x="2652713" y="2847975"/>
          <p14:tracePt t="22368" x="2625725" y="2847975"/>
          <p14:tracePt t="22387" x="2554288" y="2822575"/>
          <p14:tracePt t="22402" x="2490788" y="2813050"/>
          <p14:tracePt t="22420" x="2393950" y="2795588"/>
          <p14:tracePt t="22435" x="2322513" y="2795588"/>
          <p14:tracePt t="22454" x="2241550" y="2795588"/>
          <p14:tracePt t="22468" x="2160588" y="2795588"/>
          <p14:tracePt t="22488" x="2116138" y="2795588"/>
          <p14:tracePt t="22502" x="2071688" y="2795588"/>
          <p14:tracePt t="22519" x="2036763" y="2795588"/>
          <p14:tracePt t="22535" x="1990725" y="2795588"/>
          <p14:tracePt t="22551" x="1928813" y="2803525"/>
          <p14:tracePt t="22568" x="1866900" y="2822575"/>
          <p14:tracePt t="22585" x="1776413" y="2867025"/>
          <p14:tracePt t="22602" x="1731963" y="2874963"/>
          <p14:tracePt t="22618" x="1679575" y="2911475"/>
          <p14:tracePt t="22636" x="1652588" y="2919413"/>
          <p14:tracePt t="22651" x="1625600" y="2928938"/>
          <p14:tracePt t="22669" x="1608138" y="2938463"/>
          <p14:tracePt t="22669" x="1598613" y="2938463"/>
          <p14:tracePt t="22687" x="1589088" y="2938463"/>
          <p14:tracePt t="22857" x="1581150" y="2938463"/>
          <p14:tracePt t="22871" x="1562100" y="2938463"/>
          <p14:tracePt t="22879" x="1554163" y="2938463"/>
          <p14:tracePt t="22888" x="1544638" y="2955925"/>
          <p14:tracePt t="22900" x="1517650" y="2973388"/>
          <p14:tracePt t="22920" x="1490663" y="2982913"/>
          <p14:tracePt t="22934" x="1473200" y="2990850"/>
          <p14:tracePt t="22952" x="1473200" y="3000375"/>
          <p14:tracePt t="23010" x="1473200" y="3009900"/>
          <p14:tracePt t="23018" x="1473200" y="3027363"/>
          <p14:tracePt t="23125" x="1473200" y="3036888"/>
          <p14:tracePt t="23426" x="1465263" y="3044825"/>
          <p14:tracePt t="23442" x="1455738" y="3044825"/>
          <p14:tracePt t="23457" x="1455738" y="3054350"/>
          <p14:tracePt t="23464" x="1446213" y="3062288"/>
          <p14:tracePt t="23472" x="1446213" y="3071813"/>
          <p14:tracePt t="23484" x="1438275" y="3098800"/>
          <p14:tracePt t="23484" x="1438275" y="3108325"/>
          <p14:tracePt t="23504" x="1438275" y="3116263"/>
          <p14:tracePt t="23517" x="1438275" y="3170238"/>
          <p14:tracePt t="23536" x="1438275" y="3187700"/>
          <p14:tracePt t="23551" x="1438275" y="3205163"/>
          <p14:tracePt t="23568" x="1438275" y="3232150"/>
          <p14:tracePt t="23585" x="1455738" y="3251200"/>
          <p14:tracePt t="23601" x="1473200" y="3268663"/>
          <p14:tracePt t="23601" x="1500188" y="3276600"/>
          <p14:tracePt t="23619" x="1527175" y="3303588"/>
          <p14:tracePt t="23635" x="1562100" y="3313113"/>
          <p14:tracePt t="23652" x="1598613" y="3322638"/>
          <p14:tracePt t="23668" x="1633538" y="3348038"/>
          <p14:tracePt t="23668" x="1652588" y="3348038"/>
          <p14:tracePt t="23688" x="1660525" y="3357563"/>
          <p14:tracePt t="23700" x="1714500" y="3367088"/>
          <p14:tracePt t="23721" x="1751013" y="3367088"/>
          <p14:tracePt t="23734" x="1768475" y="3375025"/>
          <p14:tracePt t="23752" x="1803400" y="3375025"/>
          <p14:tracePt t="23768" x="1822450" y="3384550"/>
          <p14:tracePt t="23785" x="1839913" y="3384550"/>
          <p14:tracePt t="23801" x="1857375" y="3384550"/>
          <p14:tracePt t="23801" x="1874838" y="3384550"/>
          <p14:tracePt t="23819" x="1901825" y="3384550"/>
          <p14:tracePt t="23835" x="1919288" y="3384550"/>
          <p14:tracePt t="23851" x="1946275" y="3384550"/>
          <p14:tracePt t="23867" x="1955800" y="3384550"/>
          <p14:tracePt t="23884" x="1990725" y="3402013"/>
          <p14:tracePt t="23884" x="2009775" y="3402013"/>
          <p14:tracePt t="23904" x="2017713" y="3402013"/>
          <p14:tracePt t="23916" x="2054225" y="3402013"/>
          <p14:tracePt t="23937" x="2071688" y="3402013"/>
          <p14:tracePt t="23951" x="2081213" y="3402013"/>
          <p14:tracePt t="23982" x="2089150" y="3402013"/>
          <p14:tracePt t="24065" x="2098675" y="3402013"/>
          <p14:tracePt t="24097" x="2108200" y="3402013"/>
          <p14:tracePt t="24112" x="2125663" y="3402013"/>
          <p14:tracePt t="24136" x="2133600" y="3402013"/>
          <p14:tracePt t="24182" x="2133600" y="3384550"/>
          <p14:tracePt t="24197" x="2133600" y="3375025"/>
          <p14:tracePt t="24220" x="2133600" y="3367088"/>
          <p14:tracePt t="24227" x="2133600" y="3357563"/>
          <p14:tracePt t="24235" x="2133600" y="3348038"/>
          <p14:tracePt t="24250" x="2133600" y="3313113"/>
          <p14:tracePt t="24268" x="2133600" y="3303588"/>
          <p14:tracePt t="24284" x="2133600" y="3286125"/>
          <p14:tracePt t="24301" x="2133600" y="3251200"/>
          <p14:tracePt t="24301" x="2133600" y="3241675"/>
          <p14:tracePt t="24321" x="2133600" y="3224213"/>
          <p14:tracePt t="24333" x="2133600" y="3179763"/>
          <p14:tracePt t="24354" x="2133600" y="3152775"/>
          <p14:tracePt t="24368" x="2133600" y="3116263"/>
          <p14:tracePt t="24385" x="2133600" y="3098800"/>
          <p14:tracePt t="24402" x="2133600" y="3071813"/>
          <p14:tracePt t="24417" x="2133600" y="3054350"/>
          <p14:tracePt t="24417" x="2133600" y="3044825"/>
          <p14:tracePt t="24437" x="2133600" y="3027363"/>
          <p14:tracePt t="24452" x="2133600" y="3000375"/>
          <p14:tracePt t="24469" x="2133600" y="2982913"/>
          <p14:tracePt t="24484" x="2133600" y="2965450"/>
          <p14:tracePt t="24502" x="2133600" y="2946400"/>
          <p14:tracePt t="24518" x="2133600" y="2919413"/>
          <p14:tracePt t="24518" x="2133600" y="2911475"/>
          <p14:tracePt t="24538" x="2133600" y="2894013"/>
          <p14:tracePt t="24552" x="2133600" y="2857500"/>
          <p14:tracePt t="24569" x="2133600" y="2840038"/>
          <p14:tracePt t="24585" x="2133600" y="2822575"/>
          <p14:tracePt t="24601" x="2133600" y="2803525"/>
          <p14:tracePt t="24618" x="2133600" y="2776538"/>
          <p14:tracePt t="24634" x="2133600" y="2759075"/>
          <p14:tracePt t="24652" x="2133600" y="2741613"/>
          <p14:tracePt t="24668" x="2133600" y="2732088"/>
          <p14:tracePt t="24684" x="2133600" y="2714625"/>
          <p14:tracePt t="24705" x="2133600" y="2705100"/>
          <p14:tracePt t="24736" x="2133600" y="2697163"/>
          <p14:tracePt t="24767" x="2116138" y="2697163"/>
          <p14:tracePt t="25321" x="2108200" y="2687638"/>
          <p14:tracePt t="25337" x="2108200" y="2679700"/>
          <p14:tracePt t="25344" x="2108200" y="2670175"/>
          <p14:tracePt t="25360" x="2098675" y="2660650"/>
          <p14:tracePt t="25368" x="2098675" y="2633663"/>
          <p14:tracePt t="25384" x="2089150" y="2616200"/>
          <p14:tracePt t="25402" x="2089150" y="2608263"/>
          <p14:tracePt t="25419" x="2081213" y="2589213"/>
          <p14:tracePt t="25434" x="2081213" y="2562225"/>
          <p14:tracePt t="25434" x="2081213" y="2554288"/>
          <p14:tracePt t="25453" x="2081213" y="2544763"/>
          <p14:tracePt t="25468" x="2081213" y="2536825"/>
          <p14:tracePt t="25484" x="2081213" y="2527300"/>
          <p14:tracePt t="25500" x="2081213" y="2517775"/>
          <p14:tracePt t="25516" x="2081213" y="2509838"/>
          <p14:tracePt t="25533" x="2081213" y="2490788"/>
          <p14:tracePt t="25550" x="2081213" y="2473325"/>
          <p14:tracePt t="25568" x="2081213" y="2465388"/>
          <p14:tracePt t="25584" x="2081213" y="2455863"/>
          <p14:tracePt t="25600" x="2081213" y="2446338"/>
          <p14:tracePt t="25617" x="2081213" y="2438400"/>
          <p14:tracePt t="25637" x="2081213" y="2419350"/>
          <p14:tracePt t="25652" x="2081213" y="2411413"/>
          <p14:tracePt t="25699" x="2081213" y="2401888"/>
          <p14:tracePt t="27529" x="2071688" y="2401888"/>
          <p14:tracePt t="28172" x="2062163" y="2401888"/>
          <p14:tracePt t="28249" x="2044700" y="2401888"/>
          <p14:tracePt t="28279" x="2044700" y="2411413"/>
          <p14:tracePt t="28288" x="2036763" y="2428875"/>
          <p14:tracePt t="28302" x="2027238" y="2428875"/>
          <p14:tracePt t="28316" x="2027238" y="2446338"/>
          <p14:tracePt t="28316" x="2017713" y="2455863"/>
          <p14:tracePt t="28334" x="2000250" y="2465388"/>
          <p14:tracePt t="28351" x="1990725" y="2473325"/>
          <p14:tracePt t="28366" x="1965325" y="2509838"/>
          <p14:tracePt t="28384" x="1946275" y="2517775"/>
          <p14:tracePt t="28401" x="1928813" y="2554288"/>
          <p14:tracePt t="28417" x="1901825" y="2571750"/>
          <p14:tracePt t="28417" x="1893888" y="2581275"/>
          <p14:tracePt t="28435" x="1874838" y="2598738"/>
          <p14:tracePt t="28450" x="1857375" y="2625725"/>
          <p14:tracePt t="28468" x="1839913" y="2643188"/>
          <p14:tracePt t="28483" x="1822450" y="2643188"/>
          <p14:tracePt t="28501" x="1822450" y="2652713"/>
          <p14:tracePt t="28516" x="1812925" y="2660650"/>
          <p14:tracePt t="28535" x="1803400" y="2660650"/>
          <p14:tracePt t="28549" x="1803400" y="2670175"/>
          <p14:tracePt t="28580" x="1803400" y="2687638"/>
          <p14:tracePt t="28688" x="1803400" y="2697163"/>
          <p14:tracePt t="28726" x="1803400" y="2705100"/>
          <p14:tracePt t="28750" x="1803400" y="2714625"/>
          <p14:tracePt t="28772" x="1803400" y="2724150"/>
          <p14:tracePt t="28796" x="1803400" y="2732088"/>
          <p14:tracePt t="28812" x="1803400" y="2741613"/>
          <p14:tracePt t="28834" x="1803400" y="2751138"/>
          <p14:tracePt t="28857" x="1803400" y="2768600"/>
          <p14:tracePt t="28880" x="1812925" y="2768600"/>
          <p14:tracePt t="28896" x="1822450" y="2776538"/>
          <p14:tracePt t="28904" x="1830388" y="2776538"/>
          <p14:tracePt t="28919" x="1847850" y="2776538"/>
          <p14:tracePt t="28936" x="1857375" y="2786063"/>
          <p14:tracePt t="28950" x="1866900" y="2786063"/>
          <p14:tracePt t="28966" x="1874838" y="2795588"/>
          <p14:tracePt t="28983" x="1893888" y="2795588"/>
          <p14:tracePt t="29000" x="1901825" y="2795588"/>
          <p14:tracePt t="29016" x="1919288" y="2803525"/>
          <p14:tracePt t="29033" x="1938338" y="2813050"/>
          <p14:tracePt t="29050" x="1946275" y="2813050"/>
          <p14:tracePt t="29067" x="1965325" y="2822575"/>
          <p14:tracePt t="29083" x="1973263" y="2840038"/>
          <p14:tracePt t="29099" x="1990725" y="2840038"/>
          <p14:tracePt t="29116" x="2000250" y="2847975"/>
          <p14:tracePt t="29116" x="2009775" y="2847975"/>
          <p14:tracePt t="29136" x="2017713" y="2857500"/>
          <p14:tracePt t="29152" x="2036763" y="2857500"/>
          <p14:tracePt t="29166" x="2044700" y="2867025"/>
          <p14:tracePt t="29182" x="2054225" y="2874963"/>
          <p14:tracePt t="29199" x="2081213" y="2884488"/>
          <p14:tracePt t="29218" x="2089150" y="2884488"/>
          <p14:tracePt t="29233" x="2108200" y="2894013"/>
          <p14:tracePt t="29233" x="2116138" y="2894013"/>
          <p14:tracePt t="29252" x="2125663" y="2911475"/>
          <p14:tracePt t="29266" x="2143125" y="2919413"/>
          <p14:tracePt t="29282" x="2160588" y="2919413"/>
          <p14:tracePt t="29299" x="2170113" y="2928938"/>
          <p14:tracePt t="29317" x="2179638" y="2938463"/>
          <p14:tracePt t="29332" x="2197100" y="2955925"/>
          <p14:tracePt t="29353" x="2214563" y="2955925"/>
          <p14:tracePt t="29366" x="2224088" y="2965450"/>
          <p14:tracePt t="29385" x="2232025" y="2965450"/>
          <p14:tracePt t="29398" x="2232025" y="2982913"/>
          <p14:tracePt t="29416" x="2241550" y="2982913"/>
          <p14:tracePt t="29433" x="2251075" y="2982913"/>
          <p14:tracePt t="29450" x="2251075" y="2990850"/>
          <p14:tracePt t="29481" x="2251075" y="3000375"/>
          <p14:tracePt t="30853" x="2251075" y="3009900"/>
          <p14:tracePt t="31710" x="2251075" y="3017838"/>
          <p14:tracePt t="31723" x="2251075" y="3027363"/>
          <p14:tracePt t="31732" x="2251075" y="3044825"/>
          <p14:tracePt t="31749" x="2251075" y="3081338"/>
          <p14:tracePt t="31767" x="2251075" y="3116263"/>
          <p14:tracePt t="31782" x="2251075" y="3143250"/>
          <p14:tracePt t="31782" x="2251075" y="3152775"/>
          <p14:tracePt t="31802" x="2251075" y="3187700"/>
          <p14:tracePt t="31816" x="2251075" y="3224213"/>
          <p14:tracePt t="31835" x="2251075" y="3251200"/>
          <p14:tracePt t="31851" x="2259013" y="3286125"/>
          <p14:tracePt t="31851" x="2276475" y="3303588"/>
          <p14:tracePt t="31869" x="2276475" y="3330575"/>
          <p14:tracePt t="31881" x="2295525" y="3375025"/>
          <p14:tracePt t="31881" x="2295525" y="3402013"/>
          <p14:tracePt t="31902" x="2322513" y="3438525"/>
          <p14:tracePt t="31917" x="2339975" y="3482975"/>
          <p14:tracePt t="31932" x="2357438" y="3527425"/>
          <p14:tracePt t="31950" x="2366963" y="3554413"/>
          <p14:tracePt t="31965" x="2384425" y="3581400"/>
          <p14:tracePt t="31965" x="2401888" y="3608388"/>
          <p14:tracePt t="31985" x="2411413" y="3625850"/>
          <p14:tracePt t="32000" x="2411413" y="3643313"/>
          <p14:tracePt t="32015" x="2419350" y="3660775"/>
          <p14:tracePt t="32033" x="2428875" y="3670300"/>
          <p14:tracePt t="32048" x="2428875" y="3679825"/>
          <p14:tracePt t="32065" x="2428875" y="3687763"/>
          <p14:tracePt t="32501" x="2428875" y="3697288"/>
          <p14:tracePt t="32516" x="2428875" y="3714750"/>
          <p14:tracePt t="32524" x="2419350" y="3724275"/>
          <p14:tracePt t="32532" x="2419350" y="3751263"/>
          <p14:tracePt t="32551" x="2419350" y="3786188"/>
          <p14:tracePt t="32564" x="2419350" y="3813175"/>
          <p14:tracePt t="32583" x="2419350" y="3857625"/>
          <p14:tracePt t="32600" x="2419350" y="3919538"/>
          <p14:tracePt t="32618" x="2419350" y="3946525"/>
          <p14:tracePt t="32632" x="2428875" y="3983038"/>
          <p14:tracePt t="32649" x="2446338" y="4010025"/>
          <p14:tracePt t="32665" x="2465388" y="4044950"/>
          <p14:tracePt t="32682" x="2473325" y="4081463"/>
          <p14:tracePt t="32682" x="2482850" y="4098925"/>
          <p14:tracePt t="32702" x="2500313" y="4108450"/>
          <p14:tracePt t="32715" x="2509838" y="4152900"/>
          <p14:tracePt t="32734" x="2527300" y="4170363"/>
          <p14:tracePt t="32749" x="2536825" y="4197350"/>
          <p14:tracePt t="32766" x="2536825" y="4205288"/>
          <p14:tracePt t="32781" x="2544763" y="4224338"/>
          <p14:tracePt t="32781" x="2554288" y="4232275"/>
          <p14:tracePt t="32802" x="2571750" y="4241800"/>
          <p14:tracePt t="32817" x="2571750" y="4259263"/>
          <p14:tracePt t="32833" x="2581275" y="4268788"/>
          <p14:tracePt t="32849" x="2581275" y="4276725"/>
          <p14:tracePt t="32865" x="2589213" y="4276725"/>
          <p14:tracePt t="32882" x="2589213" y="4286250"/>
          <p14:tracePt t="32898" x="2581275" y="4286250"/>
          <p14:tracePt t="33256" x="2581275" y="4295775"/>
          <p14:tracePt t="33266" x="2581275" y="4303713"/>
          <p14:tracePt t="33271" x="2562225" y="4330700"/>
          <p14:tracePt t="33281" x="2554288" y="4357688"/>
          <p14:tracePt t="33300" x="2554288" y="4402138"/>
          <p14:tracePt t="33315" x="2554288" y="4473575"/>
          <p14:tracePt t="33333" x="2554288" y="4510088"/>
          <p14:tracePt t="33349" x="2554288" y="4537075"/>
          <p14:tracePt t="33365" x="2554288" y="4562475"/>
          <p14:tracePt t="33382" x="2554288" y="4581525"/>
          <p14:tracePt t="33399" x="2554288" y="4598988"/>
          <p14:tracePt t="33414" x="2554288" y="4633913"/>
          <p14:tracePt t="33432" x="2554288" y="4679950"/>
          <p14:tracePt t="33451" x="2554288" y="4697413"/>
          <p14:tracePt t="33464" x="2554288" y="4705350"/>
          <p14:tracePt t="33485" x="2554288" y="4732338"/>
          <p14:tracePt t="33499" x="2554288" y="4741863"/>
          <p14:tracePt t="33515" x="2554288" y="4759325"/>
          <p14:tracePt t="33531" x="2562225" y="4768850"/>
          <p14:tracePt t="33549" x="2581275" y="4768850"/>
          <p14:tracePt t="33565" x="2589213" y="4776788"/>
          <p14:tracePt t="33582" x="2589213" y="4795838"/>
          <p14:tracePt t="33598" x="2598738" y="4795838"/>
          <p14:tracePt t="34511" x="2608263" y="4795838"/>
          <p14:tracePt t="34743" x="2616200" y="4795838"/>
          <p14:tracePt t="34773" x="2625725" y="4795838"/>
          <p14:tracePt t="34798" x="2633663" y="4795838"/>
          <p14:tracePt t="34835" x="2643188" y="4795838"/>
          <p14:tracePt t="34858" x="2660650" y="4795838"/>
          <p14:tracePt t="34866" x="2670175" y="4795838"/>
          <p14:tracePt t="34881" x="2679700" y="4795838"/>
          <p14:tracePt t="34889" x="2687638" y="4795838"/>
          <p14:tracePt t="34904" x="2697163" y="4795838"/>
          <p14:tracePt t="34920" x="2705100" y="4795838"/>
          <p14:tracePt t="34935" x="2714625" y="4795838"/>
          <p14:tracePt t="34948" x="2732088" y="4795838"/>
          <p14:tracePt t="34964" x="2751138" y="4795838"/>
          <p14:tracePt t="34984" x="2759075" y="4795838"/>
          <p14:tracePt t="35020" x="2768600" y="4795838"/>
          <p14:tracePt t="35598" x="2776538" y="4786313"/>
          <p14:tracePt t="35605" x="2786063" y="4776788"/>
          <p14:tracePt t="35614" x="2813050" y="4768850"/>
          <p14:tracePt t="35631" x="2830513" y="4759325"/>
          <p14:tracePt t="35648" x="2847975" y="4759325"/>
          <p14:tracePt t="35665" x="2857500" y="4751388"/>
          <p14:tracePt t="35665" x="2874963" y="4751388"/>
          <p14:tracePt t="35683" x="2884488" y="4741863"/>
          <p14:tracePt t="35700" x="2894013" y="4741863"/>
          <p14:tracePt t="35714" x="2901950" y="4732338"/>
          <p14:tracePt t="35734" x="2911475" y="4714875"/>
          <p14:tracePt t="35747" x="2919413" y="4714875"/>
          <p14:tracePt t="35766" x="2928938" y="4705350"/>
          <p14:tracePt t="35782" x="2938463" y="4697413"/>
          <p14:tracePt t="35800" x="2938463" y="4687888"/>
          <p14:tracePt t="35814" x="2955925" y="4687888"/>
          <p14:tracePt t="35831" x="2965450" y="4679950"/>
          <p14:tracePt t="35848" x="2973388" y="4679950"/>
          <p14:tracePt t="35864" x="2982913" y="4679950"/>
          <p14:tracePt t="35881" x="2990850" y="4679950"/>
          <p14:tracePt t="35914" x="2990850" y="4670425"/>
          <p14:tracePt t="35983" x="3000375" y="4670425"/>
          <p14:tracePt t="36153" x="3009900" y="4670425"/>
          <p14:tracePt t="36191" x="3027363" y="4670425"/>
          <p14:tracePt t="36207" x="3036888" y="4670425"/>
          <p14:tracePt t="36222" x="3044825" y="4670425"/>
          <p14:tracePt t="36229" x="3062288" y="4670425"/>
          <p14:tracePt t="36237" x="3071813" y="4670425"/>
          <p14:tracePt t="36247" x="3125788" y="4670425"/>
          <p14:tracePt t="36266" x="3170238" y="4679950"/>
          <p14:tracePt t="36281" x="3232150" y="4697413"/>
          <p14:tracePt t="36281" x="3259138" y="4705350"/>
          <p14:tracePt t="36301" x="3303588" y="4732338"/>
          <p14:tracePt t="36315" x="3348038" y="4741863"/>
          <p14:tracePt t="36332" x="3402013" y="4768850"/>
          <p14:tracePt t="36348" x="3429000" y="4776788"/>
          <p14:tracePt t="36348" x="3438525" y="4786313"/>
          <p14:tracePt t="36368" x="3455988" y="4803775"/>
          <p14:tracePt t="36380" x="3473450" y="4813300"/>
          <p14:tracePt t="36401" x="3482975" y="4822825"/>
          <p14:tracePt t="36414" x="3490913" y="4830763"/>
          <p14:tracePt t="36431" x="3500438" y="4830763"/>
          <p14:tracePt t="36453" x="3509963" y="4830763"/>
          <p14:tracePt t="40881" x="3536950" y="4830763"/>
          <p14:tracePt t="41401" x="3571875" y="4813300"/>
          <p14:tracePt t="41406" x="3616325" y="4786313"/>
          <p14:tracePt t="41415" x="3759200" y="4687888"/>
          <p14:tracePt t="41432" x="3990975" y="4562475"/>
          <p14:tracePt t="41446" x="4295775" y="4411663"/>
          <p14:tracePt t="41465" x="4643438" y="4259263"/>
          <p14:tracePt t="41483" x="4991100" y="4108450"/>
          <p14:tracePt t="41497" x="5384800" y="3946525"/>
          <p14:tracePt t="41497" x="5581650" y="3867150"/>
          <p14:tracePt t="41516" x="5902325" y="3751263"/>
          <p14:tracePt t="41530" x="6161088" y="3625850"/>
          <p14:tracePt t="41548" x="6375400" y="3517900"/>
          <p14:tracePt t="41563" x="6510338" y="3455988"/>
          <p14:tracePt t="41581" x="6599238" y="3394075"/>
          <p14:tracePt t="41596" x="6608763" y="3394075"/>
          <p14:tracePt t="41621" x="6616700" y="3375025"/>
          <p14:tracePt t="41892" x="6616700" y="3357563"/>
          <p14:tracePt t="41899" x="6643688" y="3322638"/>
          <p14:tracePt t="41914" x="6724650" y="3179763"/>
          <p14:tracePt t="41932" x="6823075" y="3009900"/>
          <p14:tracePt t="41946" x="6946900" y="2822575"/>
          <p14:tracePt t="41963" x="7062788" y="2652713"/>
          <p14:tracePt t="41981" x="7153275" y="2544763"/>
          <p14:tracePt t="41996" x="7224713" y="2446338"/>
          <p14:tracePt t="41996" x="7269163" y="2419350"/>
          <p14:tracePt t="42016" x="7296150" y="2393950"/>
          <p14:tracePt t="42028" x="7358063" y="2339975"/>
          <p14:tracePt t="42048" x="7367588" y="2322513"/>
          <p14:tracePt t="42063" x="7375525" y="2303463"/>
          <p14:tracePt t="42081" x="7385050" y="2303463"/>
          <p14:tracePt t="42096" x="7394575" y="2295525"/>
          <p14:tracePt t="42112" x="7394575" y="2286000"/>
          <p14:tracePt t="42377" x="7394575" y="2259013"/>
          <p14:tracePt t="42384" x="7412038" y="2241550"/>
          <p14:tracePt t="42396" x="7446963" y="2187575"/>
          <p14:tracePt t="42413" x="7510463" y="2108200"/>
          <p14:tracePt t="42430" x="7616825" y="2000250"/>
          <p14:tracePt t="42448" x="7705725" y="1928813"/>
          <p14:tracePt t="42463" x="7751763" y="1893888"/>
          <p14:tracePt t="42482" x="7813675" y="1857375"/>
          <p14:tracePt t="42496" x="7867650" y="1830388"/>
          <p14:tracePt t="42496" x="7894638" y="1822450"/>
          <p14:tracePt t="42516" x="7902575" y="1822450"/>
          <p14:tracePt t="42529" x="7920038" y="1795463"/>
          <p14:tracePt t="42529" x="7929563" y="1795463"/>
          <p14:tracePt t="42549" x="7956550" y="1785938"/>
          <p14:tracePt t="42562" x="7974013" y="1785938"/>
          <p14:tracePt t="42580" x="8001000" y="1785938"/>
          <p14:tracePt t="42596" x="8037513" y="1785938"/>
          <p14:tracePt t="42596" x="8054975" y="1785938"/>
          <p14:tracePt t="42616" x="8081963" y="1785938"/>
          <p14:tracePt t="42629" x="8161338" y="1785938"/>
          <p14:tracePt t="42649" x="8215313" y="1803400"/>
          <p14:tracePt t="42663" x="8277225" y="1830388"/>
          <p14:tracePt t="42680" x="8340725" y="1839913"/>
          <p14:tracePt t="42696" x="8385175" y="1857375"/>
          <p14:tracePt t="42713" x="8420100" y="1866900"/>
          <p14:tracePt t="42713" x="8447088" y="1874838"/>
          <p14:tracePt t="42732" x="8456613" y="1874838"/>
          <p14:tracePt t="42745" x="8483600" y="1874838"/>
          <p14:tracePt t="42764" x="8491538" y="1874838"/>
          <p14:tracePt t="42779" x="8501063" y="1874838"/>
          <p14:tracePt t="43063" x="8501063" y="1857375"/>
          <p14:tracePt t="43070" x="8528050" y="1839913"/>
          <p14:tracePt t="43079" x="8582025" y="1795463"/>
          <p14:tracePt t="43097" x="8634413" y="1724025"/>
          <p14:tracePt t="43097" x="8688388" y="1670050"/>
          <p14:tracePt t="43116" x="8732838" y="1643063"/>
          <p14:tracePt t="43128" x="8848725" y="1544638"/>
          <p14:tracePt t="43128" x="8912225" y="1517650"/>
          <p14:tracePt t="43148" x="9072563" y="1438275"/>
          <p14:tracePt t="43164" x="9215438" y="1393825"/>
          <p14:tracePt t="43180" x="9323388" y="1366838"/>
          <p14:tracePt t="43196" x="9402763" y="1347788"/>
          <p14:tracePt t="43213" x="9491663" y="1339850"/>
          <p14:tracePt t="43230" x="9555163" y="1339850"/>
          <p14:tracePt t="43246" x="9688513" y="1339850"/>
          <p14:tracePt t="43264" x="9777413" y="1339850"/>
          <p14:tracePt t="43280" x="9858375" y="1322388"/>
          <p14:tracePt t="43298" x="9920288" y="1322388"/>
          <p14:tracePt t="43312" x="9974263" y="1312863"/>
          <p14:tracePt t="43312" x="10001250" y="1312863"/>
          <p14:tracePt t="43333" x="10028238" y="1295400"/>
          <p14:tracePt t="43345" x="10063163" y="1285875"/>
          <p14:tracePt t="43364" x="10082213" y="1276350"/>
          <p14:tracePt t="43378" x="10099675" y="1241425"/>
          <p14:tracePt t="43397" x="10117138" y="1214438"/>
          <p14:tracePt t="43413" x="10134600" y="1160463"/>
          <p14:tracePt t="43429" x="10144125" y="1116013"/>
          <p14:tracePt t="43446" x="10144125" y="1036638"/>
          <p14:tracePt t="43463" x="10144125" y="982663"/>
          <p14:tracePt t="43482" x="10144125" y="965200"/>
          <p14:tracePt t="43496" x="10144125" y="938213"/>
          <p14:tracePt t="43514" x="10144125" y="901700"/>
          <p14:tracePt t="43529" x="10126663" y="866775"/>
          <p14:tracePt t="43529" x="10099675" y="857250"/>
          <p14:tracePt t="43550" x="10055225" y="847725"/>
          <p14:tracePt t="43562" x="9939338" y="803275"/>
          <p14:tracePt t="43582" x="9858375" y="795338"/>
          <p14:tracePt t="43595" x="9786938" y="795338"/>
          <p14:tracePt t="43613" x="9705975" y="795338"/>
          <p14:tracePt t="43629" x="9599613" y="795338"/>
          <p14:tracePt t="43646" x="9528175" y="795338"/>
          <p14:tracePt t="43646" x="9501188" y="795338"/>
          <p14:tracePt t="43664" x="9456738" y="803275"/>
          <p14:tracePt t="43679" x="9429750" y="830263"/>
          <p14:tracePt t="43696" x="9420225" y="839788"/>
          <p14:tracePt t="43712" x="9420225" y="830263"/>
          <p14:tracePt t="44118" x="9412288" y="812800"/>
          <p14:tracePt t="44134" x="9402763" y="812800"/>
          <p14:tracePt t="44141" x="9375775" y="812800"/>
          <p14:tracePt t="44149" x="9367838" y="803275"/>
          <p14:tracePt t="44162" x="9304338" y="795338"/>
          <p14:tracePt t="44180" x="9269413" y="795338"/>
          <p14:tracePt t="44196" x="9242425" y="795338"/>
          <p14:tracePt t="44213" x="9215438" y="795338"/>
          <p14:tracePt t="44231" x="9197975" y="795338"/>
          <p14:tracePt t="44247" x="9188450" y="795338"/>
          <p14:tracePt t="44263" x="9153525" y="795338"/>
          <p14:tracePt t="44280" x="9144000" y="795338"/>
          <p14:tracePt t="44296" x="9126538" y="795338"/>
          <p14:tracePt t="44312" x="9117013" y="803275"/>
          <p14:tracePt t="44328" x="9099550" y="830263"/>
          <p14:tracePt t="44346" x="9072563" y="839788"/>
          <p14:tracePt t="44362" x="9063038" y="847725"/>
          <p14:tracePt t="44362" x="9055100" y="857250"/>
          <p14:tracePt t="44380" x="9045575" y="874713"/>
          <p14:tracePt t="44396" x="9037638" y="884238"/>
          <p14:tracePt t="44412" x="9010650" y="911225"/>
          <p14:tracePt t="44429" x="9001125" y="919163"/>
          <p14:tracePt t="44446" x="8991600" y="946150"/>
          <p14:tracePt t="44466" x="8983663" y="955675"/>
          <p14:tracePt t="44478" x="8966200" y="990600"/>
          <p14:tracePt t="44496" x="8956675" y="1017588"/>
          <p14:tracePt t="44514" x="8939213" y="1054100"/>
          <p14:tracePt t="44529" x="8920163" y="1089025"/>
          <p14:tracePt t="44547" x="8920163" y="1116013"/>
          <p14:tracePt t="44563" x="8912225" y="1152525"/>
          <p14:tracePt t="44563" x="8902700" y="1160463"/>
          <p14:tracePt t="44582" x="8902700" y="1179513"/>
          <p14:tracePt t="44596" x="8885238" y="1204913"/>
          <p14:tracePt t="44612" x="8885238" y="1223963"/>
          <p14:tracePt t="44628" x="8885238" y="1250950"/>
          <p14:tracePt t="44647" x="8885238" y="1268413"/>
          <p14:tracePt t="44662" x="8885238" y="1295400"/>
          <p14:tracePt t="44682" x="8885238" y="1312863"/>
          <p14:tracePt t="44695" x="8885238" y="1339850"/>
          <p14:tracePt t="44714" x="8885238" y="1357313"/>
          <p14:tracePt t="44730" x="8885238" y="1366838"/>
          <p14:tracePt t="44745" x="8885238" y="1393825"/>
          <p14:tracePt t="44763" x="8885238" y="1411288"/>
          <p14:tracePt t="44779" x="8885238" y="1428750"/>
          <p14:tracePt t="44779" x="8885238" y="1438275"/>
          <p14:tracePt t="44797" x="8885238" y="1446213"/>
          <p14:tracePt t="44812" x="8885238" y="1482725"/>
          <p14:tracePt t="44830" x="8885238" y="1500188"/>
          <p14:tracePt t="44845" x="8885238" y="1527175"/>
          <p14:tracePt t="44845" x="8885238" y="1544638"/>
          <p14:tracePt t="44865" x="8885238" y="1554163"/>
          <p14:tracePt t="44878" x="8902700" y="1598613"/>
          <p14:tracePt t="44898" x="8902700" y="1616075"/>
          <p14:tracePt t="44913" x="8902700" y="1633538"/>
          <p14:tracePt t="44931" x="8902700" y="1660525"/>
          <p14:tracePt t="44945" x="8902700" y="1679575"/>
          <p14:tracePt t="44945" x="8902700" y="1687513"/>
          <p14:tracePt t="44966" x="8902700" y="1697038"/>
          <p14:tracePt t="44980" x="8902700" y="1704975"/>
          <p14:tracePt t="45004" x="8902700" y="1697038"/>
          <p14:tracePt t="45519" x="8902700" y="1687513"/>
          <p14:tracePt t="45529" x="8875713" y="1679575"/>
          <p14:tracePt t="45535" x="8867775" y="1679575"/>
          <p14:tracePt t="45547" x="8831263" y="1670050"/>
          <p14:tracePt t="45562" x="8777288" y="1652588"/>
          <p14:tracePt t="45580" x="8724900" y="1643063"/>
          <p14:tracePt t="45596" x="8670925" y="1643063"/>
          <p14:tracePt t="45596" x="8643938" y="1643063"/>
          <p14:tracePt t="45614" x="8599488" y="1643063"/>
          <p14:tracePt t="45629" x="8555038" y="1643063"/>
          <p14:tracePt t="45645" x="8518525" y="1643063"/>
          <p14:tracePt t="45663" x="8491538" y="1652588"/>
          <p14:tracePt t="45680" x="8456613" y="1670050"/>
          <p14:tracePt t="45696" x="8385175" y="1697038"/>
          <p14:tracePt t="45714" x="8348663" y="1724025"/>
          <p14:tracePt t="45732" x="8313738" y="1758950"/>
          <p14:tracePt t="45747" x="8277225" y="1776413"/>
          <p14:tracePt t="45767" x="8259763" y="1803400"/>
          <p14:tracePt t="45779" x="8232775" y="1839913"/>
          <p14:tracePt t="45779" x="8224838" y="1839913"/>
          <p14:tracePt t="45799" x="8215313" y="1847850"/>
          <p14:tracePt t="45799" x="8205788" y="1857375"/>
          <p14:tracePt t="45814" x="8205788" y="1874838"/>
          <p14:tracePt t="45830" x="8197850" y="1884363"/>
          <p14:tracePt t="45846" x="8188325" y="1911350"/>
          <p14:tracePt t="45863" x="8188325" y="1928813"/>
          <p14:tracePt t="45880" x="8188325" y="1938338"/>
          <p14:tracePt t="45896" x="8188325" y="1946275"/>
          <p14:tracePt t="45912" x="8188325" y="1973263"/>
          <p14:tracePt t="45931" x="8188325" y="2000250"/>
          <p14:tracePt t="45946" x="8188325" y="2009775"/>
          <p14:tracePt t="45963" x="8197850" y="2027238"/>
          <p14:tracePt t="45963" x="8224838" y="2036763"/>
          <p14:tracePt t="45984" x="8232775" y="2036763"/>
          <p14:tracePt t="45996" x="8286750" y="2071688"/>
          <p14:tracePt t="46016" x="8313738" y="2081213"/>
          <p14:tracePt t="46028" x="8375650" y="2098675"/>
          <p14:tracePt t="46047" x="8429625" y="2108200"/>
          <p14:tracePt t="46063" x="8474075" y="2108200"/>
          <p14:tracePt t="46079" x="8537575" y="2108200"/>
          <p14:tracePt t="46096" x="8582025" y="2108200"/>
          <p14:tracePt t="46113" x="8643938" y="2108200"/>
          <p14:tracePt t="46130" x="8697913" y="2108200"/>
          <p14:tracePt t="46147" x="8742363" y="2108200"/>
          <p14:tracePt t="46163" x="8759825" y="2108200"/>
          <p14:tracePt t="46180" x="8796338" y="2108200"/>
          <p14:tracePt t="46196" x="8813800" y="2108200"/>
          <p14:tracePt t="46196" x="8831263" y="2108200"/>
          <p14:tracePt t="46216" x="8840788" y="2108200"/>
          <p14:tracePt t="46216" x="8858250" y="2108200"/>
          <p14:tracePt t="46232" x="8902700" y="2108200"/>
          <p14:tracePt t="46246" x="8929688" y="2098675"/>
          <p14:tracePt t="46264" x="8983663" y="2081213"/>
          <p14:tracePt t="46279" x="9001125" y="2071688"/>
          <p14:tracePt t="46297" x="9028113" y="2054225"/>
          <p14:tracePt t="46313" x="9055100" y="2044700"/>
          <p14:tracePt t="46331" x="9072563" y="2036763"/>
          <p14:tracePt t="46346" x="9090025" y="2009775"/>
          <p14:tracePt t="46363" x="9099550" y="2009775"/>
          <p14:tracePt t="46453" x="9099550" y="2000250"/>
          <p14:tracePt t="46815" x="9099550" y="1990725"/>
          <p14:tracePt t="46823" x="9099550" y="1982788"/>
          <p14:tracePt t="46830" x="9099550" y="1946275"/>
          <p14:tracePt t="46846" x="9099550" y="1919288"/>
          <p14:tracePt t="46864" x="9090025" y="1893888"/>
          <p14:tracePt t="46880" x="9082088" y="1847850"/>
          <p14:tracePt t="46898" x="9072563" y="1830388"/>
          <p14:tracePt t="46898" x="9055100" y="1803400"/>
          <p14:tracePt t="46915" x="9045575" y="1785938"/>
          <p14:tracePt t="46930" x="9018588" y="1751013"/>
          <p14:tracePt t="46930" x="9018588" y="1741488"/>
          <p14:tracePt t="46947" x="9001125" y="1704975"/>
          <p14:tracePt t="46965" x="8983663" y="1687513"/>
          <p14:tracePt t="46981" x="8974138" y="1670050"/>
          <p14:tracePt t="46996" x="8966200" y="1660525"/>
          <p14:tracePt t="47012" x="8947150" y="1660525"/>
          <p14:tracePt t="47200" x="8939213" y="1660525"/>
          <p14:tracePt t="47231" x="8929688" y="1660525"/>
          <p14:tracePt t="47247" x="8920163" y="1660525"/>
          <p14:tracePt t="47255" x="8912225" y="1660525"/>
          <p14:tracePt t="47278" x="8902700" y="1660525"/>
          <p14:tracePt t="47286" x="8902700" y="1643063"/>
          <p14:tracePt t="47295" x="8875713" y="1643063"/>
          <p14:tracePt t="47313" x="8867775" y="1643063"/>
          <p14:tracePt t="47329" x="8848725" y="1643063"/>
          <p14:tracePt t="47345" x="8831263" y="1643063"/>
          <p14:tracePt t="47365" x="8804275" y="1633538"/>
          <p14:tracePt t="47379" x="8786813" y="1633538"/>
          <p14:tracePt t="47397" x="8769350" y="1633538"/>
          <p14:tracePt t="47413" x="8751888" y="1633538"/>
          <p14:tracePt t="47430" x="8724900" y="1633538"/>
          <p14:tracePt t="47446" x="8697913" y="1633538"/>
          <p14:tracePt t="47463" x="8680450" y="1633538"/>
          <p14:tracePt t="47482" x="8653463" y="1633538"/>
          <p14:tracePt t="47496" x="8634413" y="1633538"/>
          <p14:tracePt t="47514" x="8609013" y="1633538"/>
          <p14:tracePt t="47529" x="8582025" y="1633538"/>
          <p14:tracePt t="47529" x="8572500" y="1652588"/>
          <p14:tracePt t="47549" x="8537575" y="1660525"/>
          <p14:tracePt t="47561" x="8491538" y="1679575"/>
          <p14:tracePt t="47581" x="8447088" y="1704975"/>
          <p14:tracePt t="47596" x="8420100" y="1741488"/>
          <p14:tracePt t="47613" x="8385175" y="1758950"/>
          <p14:tracePt t="47629" x="8367713" y="1776413"/>
          <p14:tracePt t="47646" x="8340725" y="1803400"/>
          <p14:tracePt t="47646" x="8331200" y="1812925"/>
          <p14:tracePt t="47663" x="8313738" y="1830388"/>
          <p14:tracePt t="47680" x="8296275" y="1839913"/>
          <p14:tracePt t="47696" x="8277225" y="1857375"/>
          <p14:tracePt t="47713" x="8269288" y="1893888"/>
          <p14:tracePt t="47729" x="8269288" y="1911350"/>
          <p14:tracePt t="47746" x="8259763" y="1955800"/>
          <p14:tracePt t="47765" x="8259763" y="1990725"/>
          <p14:tracePt t="47780" x="8259763" y="2017713"/>
          <p14:tracePt t="47798" x="8259763" y="2054225"/>
          <p14:tracePt t="47812" x="8259763" y="2081213"/>
          <p14:tracePt t="47830" x="8259763" y="2116138"/>
          <p14:tracePt t="47846" x="8304213" y="2160588"/>
          <p14:tracePt t="47864" x="8358188" y="2197100"/>
          <p14:tracePt t="47879" x="8402638" y="2224088"/>
          <p14:tracePt t="47896" x="8456613" y="2251075"/>
          <p14:tracePt t="47912" x="8537575" y="2276475"/>
          <p14:tracePt t="47929" x="8626475" y="2303463"/>
          <p14:tracePt t="47946" x="8724900" y="2339975"/>
          <p14:tracePt t="47946" x="8777288" y="2339975"/>
          <p14:tracePt t="47964" x="8867775" y="2357438"/>
          <p14:tracePt t="47979" x="8947150" y="2357438"/>
          <p14:tracePt t="47996" x="9018588" y="2357438"/>
          <p14:tracePt t="48015" x="9063038" y="2357438"/>
          <p14:tracePt t="48029" x="9126538" y="2357438"/>
          <p14:tracePt t="48029" x="9153525" y="2357438"/>
          <p14:tracePt t="48049" x="9170988" y="2357438"/>
          <p14:tracePt t="48062" x="9259888" y="2330450"/>
          <p14:tracePt t="48081" x="9323388" y="2286000"/>
          <p14:tracePt t="48096" x="9394825" y="2224088"/>
          <p14:tracePt t="48112" x="9439275" y="2187575"/>
          <p14:tracePt t="48129" x="9483725" y="2116138"/>
          <p14:tracePt t="48146" x="9518650" y="2071688"/>
          <p14:tracePt t="48146" x="9545638" y="2027238"/>
          <p14:tracePt t="48164" x="9572625" y="1982788"/>
          <p14:tracePt t="48179" x="9582150" y="1938338"/>
          <p14:tracePt t="48196" x="9590088" y="1884363"/>
          <p14:tracePt t="48212" x="9590088" y="1839913"/>
          <p14:tracePt t="48229" x="9590088" y="1795463"/>
          <p14:tracePt t="48247" x="9590088" y="1731963"/>
          <p14:tracePt t="48247" x="9590088" y="1697038"/>
          <p14:tracePt t="48265" x="9555163" y="1643063"/>
          <p14:tracePt t="48280" x="9483725" y="1581150"/>
          <p14:tracePt t="48297" x="9420225" y="1509713"/>
          <p14:tracePt t="48313" x="9323388" y="1473200"/>
          <p14:tracePt t="48328" x="9205913" y="1428750"/>
          <p14:tracePt t="48346" x="9099550" y="1411288"/>
          <p14:tracePt t="48362" x="8902700" y="1411288"/>
          <p14:tracePt t="48380" x="8769350" y="1455738"/>
          <p14:tracePt t="48397" x="8643938" y="1527175"/>
          <p14:tracePt t="48413" x="8537575" y="1633538"/>
          <p14:tracePt t="48430" x="8420100" y="1776413"/>
          <p14:tracePt t="48446" x="8296275" y="1973263"/>
          <p14:tracePt t="48446" x="8224838" y="2081213"/>
          <p14:tracePt t="48466" x="8134350" y="2232025"/>
          <p14:tracePt t="48478" x="7929563" y="2643188"/>
          <p14:tracePt t="48499" x="7796213" y="2901950"/>
          <p14:tracePt t="48514" x="7670800" y="3152775"/>
          <p14:tracePt t="48529" x="7581900" y="3429000"/>
          <p14:tracePt t="48547" x="7491413" y="3643313"/>
          <p14:tracePt t="48562" x="7375525" y="3884613"/>
          <p14:tracePt t="48581" x="7323138" y="4000500"/>
          <p14:tracePt t="48596" x="7269163" y="4081463"/>
          <p14:tracePt t="48614" x="7242175" y="4143375"/>
          <p14:tracePt t="48629" x="7215188" y="4179888"/>
          <p14:tracePt t="48647" x="7205663" y="4224338"/>
          <p14:tracePt t="48663" x="7197725" y="4251325"/>
          <p14:tracePt t="48663" x="7188200" y="4259263"/>
          <p14:tracePt t="48682" x="7188200" y="4268788"/>
          <p14:tracePt t="48703" x="7180263" y="4276725"/>
          <p14:tracePt t="48712" x="7161213" y="4313238"/>
          <p14:tracePt t="48729" x="7153275" y="4340225"/>
          <p14:tracePt t="48746" x="7143750" y="4375150"/>
          <p14:tracePt t="48764" x="7143750" y="4384675"/>
          <p14:tracePt t="48789" x="7143750" y="4394200"/>
          <p14:tracePt t="48796" x="7143750" y="4384675"/>
          <p14:tracePt t="49149" x="7143750" y="4375150"/>
          <p14:tracePt t="49157" x="7143750" y="4367213"/>
          <p14:tracePt t="49165" x="7143750" y="4340225"/>
          <p14:tracePt t="49178" x="7161213" y="4205288"/>
          <p14:tracePt t="49196" x="7188200" y="4116388"/>
          <p14:tracePt t="49213" x="7232650" y="4017963"/>
          <p14:tracePt t="49229" x="7259638" y="3919538"/>
          <p14:tracePt t="49247" x="7269163" y="3875088"/>
          <p14:tracePt t="49262" x="7269163" y="3830638"/>
          <p14:tracePt t="49262" x="7269163" y="3803650"/>
          <p14:tracePt t="49282" x="7269163" y="3786188"/>
          <p14:tracePt t="49295" x="7269163" y="3741738"/>
          <p14:tracePt t="49315" x="7259638" y="3724275"/>
          <p14:tracePt t="49328" x="7224713" y="3687763"/>
          <p14:tracePt t="49347" x="7170738" y="3660775"/>
          <p14:tracePt t="49362" x="7108825" y="3652838"/>
          <p14:tracePt t="49362" x="7072313" y="3652838"/>
          <p14:tracePt t="49382" x="7037388" y="3652838"/>
          <p14:tracePt t="49395" x="6965950" y="3652838"/>
          <p14:tracePt t="49413" x="6919913" y="3652838"/>
          <p14:tracePt t="49429" x="6894513" y="3670300"/>
          <p14:tracePt t="49445" x="6875463" y="3705225"/>
          <p14:tracePt t="49462" x="6848475" y="3751263"/>
          <p14:tracePt t="49478" x="6840538" y="3840163"/>
          <p14:tracePt t="49478" x="6840538" y="3884613"/>
          <p14:tracePt t="49500" x="6823075" y="4010025"/>
          <p14:tracePt t="49513" x="6823075" y="4098925"/>
          <p14:tracePt t="49530" x="6823075" y="4187825"/>
          <p14:tracePt t="49546" x="6831013" y="4251325"/>
          <p14:tracePt t="49565" x="6848475" y="4330700"/>
          <p14:tracePt t="49579" x="6911975" y="4465638"/>
          <p14:tracePt t="49598" x="6965950" y="4562475"/>
          <p14:tracePt t="49612" x="7000875" y="4660900"/>
          <p14:tracePt t="49630" x="7045325" y="4741863"/>
          <p14:tracePt t="49645" x="7081838" y="4822825"/>
          <p14:tracePt t="49662" x="7126288" y="4902200"/>
          <p14:tracePt t="49679" x="7170738" y="5000625"/>
          <p14:tracePt t="49679" x="7180263" y="5054600"/>
          <p14:tracePt t="49697" x="7205663" y="5133975"/>
          <p14:tracePt t="49712" x="7251700" y="5214938"/>
          <p14:tracePt t="49729" x="7269163" y="5276850"/>
          <p14:tracePt t="49747" x="7296150" y="5340350"/>
          <p14:tracePt t="49762" x="7323138" y="5367338"/>
          <p14:tracePt t="49762" x="7331075" y="5394325"/>
          <p14:tracePt t="49782" x="7331075" y="5402263"/>
          <p14:tracePt t="49794" x="7304088" y="5402263"/>
          <p14:tracePt t="50137" x="7296150" y="5402263"/>
          <p14:tracePt t="50143" x="7277100" y="5402263"/>
          <p14:tracePt t="50152" x="7269163" y="5402263"/>
          <p14:tracePt t="50161" x="7205663" y="5402263"/>
          <p14:tracePt t="50179" x="7134225" y="5402263"/>
          <p14:tracePt t="50179" x="7081838" y="5402263"/>
          <p14:tracePt t="50199" x="7054850" y="5402263"/>
          <p14:tracePt t="50211" x="6919913" y="5411788"/>
          <p14:tracePt t="50231" x="6858000" y="5429250"/>
          <p14:tracePt t="50245" x="6831013" y="5446713"/>
          <p14:tracePt t="50262" x="6804025" y="5465763"/>
          <p14:tracePt t="50280" x="6786563" y="5473700"/>
          <p14:tracePt t="50296" x="6777038" y="5500688"/>
          <p14:tracePt t="50296" x="6777038" y="5510213"/>
          <p14:tracePt t="50315" x="6759575" y="5518150"/>
          <p14:tracePt t="50329" x="6751638" y="5527675"/>
          <p14:tracePt t="50346" x="6751638" y="5545138"/>
          <p14:tracePt t="50362" x="6742113" y="5554663"/>
          <p14:tracePt t="50380" x="6742113" y="5572125"/>
          <p14:tracePt t="50395" x="6732588" y="5589588"/>
          <p14:tracePt t="50411" x="6732588" y="5599113"/>
          <p14:tracePt t="50428" x="6732588" y="5608638"/>
          <p14:tracePt t="50451" x="6732588" y="5616575"/>
          <p14:tracePt t="50475" x="6732588" y="5634038"/>
          <p14:tracePt t="50490" x="6732588" y="5643563"/>
          <p14:tracePt t="50513" x="6732588" y="5653088"/>
          <p14:tracePt t="50536" x="6732588" y="5661025"/>
          <p14:tracePt t="50544" x="6732588" y="5670550"/>
          <p14:tracePt t="50560" x="6732588" y="5680075"/>
          <p14:tracePt t="50567" x="6732588" y="5688013"/>
          <p14:tracePt t="50583" x="6732588" y="5705475"/>
          <p14:tracePt t="50594" x="6732588" y="5715000"/>
          <p14:tracePt t="50613" x="6742113" y="5724525"/>
          <p14:tracePt t="50630" x="6751638" y="5724525"/>
          <p14:tracePt t="50645" x="6759575" y="5732463"/>
          <p14:tracePt t="50661" x="6759575" y="5741988"/>
          <p14:tracePt t="50677" x="6777038" y="5741988"/>
          <p14:tracePt t="50694" x="6786563" y="5751513"/>
          <p14:tracePt t="50711" x="6796088" y="5751513"/>
          <p14:tracePt t="50752" x="6804025" y="5751513"/>
          <p14:tracePt t="50775" x="6813550" y="5751513"/>
          <p14:tracePt t="50798" x="6813550" y="5759450"/>
          <p14:tracePt t="50822" x="6823075" y="5759450"/>
          <p14:tracePt t="50829" x="6831013" y="5759450"/>
          <p14:tracePt t="50845" x="6831013" y="5776913"/>
          <p14:tracePt t="50852" x="6848475" y="5776913"/>
          <p14:tracePt t="50861" x="6858000" y="5776913"/>
          <p14:tracePt t="50878" x="6875463" y="5786438"/>
          <p14:tracePt t="50896" x="6902450" y="5795963"/>
          <p14:tracePt t="50915" x="6919913" y="5795963"/>
          <p14:tracePt t="50928" x="6946900" y="5803900"/>
          <p14:tracePt t="50946" x="6956425" y="5813425"/>
          <p14:tracePt t="50962" x="6973888" y="5813425"/>
          <p14:tracePt t="50978" x="7000875" y="5813425"/>
          <p14:tracePt t="50995" x="7018338" y="5813425"/>
          <p14:tracePt t="51012" x="7037388" y="5813425"/>
          <p14:tracePt t="51012" x="7045325" y="5813425"/>
          <p14:tracePt t="51031" x="7072313" y="5813425"/>
          <p14:tracePt t="51046" x="7089775" y="5813425"/>
          <p14:tracePt t="51063" x="7108825" y="5813425"/>
          <p14:tracePt t="51078" x="7126288" y="5813425"/>
          <p14:tracePt t="51078" x="7143750" y="5813425"/>
          <p14:tracePt t="51098" x="7153275" y="5813425"/>
          <p14:tracePt t="51110" x="7188200" y="5813425"/>
          <p14:tracePt t="51131" x="7215188" y="5813425"/>
          <p14:tracePt t="51146" x="7232650" y="5813425"/>
          <p14:tracePt t="51162" x="7259638" y="5813425"/>
          <p14:tracePt t="51183" x="7269163" y="5813425"/>
          <p14:tracePt t="51230" x="7277100" y="5813425"/>
          <p14:tracePt t="51238" x="7286625" y="5813425"/>
          <p14:tracePt t="51245" x="7323138" y="5813425"/>
          <p14:tracePt t="51262" x="7331075" y="5813425"/>
          <p14:tracePt t="51285" x="7340600" y="5813425"/>
          <p14:tracePt t="51294" x="7367588" y="5813425"/>
          <p14:tracePt t="51294" x="7385050" y="5803900"/>
          <p14:tracePt t="51315" x="7394575" y="5803900"/>
          <p14:tracePt t="51327" x="7429500" y="5795963"/>
          <p14:tracePt t="51348" x="7456488" y="5786438"/>
          <p14:tracePt t="51362" x="7466013" y="5786438"/>
          <p14:tracePt t="51378" x="7473950" y="5786438"/>
          <p14:tracePt t="51399" x="7473950" y="5768975"/>
          <p14:tracePt t="51786" x="7473950" y="5751513"/>
          <p14:tracePt t="51792" x="7456488" y="5724525"/>
          <p14:tracePt t="51800" x="7446963" y="5688013"/>
          <p14:tracePt t="51811" x="7439025" y="5626100"/>
          <p14:tracePt t="51828" x="7412038" y="5518150"/>
          <p14:tracePt t="51828" x="7394575" y="5473700"/>
          <p14:tracePt t="51848" x="7367588" y="5394325"/>
          <p14:tracePt t="51862" x="7331075" y="5313363"/>
          <p14:tracePt t="51879" x="7286625" y="5268913"/>
          <p14:tracePt t="51895" x="7269163" y="5214938"/>
          <p14:tracePt t="51913" x="7232650" y="5197475"/>
          <p14:tracePt t="51928" x="7197725" y="5180013"/>
          <p14:tracePt t="51928" x="7197725" y="5160963"/>
          <p14:tracePt t="51948" x="7188200" y="5153025"/>
          <p14:tracePt t="51948" x="7180263" y="5153025"/>
          <p14:tracePt t="51962" x="7170738" y="5143500"/>
          <p14:tracePt t="51980" x="7161213" y="5143500"/>
          <p14:tracePt t="51994" x="7153275" y="5143500"/>
          <p14:tracePt t="52015" x="7143750" y="5143500"/>
          <p14:tracePt t="52031" x="7126288" y="5143500"/>
          <p14:tracePt t="52046" x="7116763" y="5143500"/>
          <p14:tracePt t="52063" x="7108825" y="5143500"/>
          <p14:tracePt t="52078" x="7089775" y="5143500"/>
          <p14:tracePt t="52096" x="7072313" y="5143500"/>
          <p14:tracePt t="52111" x="7037388" y="5143500"/>
          <p14:tracePt t="52129" x="7018338" y="5143500"/>
          <p14:tracePt t="52145" x="6983413" y="5143500"/>
          <p14:tracePt t="52164" x="6946900" y="5143500"/>
          <p14:tracePt t="52178" x="6938963" y="5160963"/>
          <p14:tracePt t="52195" x="6919913" y="5170488"/>
          <p14:tracePt t="52211" x="6902450" y="5180013"/>
          <p14:tracePt t="52229" x="6884988" y="5187950"/>
          <p14:tracePt t="52245" x="6848475" y="5197475"/>
          <p14:tracePt t="52245" x="6840538" y="5205413"/>
          <p14:tracePt t="52262" x="6813550" y="5224463"/>
          <p14:tracePt t="52279" x="6796088" y="5241925"/>
          <p14:tracePt t="52295" x="6786563" y="5241925"/>
          <p14:tracePt t="52310" x="6777038" y="5251450"/>
          <p14:tracePt t="52327" x="6769100" y="5259388"/>
          <p14:tracePt t="52327" x="6759575" y="52689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989350" cy="110333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559169" y="190955"/>
            <a:ext cx="498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An Entropy-based Approach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0" y="2447464"/>
            <a:ext cx="6595672" cy="3938346"/>
            <a:chOff x="89910" y="2166217"/>
            <a:chExt cx="6112842" cy="3274075"/>
          </a:xfrm>
        </p:grpSpPr>
        <p:grpSp>
          <p:nvGrpSpPr>
            <p:cNvPr id="59" name="Group 58"/>
            <p:cNvGrpSpPr/>
            <p:nvPr/>
          </p:nvGrpSpPr>
          <p:grpSpPr>
            <a:xfrm>
              <a:off x="89910" y="2166217"/>
              <a:ext cx="4239949" cy="3274075"/>
              <a:chOff x="7289907" y="5373200"/>
              <a:chExt cx="2790489" cy="1614240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7578340" y="5417587"/>
                <a:ext cx="16260" cy="11797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589361" y="6598688"/>
                <a:ext cx="2491035" cy="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 rot="16200000">
                <a:off x="7016242" y="5646865"/>
                <a:ext cx="916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Entropy</a:t>
                </a:r>
                <a:endParaRPr lang="en-GB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378543" y="6618108"/>
                <a:ext cx="7982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Scale r</a:t>
                </a:r>
                <a:endParaRPr lang="en-GB" dirty="0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7598578" y="6035931"/>
                <a:ext cx="1816100" cy="574650"/>
              </a:xfrm>
              <a:custGeom>
                <a:avLst/>
                <a:gdLst>
                  <a:gd name="connsiteX0" fmla="*/ 0 w 1816100"/>
                  <a:gd name="connsiteY0" fmla="*/ 0 h 781281"/>
                  <a:gd name="connsiteX1" fmla="*/ 406400 w 1816100"/>
                  <a:gd name="connsiteY1" fmla="*/ 774700 h 781281"/>
                  <a:gd name="connsiteX2" fmla="*/ 698500 w 1816100"/>
                  <a:gd name="connsiteY2" fmla="*/ 393700 h 781281"/>
                  <a:gd name="connsiteX3" fmla="*/ 939800 w 1816100"/>
                  <a:gd name="connsiteY3" fmla="*/ 774700 h 781281"/>
                  <a:gd name="connsiteX4" fmla="*/ 1168400 w 1816100"/>
                  <a:gd name="connsiteY4" fmla="*/ 393700 h 781281"/>
                  <a:gd name="connsiteX5" fmla="*/ 1384300 w 1816100"/>
                  <a:gd name="connsiteY5" fmla="*/ 749300 h 781281"/>
                  <a:gd name="connsiteX6" fmla="*/ 1612900 w 1816100"/>
                  <a:gd name="connsiteY6" fmla="*/ 419100 h 781281"/>
                  <a:gd name="connsiteX7" fmla="*/ 1816100 w 1816100"/>
                  <a:gd name="connsiteY7" fmla="*/ 762000 h 781281"/>
                  <a:gd name="connsiteX8" fmla="*/ 1816100 w 1816100"/>
                  <a:gd name="connsiteY8" fmla="*/ 762000 h 78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6100" h="781281">
                    <a:moveTo>
                      <a:pt x="0" y="0"/>
                    </a:moveTo>
                    <a:cubicBezTo>
                      <a:pt x="144991" y="354541"/>
                      <a:pt x="289983" y="709083"/>
                      <a:pt x="406400" y="774700"/>
                    </a:cubicBezTo>
                    <a:cubicBezTo>
                      <a:pt x="522817" y="840317"/>
                      <a:pt x="609600" y="393700"/>
                      <a:pt x="698500" y="393700"/>
                    </a:cubicBezTo>
                    <a:cubicBezTo>
                      <a:pt x="787400" y="393700"/>
                      <a:pt x="861483" y="774700"/>
                      <a:pt x="939800" y="774700"/>
                    </a:cubicBezTo>
                    <a:cubicBezTo>
                      <a:pt x="1018117" y="774700"/>
                      <a:pt x="1094317" y="397933"/>
                      <a:pt x="1168400" y="393700"/>
                    </a:cubicBezTo>
                    <a:cubicBezTo>
                      <a:pt x="1242483" y="389467"/>
                      <a:pt x="1310217" y="745067"/>
                      <a:pt x="1384300" y="749300"/>
                    </a:cubicBezTo>
                    <a:cubicBezTo>
                      <a:pt x="1458383" y="753533"/>
                      <a:pt x="1540933" y="416983"/>
                      <a:pt x="1612900" y="419100"/>
                    </a:cubicBezTo>
                    <a:cubicBezTo>
                      <a:pt x="1684867" y="421217"/>
                      <a:pt x="1816100" y="762000"/>
                      <a:pt x="1816100" y="762000"/>
                    </a:cubicBezTo>
                    <a:lnTo>
                      <a:pt x="1816100" y="762000"/>
                    </a:ln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7607300" y="5694281"/>
                <a:ext cx="1816100" cy="903065"/>
              </a:xfrm>
              <a:custGeom>
                <a:avLst/>
                <a:gdLst>
                  <a:gd name="connsiteX0" fmla="*/ 0 w 1790700"/>
                  <a:gd name="connsiteY0" fmla="*/ 0 h 820529"/>
                  <a:gd name="connsiteX1" fmla="*/ 444500 w 1790700"/>
                  <a:gd name="connsiteY1" fmla="*/ 723900 h 820529"/>
                  <a:gd name="connsiteX2" fmla="*/ 1790700 w 1790700"/>
                  <a:gd name="connsiteY2" fmla="*/ 812800 h 820529"/>
                  <a:gd name="connsiteX3" fmla="*/ 1790700 w 1790700"/>
                  <a:gd name="connsiteY3" fmla="*/ 812800 h 8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0700" h="820529">
                    <a:moveTo>
                      <a:pt x="0" y="0"/>
                    </a:moveTo>
                    <a:cubicBezTo>
                      <a:pt x="73025" y="294216"/>
                      <a:pt x="146050" y="588433"/>
                      <a:pt x="444500" y="723900"/>
                    </a:cubicBezTo>
                    <a:cubicBezTo>
                      <a:pt x="742950" y="859367"/>
                      <a:pt x="1790700" y="812800"/>
                      <a:pt x="1790700" y="812800"/>
                    </a:cubicBezTo>
                    <a:lnTo>
                      <a:pt x="1790700" y="812800"/>
                    </a:lnTo>
                  </a:path>
                </a:pathLst>
              </a:cu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7607300" y="6558280"/>
                <a:ext cx="1955800" cy="45719"/>
              </a:xfrm>
              <a:custGeom>
                <a:avLst/>
                <a:gdLst>
                  <a:gd name="connsiteX0" fmla="*/ 0 w 1955800"/>
                  <a:gd name="connsiteY0" fmla="*/ 0 h 88900"/>
                  <a:gd name="connsiteX1" fmla="*/ 1955800 w 1955800"/>
                  <a:gd name="connsiteY1" fmla="*/ 88900 h 88900"/>
                  <a:gd name="connsiteX2" fmla="*/ 1955800 w 1955800"/>
                  <a:gd name="connsiteY2" fmla="*/ 88900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5800" h="88900">
                    <a:moveTo>
                      <a:pt x="0" y="0"/>
                    </a:moveTo>
                    <a:lnTo>
                      <a:pt x="1955800" y="88900"/>
                    </a:lnTo>
                    <a:lnTo>
                      <a:pt x="1955800" y="8890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1" name="Straight Arrow Connector 60"/>
            <p:cNvCxnSpPr>
              <a:endCxn id="54" idx="6"/>
            </p:cNvCxnSpPr>
            <p:nvPr/>
          </p:nvCxnSpPr>
          <p:spPr>
            <a:xfrm flipH="1">
              <a:off x="3009558" y="3837885"/>
              <a:ext cx="140732" cy="2977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3042106" y="3449194"/>
              <a:ext cx="1312175" cy="44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periodic</a:t>
              </a:r>
              <a:endParaRPr lang="en-GB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0761" y="3142681"/>
              <a:ext cx="1398643" cy="749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FF"/>
                  </a:solidFill>
                </a:rPr>
                <a:t>random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3512704" y="4224476"/>
              <a:ext cx="430183" cy="4037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027733" y="4195302"/>
              <a:ext cx="2175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Minimum complexity</a:t>
              </a:r>
              <a:endParaRPr lang="en-GB" dirty="0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538029" y="2447052"/>
              <a:ext cx="2585757" cy="567913"/>
            </a:xfrm>
            <a:custGeom>
              <a:avLst/>
              <a:gdLst>
                <a:gd name="connsiteX0" fmla="*/ 0 w 1701800"/>
                <a:gd name="connsiteY0" fmla="*/ 0 h 280002"/>
                <a:gd name="connsiteX1" fmla="*/ 304800 w 1701800"/>
                <a:gd name="connsiteY1" fmla="*/ 241300 h 280002"/>
                <a:gd name="connsiteX2" fmla="*/ 1701800 w 1701800"/>
                <a:gd name="connsiteY2" fmla="*/ 279400 h 280002"/>
                <a:gd name="connsiteX3" fmla="*/ 1701800 w 1701800"/>
                <a:gd name="connsiteY3" fmla="*/ 279400 h 28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800" h="280002">
                  <a:moveTo>
                    <a:pt x="0" y="0"/>
                  </a:moveTo>
                  <a:cubicBezTo>
                    <a:pt x="10583" y="97366"/>
                    <a:pt x="21167" y="194733"/>
                    <a:pt x="304800" y="241300"/>
                  </a:cubicBezTo>
                  <a:cubicBezTo>
                    <a:pt x="588433" y="287867"/>
                    <a:pt x="1701800" y="279400"/>
                    <a:pt x="1701800" y="279400"/>
                  </a:cubicBezTo>
                  <a:lnTo>
                    <a:pt x="1701800" y="279400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136280" y="2529230"/>
              <a:ext cx="1500941" cy="749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7030A0"/>
                  </a:solidFill>
                </a:rPr>
                <a:t>complex</a:t>
              </a:r>
              <a:endParaRPr lang="en-GB" b="1" dirty="0">
                <a:solidFill>
                  <a:srgbClr val="7030A0"/>
                </a:solidFill>
              </a:endParaRPr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3337500" y="2834483"/>
              <a:ext cx="379338" cy="3334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34097" y="2830299"/>
              <a:ext cx="2208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Maximum complexity</a:t>
              </a:r>
              <a:endParaRPr lang="en-GB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200899" y="1202518"/>
            <a:ext cx="10443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/>
              <a:t>Complexity</a:t>
            </a:r>
            <a:r>
              <a:rPr lang="en-US" sz="2400" dirty="0" smtClean="0"/>
              <a:t> as average over </a:t>
            </a:r>
            <a:r>
              <a:rPr lang="en-US" sz="2400" dirty="0" err="1" smtClean="0"/>
              <a:t>multiscale</a:t>
            </a:r>
            <a:r>
              <a:rPr lang="en-US" sz="2400" dirty="0" smtClean="0"/>
              <a:t> entropy has been designed to exhibit </a:t>
            </a:r>
            <a:r>
              <a:rPr lang="en-US" sz="2400" b="1" dirty="0" smtClean="0"/>
              <a:t>maximum</a:t>
            </a:r>
            <a:r>
              <a:rPr lang="en-US" sz="2400" dirty="0" smtClean="0"/>
              <a:t> between full </a:t>
            </a:r>
            <a:r>
              <a:rPr lang="en-US" sz="2400" b="1" dirty="0" smtClean="0"/>
              <a:t>symmetry </a:t>
            </a:r>
            <a:r>
              <a:rPr lang="en-US" sz="2400" dirty="0" smtClean="0"/>
              <a:t>(homogeneity) and full </a:t>
            </a:r>
            <a:r>
              <a:rPr lang="en-US" sz="2400" b="1" dirty="0" smtClean="0"/>
              <a:t>randomness</a:t>
            </a:r>
            <a:endParaRPr lang="en-GB" sz="2400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6640645" y="2769147"/>
            <a:ext cx="5433698" cy="2215565"/>
            <a:chOff x="6096000" y="2134196"/>
            <a:chExt cx="6203215" cy="24304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28547"/>
            <a:stretch/>
          </p:blipFill>
          <p:spPr>
            <a:xfrm>
              <a:off x="6096000" y="2134196"/>
              <a:ext cx="6203215" cy="2430438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>
              <a:off x="8080930" y="2793834"/>
              <a:ext cx="1603513" cy="53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5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6"/>
    </mc:Choice>
    <mc:Fallback xmlns="">
      <p:transition spd="slow" advTm="6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1" x="6626225" y="5697538"/>
          <p14:tracePt t="1529" x="6581775" y="5688013"/>
          <p14:tracePt t="1533" x="6545263" y="5643563"/>
          <p14:tracePt t="1545" x="6446838" y="5589588"/>
          <p14:tracePt t="1545" x="6384925" y="5545138"/>
          <p14:tracePt t="1565" x="6215063" y="5402263"/>
          <p14:tracePt t="1581" x="6037263" y="5251450"/>
          <p14:tracePt t="1596" x="5840413" y="5054600"/>
          <p14:tracePt t="1614" x="5661025" y="4875213"/>
          <p14:tracePt t="1629" x="5483225" y="4697413"/>
          <p14:tracePt t="1647" x="5348288" y="4545013"/>
          <p14:tracePt t="1663" x="5276850" y="4419600"/>
          <p14:tracePt t="1663" x="5232400" y="4384675"/>
          <p14:tracePt t="1683" x="5180013" y="4303713"/>
          <p14:tracePt t="1696" x="5126038" y="4251325"/>
          <p14:tracePt t="1715" x="5099050" y="4214813"/>
          <p14:tracePt t="1730" x="5054600" y="4170363"/>
          <p14:tracePt t="1748" x="5037138" y="4152900"/>
          <p14:tracePt t="1763" x="5018088" y="4125913"/>
          <p14:tracePt t="1781" x="5018088" y="4116388"/>
          <p14:tracePt t="1796" x="5018088" y="4108450"/>
          <p14:tracePt t="1811" x="4991100" y="4081463"/>
          <p14:tracePt t="2041" x="4965700" y="4062413"/>
          <p14:tracePt t="2049" x="4929188" y="4017963"/>
          <p14:tracePt t="2062" x="4768850" y="3822700"/>
          <p14:tracePt t="2062" x="4652963" y="3670300"/>
          <p14:tracePt t="2081" x="4394200" y="3313113"/>
          <p14:tracePt t="2096" x="4143375" y="2955925"/>
          <p14:tracePt t="2114" x="3902075" y="2625725"/>
          <p14:tracePt t="2129" x="3724275" y="2384425"/>
          <p14:tracePt t="2147" x="3608388" y="2232025"/>
          <p14:tracePt t="2162" x="3536950" y="2133600"/>
          <p14:tracePt t="2162" x="3490913" y="2089150"/>
          <p14:tracePt t="2182" x="3438525" y="2044700"/>
          <p14:tracePt t="2198" x="3419475" y="2009775"/>
          <p14:tracePt t="2214" x="3394075" y="1990725"/>
          <p14:tracePt t="2229" x="3384550" y="1965325"/>
          <p14:tracePt t="2247" x="3375025" y="1946275"/>
          <p14:tracePt t="2263" x="3367088" y="1928813"/>
          <p14:tracePt t="2279" x="3357563" y="1919288"/>
          <p14:tracePt t="2296" x="3348038" y="1901825"/>
          <p14:tracePt t="2312" x="3340100" y="1893888"/>
          <p14:tracePt t="2329" x="3340100" y="1884363"/>
          <p14:tracePt t="2357" x="3330575" y="1884363"/>
          <p14:tracePt t="2372" x="3330575" y="1874838"/>
          <p14:tracePt t="2380" x="3313113" y="1874838"/>
          <p14:tracePt t="2398" x="3303588" y="1857375"/>
          <p14:tracePt t="2413" x="3286125" y="1847850"/>
          <p14:tracePt t="2413" x="3276600" y="1830388"/>
          <p14:tracePt t="2435" x="3268663" y="1822450"/>
          <p14:tracePt t="2445" x="3259138" y="1803400"/>
          <p14:tracePt t="2463" x="3224213" y="1785938"/>
          <p14:tracePt t="2463" x="3214688" y="1776413"/>
          <p14:tracePt t="2480" x="3187700" y="1751013"/>
          <p14:tracePt t="2496" x="3160713" y="1741488"/>
          <p14:tracePt t="2513" x="3152775" y="1741488"/>
          <p14:tracePt t="2529" x="3133725" y="1731963"/>
          <p14:tracePt t="2546" x="3116263" y="1731963"/>
          <p14:tracePt t="2562" x="3098800" y="1731963"/>
          <p14:tracePt t="2579" x="3089275" y="1731963"/>
          <p14:tracePt t="2595" x="3081338" y="1731963"/>
          <p14:tracePt t="2612" x="3071813" y="1724025"/>
          <p14:tracePt t="2629" x="3062288" y="1724025"/>
          <p14:tracePt t="2648" x="3044825" y="1724025"/>
          <p14:tracePt t="2662" x="3036888" y="1724025"/>
          <p14:tracePt t="2681" x="3027363" y="1724025"/>
          <p14:tracePt t="2695" x="3017838" y="1724025"/>
          <p14:tracePt t="2712" x="3009900" y="1724025"/>
          <p14:tracePt t="2734" x="3000375" y="1724025"/>
          <p14:tracePt t="2757" x="3009900" y="1724025"/>
          <p14:tracePt t="3511" x="3027363" y="1724025"/>
          <p14:tracePt t="3519" x="3071813" y="1724025"/>
          <p14:tracePt t="3528" x="3179763" y="1704975"/>
          <p14:tracePt t="3546" x="3375025" y="1687513"/>
          <p14:tracePt t="3546" x="3544888" y="1670050"/>
          <p14:tracePt t="3566" x="3714750" y="1633538"/>
          <p14:tracePt t="3578" x="4071938" y="1616075"/>
          <p14:tracePt t="3578" x="4286250" y="1598613"/>
          <p14:tracePt t="3597" x="4732338" y="1598613"/>
          <p14:tracePt t="3613" x="5205413" y="1598613"/>
          <p14:tracePt t="3629" x="5715000" y="1625600"/>
          <p14:tracePt t="3647" x="6197600" y="1687513"/>
          <p14:tracePt t="3662" x="6626225" y="1731963"/>
          <p14:tracePt t="3662" x="6813550" y="1751013"/>
          <p14:tracePt t="3682" x="7010400" y="1768475"/>
          <p14:tracePt t="3695" x="7446963" y="1822450"/>
          <p14:tracePt t="3714" x="7616825" y="1822450"/>
          <p14:tracePt t="3728" x="7769225" y="1822450"/>
          <p14:tracePt t="3748" x="7858125" y="1822450"/>
          <p14:tracePt t="3762" x="7902575" y="1822450"/>
          <p14:tracePt t="3762" x="7929563" y="1822450"/>
          <p14:tracePt t="3783" x="7939088" y="1822450"/>
          <p14:tracePt t="3795" x="7947025" y="1822450"/>
          <p14:tracePt t="3812" x="7956550" y="1822450"/>
          <p14:tracePt t="4104" x="7974013" y="1822450"/>
          <p14:tracePt t="4111" x="7991475" y="1822450"/>
          <p14:tracePt t="4119" x="8018463" y="1822450"/>
          <p14:tracePt t="4128" x="8108950" y="1822450"/>
          <p14:tracePt t="4148" x="8232775" y="1812925"/>
          <p14:tracePt t="4162" x="8394700" y="1812925"/>
          <p14:tracePt t="4162" x="8491538" y="1812925"/>
          <p14:tracePt t="4182" x="8616950" y="1812925"/>
          <p14:tracePt t="4195" x="8858250" y="1812925"/>
          <p14:tracePt t="4212" x="8983663" y="1822450"/>
          <p14:tracePt t="4229" x="9117013" y="1839913"/>
          <p14:tracePt t="4245" x="9269413" y="1866900"/>
          <p14:tracePt t="4262" x="9375775" y="1893888"/>
          <p14:tracePt t="4279" x="9491663" y="1938338"/>
          <p14:tracePt t="4279" x="9545638" y="1955800"/>
          <p14:tracePt t="4297" x="9653588" y="1982788"/>
          <p14:tracePt t="4313" x="9752013" y="2027238"/>
          <p14:tracePt t="4329" x="9867900" y="2054225"/>
          <p14:tracePt t="4345" x="9974263" y="2081213"/>
          <p14:tracePt t="4364" x="10082213" y="2089150"/>
          <p14:tracePt t="4380" x="10206038" y="2116138"/>
          <p14:tracePt t="4398" x="10260013" y="2133600"/>
          <p14:tracePt t="4413" x="10313988" y="2143125"/>
          <p14:tracePt t="4431" x="10358438" y="2152650"/>
          <p14:tracePt t="4445" x="10394950" y="2170113"/>
          <p14:tracePt t="4462" x="10412413" y="2179638"/>
          <p14:tracePt t="4479" x="10429875" y="2179638"/>
          <p14:tracePt t="4479" x="10447338" y="2187575"/>
          <p14:tracePt t="4496" x="10466388" y="2187575"/>
          <p14:tracePt t="4512" x="10474325" y="2197100"/>
          <p14:tracePt t="4529" x="10483850" y="2205038"/>
          <p14:tracePt t="4545" x="10474325" y="2205038"/>
          <p14:tracePt t="4789" x="10456863" y="2205038"/>
          <p14:tracePt t="4796" x="10412413" y="2205038"/>
          <p14:tracePt t="4804" x="10375900" y="2205038"/>
          <p14:tracePt t="4812" x="10277475" y="2143125"/>
          <p14:tracePt t="4829" x="10072688" y="2062163"/>
          <p14:tracePt t="4845" x="9813925" y="1946275"/>
          <p14:tracePt t="4863" x="9466263" y="1839913"/>
          <p14:tracePt t="4879" x="9082088" y="1741488"/>
          <p14:tracePt t="4879" x="8840788" y="1697038"/>
          <p14:tracePt t="4898" x="8385175" y="1643063"/>
          <p14:tracePt t="4912" x="7956550" y="1616075"/>
          <p14:tracePt t="4931" x="7510463" y="1616075"/>
          <p14:tracePt t="4945" x="7054850" y="1633538"/>
          <p14:tracePt t="4963" x="6581775" y="1687513"/>
          <p14:tracePt t="4979" x="6126163" y="1785938"/>
          <p14:tracePt t="4979" x="5902325" y="1866900"/>
          <p14:tracePt t="4998" x="5581650" y="1982788"/>
          <p14:tracePt t="5013" x="5276850" y="2116138"/>
          <p14:tracePt t="5030" x="5089525" y="2197100"/>
          <p14:tracePt t="5045" x="4991100" y="2259013"/>
          <p14:tracePt t="5063" x="4929188" y="2286000"/>
          <p14:tracePt t="5079" x="4919663" y="2286000"/>
          <p14:tracePt t="5351" x="4884738" y="2286000"/>
          <p14:tracePt t="5358" x="4867275" y="2286000"/>
          <p14:tracePt t="5366" x="4822825" y="2286000"/>
          <p14:tracePt t="5378" x="4732338" y="2251075"/>
          <p14:tracePt t="5378" x="4660900" y="2232025"/>
          <p14:tracePt t="5398" x="4527550" y="2205038"/>
          <p14:tracePt t="5412" x="4384675" y="2179638"/>
          <p14:tracePt t="5432" x="4259263" y="2152650"/>
          <p14:tracePt t="5445" x="4108450" y="2133600"/>
          <p14:tracePt t="5464" x="3983038" y="2133600"/>
          <p14:tracePt t="5478" x="3875088" y="2116138"/>
          <p14:tracePt t="5478" x="3822700" y="2116138"/>
          <p14:tracePt t="5498" x="3776663" y="2108200"/>
          <p14:tracePt t="5511" x="3679825" y="2089150"/>
          <p14:tracePt t="5530" x="3633788" y="2089150"/>
          <p14:tracePt t="5545" x="3589338" y="2089150"/>
          <p14:tracePt t="5563" x="3527425" y="2081213"/>
          <p14:tracePt t="5578" x="3482975" y="2081213"/>
          <p14:tracePt t="5595" x="3438525" y="2081213"/>
          <p14:tracePt t="5595" x="3411538" y="2081213"/>
          <p14:tracePt t="5615" x="3367088" y="2081213"/>
          <p14:tracePt t="5629" x="3330575" y="2081213"/>
          <p14:tracePt t="5647" x="3303588" y="2081213"/>
          <p14:tracePt t="5661" x="3268663" y="2081213"/>
          <p14:tracePt t="5661" x="3259138" y="2081213"/>
          <p14:tracePt t="5682" x="3251200" y="2081213"/>
          <p14:tracePt t="5694" x="3214688" y="2081213"/>
          <p14:tracePt t="5714" x="3197225" y="2081213"/>
          <p14:tracePt t="5728" x="3187700" y="2081213"/>
          <p14:tracePt t="5744" x="3170238" y="2081213"/>
          <p14:tracePt t="5762" x="3160713" y="2081213"/>
          <p14:tracePt t="5778" x="3133725" y="2081213"/>
          <p14:tracePt t="5795" x="3125788" y="2081213"/>
          <p14:tracePt t="5811" x="3108325" y="2081213"/>
          <p14:tracePt t="5828" x="3098800" y="2081213"/>
          <p14:tracePt t="5851" x="3089275" y="2081213"/>
          <p14:tracePt t="5874" x="3071813" y="2081213"/>
          <p14:tracePt t="5899" x="3062288" y="2081213"/>
          <p14:tracePt t="5920" x="3054350" y="2089150"/>
          <p14:tracePt t="5935" x="3044825" y="2089150"/>
          <p14:tracePt t="5951" x="3036888" y="2089150"/>
          <p14:tracePt t="5961" x="3027363" y="2098675"/>
          <p14:tracePt t="5975" x="3017838" y="2098675"/>
          <p14:tracePt t="5981" x="3000375" y="2098675"/>
          <p14:tracePt t="5997" x="2990850" y="2098675"/>
          <p14:tracePt t="6011" x="2973388" y="2098675"/>
          <p14:tracePt t="6028" x="2965450" y="2116138"/>
          <p14:tracePt t="6044" x="2955925" y="2116138"/>
          <p14:tracePt t="6061" x="2938463" y="2116138"/>
          <p14:tracePt t="6078" x="2919413" y="2116138"/>
          <p14:tracePt t="6098" x="2911475" y="2116138"/>
          <p14:tracePt t="6129" x="2901950" y="2116138"/>
          <p14:tracePt t="6151" x="2911475" y="2116138"/>
          <p14:tracePt t="6759" x="2938463" y="2116138"/>
          <p14:tracePt t="6766" x="2946400" y="2116138"/>
          <p14:tracePt t="6777" x="2982913" y="2116138"/>
          <p14:tracePt t="6795" x="3036888" y="2125663"/>
          <p14:tracePt t="6795" x="3062288" y="2125663"/>
          <p14:tracePt t="6815" x="3152775" y="2125663"/>
          <p14:tracePt t="6828" x="3232150" y="2125663"/>
          <p14:tracePt t="6845" x="3357563" y="2125663"/>
          <p14:tracePt t="6863" x="3446463" y="2143125"/>
          <p14:tracePt t="6878" x="3536950" y="2152650"/>
          <p14:tracePt t="6878" x="3589338" y="2152650"/>
          <p14:tracePt t="6898" x="3643313" y="2152650"/>
          <p14:tracePt t="6911" x="3776663" y="2160588"/>
          <p14:tracePt t="6931" x="3857625" y="2160588"/>
          <p14:tracePt t="6945" x="3929063" y="2179638"/>
          <p14:tracePt t="6964" x="3990975" y="2187575"/>
          <p14:tracePt t="6978" x="4098925" y="2205038"/>
          <p14:tracePt t="6998" x="4116388" y="2214563"/>
          <p14:tracePt t="7010" x="4224338" y="2241550"/>
          <p14:tracePt t="7029" x="4295775" y="2268538"/>
          <p14:tracePt t="7044" x="4357688" y="2276475"/>
          <p14:tracePt t="7061" x="4438650" y="2295525"/>
          <p14:tracePt t="7078" x="4500563" y="2303463"/>
          <p14:tracePt t="7095" x="4545013" y="2322513"/>
          <p14:tracePt t="7095" x="4572000" y="2322513"/>
          <p14:tracePt t="7114" x="4616450" y="2330450"/>
          <p14:tracePt t="7129" x="4652963" y="2339975"/>
          <p14:tracePt t="7146" x="4687888" y="2347913"/>
          <p14:tracePt t="7161" x="4705350" y="2347913"/>
          <p14:tracePt t="7179" x="4724400" y="2357438"/>
          <p14:tracePt t="7194" x="4732338" y="2374900"/>
          <p14:tracePt t="7211" x="4751388" y="2374900"/>
          <p14:tracePt t="7229" x="4768850" y="2374900"/>
          <p14:tracePt t="7307" x="4776788" y="2374900"/>
          <p14:tracePt t="7428" x="4786313" y="2374900"/>
          <p14:tracePt t="7435" x="4795838" y="2374900"/>
          <p14:tracePt t="7444" x="4840288" y="2374900"/>
          <p14:tracePt t="7464" x="4929188" y="2384425"/>
          <p14:tracePt t="7478" x="5045075" y="2401888"/>
          <p14:tracePt t="7496" x="5187950" y="2411413"/>
          <p14:tracePt t="7511" x="5367338" y="2411413"/>
          <p14:tracePt t="7529" x="5491163" y="2411413"/>
          <p14:tracePt t="7545" x="5599113" y="2411413"/>
          <p14:tracePt t="7561" x="5643563" y="2411413"/>
          <p14:tracePt t="7577" x="5697538" y="2411413"/>
          <p14:tracePt t="7594" x="5715000" y="2411413"/>
          <p14:tracePt t="7610" x="5732463" y="2411413"/>
          <p14:tracePt t="7627" x="5751513" y="2411413"/>
          <p14:tracePt t="7644" x="5759450" y="2411413"/>
          <p14:tracePt t="7660" x="5768975" y="2411413"/>
          <p14:tracePt t="8022" x="5786438" y="2411413"/>
          <p14:tracePt t="8028" x="5875338" y="2411413"/>
          <p14:tracePt t="8046" x="6010275" y="2374900"/>
          <p14:tracePt t="8064" x="6259513" y="2339975"/>
          <p14:tracePt t="8077" x="6500813" y="2322513"/>
          <p14:tracePt t="8096" x="6831013" y="2322513"/>
          <p14:tracePt t="8096" x="6973888" y="2322513"/>
          <p14:tracePt t="8114" x="7143750" y="2322513"/>
          <p14:tracePt t="8127" x="7599363" y="2322513"/>
          <p14:tracePt t="8146" x="7867650" y="2339975"/>
          <p14:tracePt t="8162" x="8081963" y="2357438"/>
          <p14:tracePt t="8179" x="8259763" y="2384425"/>
          <p14:tracePt t="8194" x="8412163" y="2384425"/>
          <p14:tracePt t="8194" x="8483600" y="2384425"/>
          <p14:tracePt t="8214" x="8582025" y="2401888"/>
          <p14:tracePt t="8227" x="8759825" y="2401888"/>
          <p14:tracePt t="8247" x="8848725" y="2401888"/>
          <p14:tracePt t="8261" x="8912225" y="2401888"/>
          <p14:tracePt t="8281" x="8991600" y="2401888"/>
          <p14:tracePt t="8295" x="9037638" y="2401888"/>
          <p14:tracePt t="8295" x="9072563" y="2401888"/>
          <p14:tracePt t="8314" x="9099550" y="2401888"/>
          <p14:tracePt t="8327" x="9197975" y="2401888"/>
          <p14:tracePt t="8345" x="9269413" y="2401888"/>
          <p14:tracePt t="8362" x="9367838" y="2401888"/>
          <p14:tracePt t="8377" x="9456738" y="2401888"/>
          <p14:tracePt t="8395" x="9545638" y="2428875"/>
          <p14:tracePt t="8411" x="9644063" y="2428875"/>
          <p14:tracePt t="8411" x="9698038" y="2446338"/>
          <p14:tracePt t="8432" x="9759950" y="2455863"/>
          <p14:tracePt t="8445" x="9804400" y="2465388"/>
          <p14:tracePt t="8463" x="9858375" y="2482850"/>
          <p14:tracePt t="8478" x="9875838" y="2490788"/>
          <p14:tracePt t="8478" x="9885363" y="2490788"/>
          <p14:tracePt t="8498" x="9894888" y="2500313"/>
          <p14:tracePt t="8513" x="9902825" y="2500313"/>
          <p14:tracePt t="8529" x="9902825" y="2509838"/>
          <p14:tracePt t="8544" x="9912350" y="2517775"/>
          <p14:tracePt t="8561" x="9912350" y="2554288"/>
          <p14:tracePt t="8576" x="9912350" y="2581275"/>
          <p14:tracePt t="8593" x="9912350" y="2633663"/>
          <p14:tracePt t="8610" x="9912350" y="2679700"/>
          <p14:tracePt t="8627" x="9912350" y="2724150"/>
          <p14:tracePt t="8627" x="9912350" y="2741613"/>
          <p14:tracePt t="8645" x="9912350" y="2768600"/>
          <p14:tracePt t="8660" x="9912350" y="2786063"/>
          <p14:tracePt t="8677" x="9867900" y="2786063"/>
          <p14:tracePt t="8931" x="9831388" y="2786063"/>
          <p14:tracePt t="8936" x="9759950" y="2786063"/>
          <p14:tracePt t="8944" x="9501188" y="2786063"/>
          <p14:tracePt t="8962" x="9161463" y="2803525"/>
          <p14:tracePt t="8977" x="8661400" y="2847975"/>
          <p14:tracePt t="8995" x="8134350" y="2911475"/>
          <p14:tracePt t="9011" x="7394575" y="3027363"/>
          <p14:tracePt t="9011" x="6956425" y="3133725"/>
          <p14:tracePt t="9030" x="6296025" y="3276600"/>
          <p14:tracePt t="9046" x="5688013" y="3465513"/>
          <p14:tracePt t="9062" x="5197475" y="3608388"/>
          <p14:tracePt t="9078" x="4902200" y="3741738"/>
          <p14:tracePt t="9094" x="4670425" y="3822700"/>
          <p14:tracePt t="9113" x="4483100" y="3911600"/>
          <p14:tracePt t="9128" x="4402138" y="3946525"/>
          <p14:tracePt t="9148" x="4375150" y="3946525"/>
          <p14:tracePt t="9399" x="4340225" y="3946525"/>
          <p14:tracePt t="9406" x="4286250" y="3946525"/>
          <p14:tracePt t="9413" x="4232275" y="3946525"/>
          <p14:tracePt t="9413" x="4143375" y="3946525"/>
          <p14:tracePt t="9429" x="4017963" y="3946525"/>
          <p14:tracePt t="9445" x="3822700" y="3946525"/>
          <p14:tracePt t="9462" x="3598863" y="4000500"/>
          <p14:tracePt t="9478" x="3375025" y="4054475"/>
          <p14:tracePt t="9495" x="3143250" y="4108450"/>
          <p14:tracePt t="9511" x="2946400" y="4160838"/>
          <p14:tracePt t="9511" x="2840038" y="4187825"/>
          <p14:tracePt t="9531" x="2741613" y="4205288"/>
          <p14:tracePt t="9543" x="2490788" y="4241800"/>
          <p14:tracePt t="9563" x="2384425" y="4251325"/>
          <p14:tracePt t="9578" x="2286000" y="4268788"/>
          <p14:tracePt t="9595" x="2197100" y="4268788"/>
          <p14:tracePt t="9612" x="2116138" y="4268788"/>
          <p14:tracePt t="9626" x="2044700" y="4259263"/>
          <p14:tracePt t="9626" x="2000250" y="4251325"/>
          <p14:tracePt t="9645" x="1928813" y="4224338"/>
          <p14:tracePt t="9660" x="1857375" y="4197350"/>
          <p14:tracePt t="9678" x="1785938" y="4170363"/>
          <p14:tracePt t="9694" x="1714500" y="4133850"/>
          <p14:tracePt t="9712" x="1670050" y="4116388"/>
          <p14:tracePt t="9727" x="1633538" y="4098925"/>
          <p14:tracePt t="9727" x="1616075" y="4098925"/>
          <p14:tracePt t="9747" x="1598613" y="4089400"/>
          <p14:tracePt t="9761" x="1562100" y="4062413"/>
          <p14:tracePt t="9779" x="1544638" y="4062413"/>
          <p14:tracePt t="9794" x="1536700" y="4054475"/>
          <p14:tracePt t="9810" x="1517650" y="4054475"/>
          <p14:tracePt t="9826" x="1509713" y="4054475"/>
          <p14:tracePt t="9843" x="1500188" y="4054475"/>
          <p14:tracePt t="10144" x="1490663" y="4054475"/>
          <p14:tracePt t="10152" x="1455738" y="4054475"/>
          <p14:tracePt t="10160" x="1411288" y="4044950"/>
          <p14:tracePt t="10177" x="1347788" y="4027488"/>
          <p14:tracePt t="10195" x="1285875" y="4017963"/>
          <p14:tracePt t="10210" x="1223963" y="4017963"/>
          <p14:tracePt t="10210" x="1204913" y="4017963"/>
          <p14:tracePt t="10230" x="1160463" y="4017963"/>
          <p14:tracePt t="10243" x="1108075" y="4010025"/>
          <p14:tracePt t="10263" x="1062038" y="4010025"/>
          <p14:tracePt t="10277" x="1027113" y="4010025"/>
          <p14:tracePt t="10297" x="1000125" y="4000500"/>
          <p14:tracePt t="10310" x="982663" y="4000500"/>
          <p14:tracePt t="10310" x="973138" y="4000500"/>
          <p14:tracePt t="10331" x="946150" y="4000500"/>
          <p14:tracePt t="10343" x="919163" y="3990975"/>
          <p14:tracePt t="10362" x="911225" y="3973513"/>
          <p14:tracePt t="10378" x="884238" y="3973513"/>
          <p14:tracePt t="10394" x="874713" y="3973513"/>
          <p14:tracePt t="10410" x="866775" y="3965575"/>
          <p14:tracePt t="10426" x="857250" y="3965575"/>
          <p14:tracePt t="10443" x="847725" y="3956050"/>
          <p14:tracePt t="10461" x="822325" y="3946525"/>
          <p14:tracePt t="10478" x="812800" y="3938588"/>
          <p14:tracePt t="10494" x="803275" y="3929063"/>
          <p14:tracePt t="10494" x="795338" y="3929063"/>
          <p14:tracePt t="10514" x="785813" y="3919538"/>
          <p14:tracePt t="10526" x="768350" y="3884613"/>
          <p14:tracePt t="10546" x="750888" y="3867150"/>
          <p14:tracePt t="10561" x="741363" y="3857625"/>
          <p14:tracePt t="10578" x="741363" y="3848100"/>
          <p14:tracePt t="10592" x="731838" y="3848100"/>
          <p14:tracePt t="10609" x="723900" y="3848100"/>
          <p14:tracePt t="10626" x="714375" y="3848100"/>
          <p14:tracePt t="10644" x="704850" y="3848100"/>
          <p14:tracePt t="10668" x="696913" y="3857625"/>
          <p14:tracePt t="10691" x="696913" y="3867150"/>
          <p14:tracePt t="10698" x="679450" y="3894138"/>
          <p14:tracePt t="10710" x="679450" y="3938588"/>
          <p14:tracePt t="10710" x="669925" y="3956050"/>
          <p14:tracePt t="10730" x="669925" y="4000500"/>
          <p14:tracePt t="10743" x="660400" y="4125913"/>
          <p14:tracePt t="10763" x="660400" y="4224338"/>
          <p14:tracePt t="10776" x="660400" y="4313238"/>
          <p14:tracePt t="10796" x="660400" y="4402138"/>
          <p14:tracePt t="10810" x="660400" y="4491038"/>
          <p14:tracePt t="10810" x="660400" y="4537075"/>
          <p14:tracePt t="10831" x="660400" y="4572000"/>
          <p14:tracePt t="10843" x="669925" y="4670425"/>
          <p14:tracePt t="10861" x="696913" y="4732338"/>
          <p14:tracePt t="10878" x="714375" y="4795838"/>
          <p14:tracePt t="10894" x="731838" y="4830763"/>
          <p14:tracePt t="10912" x="758825" y="4875213"/>
          <p14:tracePt t="10927" x="776288" y="4929188"/>
          <p14:tracePt t="10927" x="803275" y="4938713"/>
          <p14:tracePt t="10947" x="830263" y="4983163"/>
          <p14:tracePt t="10961" x="874713" y="5027613"/>
          <p14:tracePt t="10978" x="911225" y="5072063"/>
          <p14:tracePt t="10994" x="946150" y="5108575"/>
          <p14:tracePt t="11012" x="982663" y="5126038"/>
          <p14:tracePt t="11012" x="990600" y="5143500"/>
          <p14:tracePt t="11029" x="1000125" y="5160963"/>
          <p14:tracePt t="11047" x="1000125" y="5170488"/>
          <p14:tracePt t="11060" x="1000125" y="5160963"/>
          <p14:tracePt t="11168" x="1000125" y="5108575"/>
          <p14:tracePt t="11177" x="1000125" y="5062538"/>
          <p14:tracePt t="11183" x="982663" y="4991100"/>
          <p14:tracePt t="11193" x="919163" y="4786313"/>
          <p14:tracePt t="11212" x="884238" y="4537075"/>
          <p14:tracePt t="11227" x="839788" y="4251325"/>
          <p14:tracePt t="11227" x="822325" y="4098925"/>
          <p14:tracePt t="11247" x="785813" y="3956050"/>
          <p14:tracePt t="11259" x="768350" y="3616325"/>
          <p14:tracePt t="11279" x="758825" y="3465513"/>
          <p14:tracePt t="11294" x="758825" y="3340100"/>
          <p14:tracePt t="11311" x="741363" y="3241675"/>
          <p14:tracePt t="11327" x="741363" y="3187700"/>
          <p14:tracePt t="11344" x="741363" y="3116263"/>
          <p14:tracePt t="11362" x="741363" y="3108325"/>
          <p14:tracePt t="11376" x="741363" y="3089275"/>
          <p14:tracePt t="11394" x="731838" y="3098800"/>
          <p14:tracePt t="11476" x="723900" y="3116263"/>
          <p14:tracePt t="11483" x="723900" y="3143250"/>
          <p14:tracePt t="11495" x="696913" y="3214688"/>
          <p14:tracePt t="11510" x="660400" y="3394075"/>
          <p14:tracePt t="11510" x="652463" y="3490913"/>
          <p14:tracePt t="11530" x="652463" y="3616325"/>
          <p14:tracePt t="11542" x="615950" y="3929063"/>
          <p14:tracePt t="11561" x="615950" y="4125913"/>
          <p14:tracePt t="11577" x="615950" y="4322763"/>
          <p14:tracePt t="11595" x="615950" y="4537075"/>
          <p14:tracePt t="11610" x="615950" y="4705350"/>
          <p14:tracePt t="11627" x="615950" y="4875213"/>
          <p14:tracePt t="11627" x="615950" y="4929188"/>
          <p14:tracePt t="11646" x="615950" y="5000625"/>
          <p14:tracePt t="11659" x="615950" y="5180013"/>
          <p14:tracePt t="11678" x="615950" y="5303838"/>
          <p14:tracePt t="11693" x="615950" y="5473700"/>
          <p14:tracePt t="11713" x="633413" y="5473700"/>
          <p14:tracePt t="12214" x="679450" y="5473700"/>
          <p14:tracePt t="12222" x="714375" y="5473700"/>
          <p14:tracePt t="12230" x="785813" y="5473700"/>
          <p14:tracePt t="12243" x="928688" y="5473700"/>
          <p14:tracePt t="12243" x="1027113" y="5473700"/>
          <p14:tracePt t="12261" x="1250950" y="5465763"/>
          <p14:tracePt t="12278" x="1517650" y="5446713"/>
          <p14:tracePt t="12294" x="1776413" y="5446713"/>
          <p14:tracePt t="12311" x="2017713" y="5446713"/>
          <p14:tracePt t="12327" x="2330450" y="5446713"/>
          <p14:tracePt t="12346" x="2428875" y="5446713"/>
          <p14:tracePt t="12359" x="2724150" y="5446713"/>
          <p14:tracePt t="12379" x="2867025" y="5446713"/>
          <p14:tracePt t="12394" x="3000375" y="5456238"/>
          <p14:tracePt t="12410" x="3125788" y="5456238"/>
          <p14:tracePt t="12410" x="3179763" y="5456238"/>
          <p14:tracePt t="12431" x="3232150" y="5473700"/>
          <p14:tracePt t="12443" x="3357563" y="5473700"/>
          <p14:tracePt t="12443" x="3429000" y="5483225"/>
          <p14:tracePt t="12461" x="3536950" y="5483225"/>
          <p14:tracePt t="12477" x="3643313" y="5500688"/>
          <p14:tracePt t="12495" x="3724275" y="5510213"/>
          <p14:tracePt t="12510" x="3803650" y="5510213"/>
          <p14:tracePt t="12510" x="3840163" y="5510213"/>
          <p14:tracePt t="12530" x="3857625" y="5510213"/>
          <p14:tracePt t="12542" x="3946525" y="5510213"/>
          <p14:tracePt t="12563" x="3990975" y="5510213"/>
          <p14:tracePt t="12577" x="4054475" y="5527675"/>
          <p14:tracePt t="12594" x="4081463" y="5527675"/>
          <p14:tracePt t="12610" x="4133850" y="5527675"/>
          <p14:tracePt t="12627" x="4179888" y="5527675"/>
          <p14:tracePt t="12627" x="4197350" y="5527675"/>
          <p14:tracePt t="12646" x="4224338" y="5527675"/>
          <p14:tracePt t="12659" x="4268788" y="5527675"/>
          <p14:tracePt t="12679" x="4295775" y="5527675"/>
          <p14:tracePt t="12693" x="4313238" y="5527675"/>
          <p14:tracePt t="12711" x="4340225" y="5527675"/>
          <p14:tracePt t="12726" x="4348163" y="5527675"/>
          <p14:tracePt t="12747" x="4357688" y="5527675"/>
          <p14:tracePt t="12762" x="4367213" y="5527675"/>
          <p14:tracePt t="12823" x="4348163" y="5527675"/>
          <p14:tracePt t="12961" x="4322763" y="5527675"/>
          <p14:tracePt t="12969" x="4286250" y="5518150"/>
          <p14:tracePt t="12977" x="4170363" y="5491163"/>
          <p14:tracePt t="12995" x="4010025" y="5429250"/>
          <p14:tracePt t="13009" x="3633788" y="5286375"/>
          <p14:tracePt t="13030" x="3500438" y="5205413"/>
          <p14:tracePt t="13043" x="3241675" y="5081588"/>
          <p14:tracePt t="13043" x="3160713" y="5010150"/>
          <p14:tracePt t="13062" x="3027363" y="4938713"/>
          <p14:tracePt t="13075" x="2768600" y="4732338"/>
          <p14:tracePt t="13094" x="2625725" y="4616450"/>
          <p14:tracePt t="13110" x="2490788" y="4483100"/>
          <p14:tracePt t="13127" x="2411413" y="4411663"/>
          <p14:tracePt t="13127" x="2366963" y="4384675"/>
          <p14:tracePt t="13147" x="2330450" y="4348163"/>
          <p14:tracePt t="13159" x="2232025" y="4286250"/>
          <p14:tracePt t="13179" x="2214563" y="4259263"/>
          <p14:tracePt t="13193" x="2197100" y="4251325"/>
          <p14:tracePt t="13211" x="2187575" y="4251325"/>
          <p14:tracePt t="13226" x="2160588" y="4251325"/>
          <p14:tracePt t="13493" x="2152650" y="4251325"/>
          <p14:tracePt t="13499" x="2116138" y="4241800"/>
          <p14:tracePt t="13509" x="2054225" y="4224338"/>
          <p14:tracePt t="13527" x="1982788" y="4214813"/>
          <p14:tracePt t="13543" x="1884363" y="4187825"/>
          <p14:tracePt t="13560" x="1785938" y="4133850"/>
          <p14:tracePt t="13577" x="1731963" y="4116388"/>
          <p14:tracePt t="13593" x="1687513" y="4089400"/>
          <p14:tracePt t="13609" x="1643063" y="4071938"/>
          <p14:tracePt t="13626" x="1608138" y="4027488"/>
          <p14:tracePt t="13626" x="1581150" y="4017963"/>
          <p14:tracePt t="13646" x="1571625" y="4010025"/>
          <p14:tracePt t="13659" x="1500188" y="3973513"/>
          <p14:tracePt t="13679" x="1465263" y="3938588"/>
          <p14:tracePt t="13693" x="1428750" y="3902075"/>
          <p14:tracePt t="13711" x="1366838" y="3875088"/>
          <p14:tracePt t="13726" x="1312863" y="3840163"/>
          <p14:tracePt t="13744" x="1268413" y="3813175"/>
          <p14:tracePt t="13760" x="1196975" y="3776663"/>
          <p14:tracePt t="13777" x="1160463" y="3759200"/>
          <p14:tracePt t="13793" x="1125538" y="3732213"/>
          <p14:tracePt t="13810" x="1108075" y="3724275"/>
          <p14:tracePt t="13826" x="1071563" y="3705225"/>
          <p14:tracePt t="13843" x="1044575" y="3697288"/>
          <p14:tracePt t="13860" x="1009650" y="3687763"/>
          <p14:tracePt t="13860" x="1000125" y="3660775"/>
          <p14:tracePt t="13877" x="965200" y="3652838"/>
          <p14:tracePt t="13895" x="938213" y="3643313"/>
          <p14:tracePt t="13910" x="901700" y="3616325"/>
          <p14:tracePt t="13930" x="866775" y="3608388"/>
          <p14:tracePt t="13943" x="847725" y="3589338"/>
          <p14:tracePt t="13959" x="803275" y="3571875"/>
          <p14:tracePt t="13959" x="795338" y="3562350"/>
          <p14:tracePt t="13978" x="758825" y="3554413"/>
          <p14:tracePt t="13993" x="731838" y="3544888"/>
          <p14:tracePt t="14010" x="696913" y="3536950"/>
          <p14:tracePt t="14026" x="687388" y="3509963"/>
          <p14:tracePt t="14043" x="669925" y="3500438"/>
          <p14:tracePt t="14059" x="642938" y="3490913"/>
          <p14:tracePt t="14059" x="633413" y="3482975"/>
          <p14:tracePt t="14077" x="625475" y="3473450"/>
          <p14:tracePt t="14093" x="608013" y="3473450"/>
          <p14:tracePt t="14110" x="608013" y="3465513"/>
          <p14:tracePt t="14126" x="588963" y="3455988"/>
          <p14:tracePt t="14126" x="588963" y="3438525"/>
          <p14:tracePt t="14146" x="571500" y="3438525"/>
          <p14:tracePt t="14159" x="554038" y="3429000"/>
          <p14:tracePt t="14178" x="544513" y="3419475"/>
          <p14:tracePt t="14193" x="536575" y="3419475"/>
          <p14:tracePt t="14215" x="536575" y="3411538"/>
          <p14:tracePt t="14271" x="527050" y="3411538"/>
          <p14:tracePt t="14276" x="527050" y="3419475"/>
          <p14:tracePt t="14333" x="527050" y="3438525"/>
          <p14:tracePt t="14338" x="527050" y="3455988"/>
          <p14:tracePt t="14347" x="527050" y="3482975"/>
          <p14:tracePt t="14359" x="527050" y="3527425"/>
          <p14:tracePt t="14359" x="527050" y="3562350"/>
          <p14:tracePt t="14378" x="527050" y="3643313"/>
          <p14:tracePt t="14395" x="527050" y="3732213"/>
          <p14:tracePt t="14409" x="554038" y="3857625"/>
          <p14:tracePt t="14428" x="598488" y="3973513"/>
          <p14:tracePt t="14443" x="625475" y="4081463"/>
          <p14:tracePt t="14459" x="696913" y="4241800"/>
          <p14:tracePt t="14478" x="741363" y="4330700"/>
          <p14:tracePt t="14495" x="776288" y="4429125"/>
          <p14:tracePt t="14509" x="839788" y="4545013"/>
          <p14:tracePt t="14525" x="874713" y="4643438"/>
          <p14:tracePt t="14542" x="938213" y="4759325"/>
          <p14:tracePt t="14560" x="982663" y="4857750"/>
          <p14:tracePt t="14574" x="1017588" y="4956175"/>
          <p14:tracePt t="14574" x="1044575" y="4991100"/>
          <p14:tracePt t="14593" x="1098550" y="5072063"/>
          <p14:tracePt t="14608" x="1143000" y="5153025"/>
          <p14:tracePt t="14625" x="1196975" y="5214938"/>
          <p14:tracePt t="14641" x="1250950" y="5313363"/>
          <p14:tracePt t="14659" x="1322388" y="5394325"/>
          <p14:tracePt t="14676" x="1366838" y="5465763"/>
          <p14:tracePt t="14676" x="1393825" y="5500688"/>
          <p14:tracePt t="14692" x="1438275" y="5554663"/>
          <p14:tracePt t="14710" x="1455738" y="5572125"/>
          <p14:tracePt t="14725" x="1455738" y="5581650"/>
          <p14:tracePt t="14741" x="1455738" y="5572125"/>
          <p14:tracePt t="14846" x="1428750" y="5545138"/>
          <p14:tracePt t="14854" x="1401763" y="5518150"/>
          <p14:tracePt t="14863" x="1357313" y="5473700"/>
          <p14:tracePt t="14875" x="1268413" y="5367338"/>
          <p14:tracePt t="14896" x="1179513" y="5268913"/>
          <p14:tracePt t="14909" x="1125538" y="5170488"/>
          <p14:tracePt t="14928" x="1071563" y="5089525"/>
          <p14:tracePt t="14943" x="1027113" y="5010150"/>
          <p14:tracePt t="14943" x="1017588" y="4973638"/>
          <p14:tracePt t="14962" x="990600" y="4946650"/>
          <p14:tracePt t="14975" x="955675" y="4875213"/>
          <p14:tracePt t="14995" x="946150" y="4848225"/>
          <p14:tracePt t="15009" x="928688" y="4822825"/>
          <p14:tracePt t="15027" x="919163" y="4813300"/>
          <p14:tracePt t="15042" x="911225" y="4795838"/>
          <p14:tracePt t="15059" x="911225" y="4786313"/>
          <p14:tracePt t="15075" x="911225" y="4813300"/>
          <p14:tracePt t="15192" x="911225" y="4830763"/>
          <p14:tracePt t="15201" x="911225" y="4875213"/>
          <p14:tracePt t="15209" x="919163" y="4938713"/>
          <p14:tracePt t="15226" x="938213" y="5010150"/>
          <p14:tracePt t="15244" x="955675" y="5108575"/>
          <p14:tracePt t="15259" x="982663" y="5187950"/>
          <p14:tracePt t="15259" x="990600" y="5224463"/>
          <p14:tracePt t="15279" x="1009650" y="5276850"/>
          <p14:tracePt t="15291" x="1062038" y="5394325"/>
          <p14:tracePt t="15312" x="1089025" y="5456238"/>
          <p14:tracePt t="15328" x="1125538" y="5527675"/>
          <p14:tracePt t="15346" x="1152525" y="5572125"/>
          <p14:tracePt t="15359" x="1169988" y="5608638"/>
          <p14:tracePt t="15377" x="1204913" y="5634038"/>
          <p14:tracePt t="15396" x="1204913" y="5643563"/>
          <p14:tracePt t="15410" x="1214438" y="5643563"/>
          <p14:tracePt t="15455" x="1223963" y="5643563"/>
          <p14:tracePt t="15463" x="1231900" y="5643563"/>
          <p14:tracePt t="15476" x="1241425" y="5643563"/>
          <p14:tracePt t="15524" x="1258888" y="5643563"/>
          <p14:tracePt t="15531" x="1268413" y="5643563"/>
          <p14:tracePt t="15542" x="1285875" y="5634038"/>
          <p14:tracePt t="15559" x="1303338" y="5599113"/>
          <p14:tracePt t="15559" x="1322388" y="5589588"/>
          <p14:tracePt t="15578" x="1347788" y="5572125"/>
          <p14:tracePt t="15594" x="1366838" y="5554663"/>
          <p14:tracePt t="15609" x="1393825" y="5527675"/>
          <p14:tracePt t="15626" x="1401763" y="5510213"/>
          <p14:tracePt t="15644" x="1419225" y="5491163"/>
          <p14:tracePt t="15659" x="1428750" y="5456238"/>
          <p14:tracePt t="15659" x="1438275" y="5446713"/>
          <p14:tracePt t="15679" x="1455738" y="5411788"/>
          <p14:tracePt t="15693" x="1465263" y="5384800"/>
          <p14:tracePt t="15710" x="1473200" y="5348288"/>
          <p14:tracePt t="15726" x="1490663" y="5303838"/>
          <p14:tracePt t="15744" x="1500188" y="5268913"/>
          <p14:tracePt t="15759" x="1509713" y="5224463"/>
          <p14:tracePt t="15759" x="1509713" y="5214938"/>
          <p14:tracePt t="15779" x="1509713" y="5187950"/>
          <p14:tracePt t="15792" x="1527175" y="5153025"/>
          <p14:tracePt t="15811" x="1527175" y="5126038"/>
          <p14:tracePt t="15825" x="1544638" y="5108575"/>
          <p14:tracePt t="15842" x="1544638" y="5072063"/>
          <p14:tracePt t="15859" x="1554163" y="5062538"/>
          <p14:tracePt t="15875" x="1562100" y="5027613"/>
          <p14:tracePt t="15894" x="1571625" y="5010150"/>
          <p14:tracePt t="15909" x="1581150" y="4991100"/>
          <p14:tracePt t="15927" x="1581150" y="4983163"/>
          <p14:tracePt t="15942" x="1589088" y="4956175"/>
          <p14:tracePt t="15961" x="1608138" y="4938713"/>
          <p14:tracePt t="15976" x="1616075" y="4929188"/>
          <p14:tracePt t="15993" x="1625600" y="4919663"/>
          <p14:tracePt t="16009" x="1625600" y="4911725"/>
          <p14:tracePt t="16026" x="1625600" y="4902200"/>
          <p14:tracePt t="16054" x="1633538" y="4902200"/>
          <p14:tracePt t="16077" x="1643063" y="4902200"/>
          <p14:tracePt t="16123" x="1652588" y="4902200"/>
          <p14:tracePt t="16162" x="1660525" y="4902200"/>
          <p14:tracePt t="16170" x="1679575" y="4902200"/>
          <p14:tracePt t="16185" x="1687513" y="4911725"/>
          <p14:tracePt t="16201" x="1697038" y="4919663"/>
          <p14:tracePt t="16209" x="1714500" y="4938713"/>
          <p14:tracePt t="16226" x="1731963" y="4973638"/>
          <p14:tracePt t="16244" x="1758950" y="5027613"/>
          <p14:tracePt t="16258" x="1795463" y="5099050"/>
          <p14:tracePt t="16258" x="1812925" y="5133975"/>
          <p14:tracePt t="16278" x="1822450" y="5160963"/>
          <p14:tracePt t="16292" x="1847850" y="5214938"/>
          <p14:tracePt t="16309" x="1874838" y="5268913"/>
          <p14:tracePt t="16326" x="1874838" y="5295900"/>
          <p14:tracePt t="16342" x="1893888" y="5330825"/>
          <p14:tracePt t="16359" x="1893888" y="5348288"/>
          <p14:tracePt t="16375" x="1901825" y="5375275"/>
          <p14:tracePt t="16375" x="1901825" y="5384800"/>
          <p14:tracePt t="16395" x="1911350" y="5411788"/>
          <p14:tracePt t="16409" x="1928813" y="5429250"/>
          <p14:tracePt t="16428" x="1938338" y="5446713"/>
          <p14:tracePt t="16442" x="1946275" y="5465763"/>
          <p14:tracePt t="16442" x="1955800" y="5473700"/>
          <p14:tracePt t="16463" x="1955800" y="5483225"/>
          <p14:tracePt t="16474" x="1973263" y="5500688"/>
          <p14:tracePt t="16474" x="1973263" y="5510213"/>
          <p14:tracePt t="16496" x="1982788" y="5518150"/>
          <p14:tracePt t="16539" x="1982788" y="5527675"/>
          <p14:tracePt t="16546" x="2000250" y="5537200"/>
          <p14:tracePt t="16559" x="2027238" y="5545138"/>
          <p14:tracePt t="16576" x="2062163" y="5572125"/>
          <p14:tracePt t="16576" x="2081213" y="5581650"/>
          <p14:tracePt t="16593" x="2116138" y="5599113"/>
          <p14:tracePt t="16609" x="2133600" y="5616575"/>
          <p14:tracePt t="16625" x="2152650" y="5626100"/>
          <p14:tracePt t="16643" x="2179638" y="5634038"/>
          <p14:tracePt t="16659" x="2179638" y="5616575"/>
          <p14:tracePt t="17039" x="2179638" y="5599113"/>
          <p14:tracePt t="17047" x="2187575" y="5572125"/>
          <p14:tracePt t="17058" x="2214563" y="5527675"/>
          <p14:tracePt t="17075" x="2241550" y="5465763"/>
          <p14:tracePt t="17075" x="2251075" y="5419725"/>
          <p14:tracePt t="17094" x="2303463" y="5340350"/>
          <p14:tracePt t="17109" x="2357438" y="5259388"/>
          <p14:tracePt t="17125" x="2411413" y="5180013"/>
          <p14:tracePt t="17143" x="2455863" y="5099050"/>
          <p14:tracePt t="17159" x="2490788" y="5037138"/>
          <p14:tracePt t="17159" x="2500313" y="5000625"/>
          <p14:tracePt t="17179" x="2500313" y="4973638"/>
          <p14:tracePt t="17191" x="2544763" y="4919663"/>
          <p14:tracePt t="17212" x="2562225" y="4894263"/>
          <p14:tracePt t="17225" x="2581275" y="4867275"/>
          <p14:tracePt t="17243" x="2598738" y="4830763"/>
          <p14:tracePt t="17259" x="2625725" y="4813300"/>
          <p14:tracePt t="17275" x="2633663" y="4776788"/>
          <p14:tracePt t="17292" x="2652713" y="4759325"/>
          <p14:tracePt t="17309" x="2660650" y="4751388"/>
          <p14:tracePt t="17325" x="2670175" y="4741863"/>
          <p14:tracePt t="17341" x="2687638" y="4741863"/>
          <p14:tracePt t="17431" x="2687638" y="4751388"/>
          <p14:tracePt t="17439" x="2687638" y="4759325"/>
          <p14:tracePt t="17447" x="2687638" y="4768850"/>
          <p14:tracePt t="17458" x="2687638" y="4803775"/>
          <p14:tracePt t="17475" x="2670175" y="4857750"/>
          <p14:tracePt t="17493" x="2608263" y="4919663"/>
          <p14:tracePt t="17509" x="2509838" y="4983163"/>
          <p14:tracePt t="17525" x="2303463" y="5062538"/>
          <p14:tracePt t="17542" x="2081213" y="5133975"/>
          <p14:tracePt t="17559" x="1874838" y="5180013"/>
          <p14:tracePt t="17575" x="1724025" y="5214938"/>
          <p14:tracePt t="17592" x="1509713" y="5259388"/>
          <p14:tracePt t="17610" x="1419225" y="5276850"/>
          <p14:tracePt t="17625" x="1330325" y="5286375"/>
          <p14:tracePt t="17645" x="1268413" y="5286375"/>
          <p14:tracePt t="17659" x="1204913" y="5286375"/>
          <p14:tracePt t="17676" x="1160463" y="5295900"/>
          <p14:tracePt t="17692" x="1116013" y="5295900"/>
          <p14:tracePt t="17692" x="1089025" y="5313363"/>
          <p14:tracePt t="17711" x="1036638" y="5313363"/>
          <p14:tracePt t="17725" x="982663" y="5313363"/>
          <p14:tracePt t="17743" x="938213" y="5313363"/>
          <p14:tracePt t="17759" x="884238" y="5313363"/>
          <p14:tracePt t="17776" x="839788" y="5313363"/>
          <p14:tracePt t="17792" x="785813" y="5313363"/>
          <p14:tracePt t="17811" x="741363" y="5313363"/>
          <p14:tracePt t="17825" x="714375" y="5313363"/>
          <p14:tracePt t="17844" x="679450" y="5313363"/>
          <p14:tracePt t="17858" x="642938" y="5313363"/>
          <p14:tracePt t="17877" x="625475" y="5313363"/>
          <p14:tracePt t="17891" x="598488" y="5313363"/>
          <p14:tracePt t="17910" x="625475" y="5322888"/>
          <p14:tracePt t="18117" x="642938" y="5322888"/>
          <p14:tracePt t="18124" x="679450" y="5340350"/>
          <p14:tracePt t="18132" x="741363" y="5348288"/>
          <p14:tracePt t="18141" x="847725" y="5367338"/>
          <p14:tracePt t="18158" x="1000125" y="5394325"/>
          <p14:tracePt t="18176" x="1204913" y="5446713"/>
          <p14:tracePt t="18192" x="1374775" y="5465763"/>
          <p14:tracePt t="18192" x="1482725" y="5473700"/>
          <p14:tracePt t="18211" x="1652588" y="5491163"/>
          <p14:tracePt t="18225" x="1776413" y="5510213"/>
          <p14:tracePt t="18243" x="1884363" y="5510213"/>
          <p14:tracePt t="18258" x="1990725" y="5510213"/>
          <p14:tracePt t="18276" x="2116138" y="5510213"/>
          <p14:tracePt t="18292" x="2251075" y="5510213"/>
          <p14:tracePt t="18311" x="2339975" y="5510213"/>
          <p14:tracePt t="18325" x="2419350" y="5510213"/>
          <p14:tracePt t="18342" x="2490788" y="5510213"/>
          <p14:tracePt t="18358" x="2554288" y="5491163"/>
          <p14:tracePt t="18375" x="2633663" y="5491163"/>
          <p14:tracePt t="18391" x="2724150" y="5483225"/>
          <p14:tracePt t="18391" x="2768600" y="5483225"/>
          <p14:tracePt t="18409" x="2874963" y="5483225"/>
          <p14:tracePt t="18428" x="2973388" y="5483225"/>
          <p14:tracePt t="18442" x="3054350" y="5483225"/>
          <p14:tracePt t="18459" x="3160713" y="5483225"/>
          <p14:tracePt t="18475" x="3251200" y="5483225"/>
          <p14:tracePt t="18475" x="3303588" y="5483225"/>
          <p14:tracePt t="18495" x="3394075" y="5483225"/>
          <p14:tracePt t="18510" x="3500438" y="5483225"/>
          <p14:tracePt t="18527" x="3608388" y="5483225"/>
          <p14:tracePt t="18542" x="3705225" y="5483225"/>
          <p14:tracePt t="18559" x="3795713" y="5483225"/>
          <p14:tracePt t="18575" x="3857625" y="5483225"/>
          <p14:tracePt t="18592" x="3902075" y="5483225"/>
          <p14:tracePt t="18592" x="3938588" y="5483225"/>
          <p14:tracePt t="18610" x="3973513" y="5483225"/>
          <p14:tracePt t="18625" x="4010025" y="5483225"/>
          <p14:tracePt t="18642" x="4037013" y="5483225"/>
          <p14:tracePt t="18658" x="4081463" y="5483225"/>
          <p14:tracePt t="18676" x="4098925" y="5483225"/>
          <p14:tracePt t="18692" x="4125913" y="5483225"/>
          <p14:tracePt t="18692" x="4133850" y="5483225"/>
          <p14:tracePt t="18712" x="4143375" y="5483225"/>
          <p14:tracePt t="18724" x="4133850" y="5483225"/>
          <p14:tracePt t="19071" x="4108450" y="5473700"/>
          <p14:tracePt t="19078" x="4098925" y="5473700"/>
          <p14:tracePt t="19091" x="4027488" y="5438775"/>
          <p14:tracePt t="19091" x="3965575" y="5419725"/>
          <p14:tracePt t="19109" x="3830638" y="5357813"/>
          <p14:tracePt t="19125" x="3679825" y="5322888"/>
          <p14:tracePt t="19142" x="3465513" y="5241925"/>
          <p14:tracePt t="19159" x="3259138" y="5153025"/>
          <p14:tracePt t="19159" x="3125788" y="5081588"/>
          <p14:tracePt t="19179" x="3044825" y="5027613"/>
          <p14:tracePt t="19190" x="2840038" y="4919663"/>
          <p14:tracePt t="19190" x="2751138" y="4848225"/>
          <p14:tracePt t="19211" x="2581275" y="4732338"/>
          <p14:tracePt t="19226" x="2428875" y="4616450"/>
          <p14:tracePt t="19242" x="2286000" y="4500563"/>
          <p14:tracePt t="19258" x="2116138" y="4402138"/>
          <p14:tracePt t="19275" x="1973263" y="4286250"/>
          <p14:tracePt t="19292" x="1866900" y="4205288"/>
          <p14:tracePt t="19292" x="1803400" y="4152900"/>
          <p14:tracePt t="19309" x="1724025" y="4089400"/>
          <p14:tracePt t="19325" x="1643063" y="4037013"/>
          <p14:tracePt t="19342" x="1562100" y="3983038"/>
          <p14:tracePt t="19358" x="1490663" y="3938588"/>
          <p14:tracePt t="19377" x="1428750" y="3902075"/>
          <p14:tracePt t="19391" x="1366838" y="3875088"/>
          <p14:tracePt t="19391" x="1330325" y="3848100"/>
          <p14:tracePt t="19410" x="1276350" y="3840163"/>
          <p14:tracePt t="19428" x="1223963" y="3840163"/>
          <p14:tracePt t="19441" x="1160463" y="3840163"/>
          <p14:tracePt t="19459" x="1116013" y="3840163"/>
          <p14:tracePt t="19475" x="1054100" y="3840163"/>
          <p14:tracePt t="19492" x="1000125" y="3867150"/>
          <p14:tracePt t="19508" x="919163" y="3956050"/>
          <p14:tracePt t="19527" x="874713" y="4027488"/>
          <p14:tracePt t="19542" x="812800" y="4143375"/>
          <p14:tracePt t="19561" x="750888" y="4259263"/>
          <p14:tracePt t="19575" x="704850" y="4411663"/>
          <p14:tracePt t="19575" x="669925" y="4518025"/>
          <p14:tracePt t="19595" x="669925" y="4616450"/>
          <p14:tracePt t="19607" x="642938" y="4822825"/>
          <p14:tracePt t="19627" x="642938" y="4911725"/>
          <p14:tracePt t="19643" x="642938" y="5018088"/>
          <p14:tracePt t="19658" x="642938" y="5099050"/>
          <p14:tracePt t="19676" x="687388" y="5205413"/>
          <p14:tracePt t="19691" x="731838" y="5340350"/>
          <p14:tracePt t="19691" x="758825" y="5402263"/>
          <p14:tracePt t="19711" x="803275" y="5500688"/>
          <p14:tracePt t="19726" x="874713" y="5581650"/>
          <p14:tracePt t="19743" x="955675" y="5661025"/>
          <p14:tracePt t="19758" x="1071563" y="5715000"/>
          <p14:tracePt t="19776" x="1214438" y="5776913"/>
          <p14:tracePt t="19791" x="1428750" y="5857875"/>
          <p14:tracePt t="19811" x="1581150" y="5875338"/>
          <p14:tracePt t="19825" x="1714500" y="5894388"/>
          <p14:tracePt t="19843" x="1857375" y="5894388"/>
          <p14:tracePt t="19858" x="2000250" y="5894388"/>
          <p14:tracePt t="19877" x="2133600" y="5875338"/>
          <p14:tracePt t="19891" x="2251075" y="5840413"/>
          <p14:tracePt t="19908" x="2401888" y="5786438"/>
          <p14:tracePt t="19927" x="2482850" y="5759450"/>
          <p14:tracePt t="19942" x="2616200" y="5715000"/>
          <p14:tracePt t="19959" x="2724150" y="5688013"/>
          <p14:tracePt t="19974" x="2857500" y="5661025"/>
          <p14:tracePt t="19974" x="2955925" y="5643563"/>
          <p14:tracePt t="19995" x="3009900" y="5634038"/>
          <p14:tracePt t="20007" x="3214688" y="5599113"/>
          <p14:tracePt t="20027" x="3348038" y="5589588"/>
          <p14:tracePt t="20042" x="3455988" y="5562600"/>
          <p14:tracePt t="20059" x="3544888" y="5545138"/>
          <p14:tracePt t="20075" x="3616325" y="5510213"/>
          <p14:tracePt t="20091" x="3643313" y="5483225"/>
          <p14:tracePt t="20108" x="3697288" y="5446713"/>
          <p14:tracePt t="20126" x="3705225" y="5419725"/>
          <p14:tracePt t="20142" x="3705225" y="5375275"/>
          <p14:tracePt t="20158" x="3705225" y="5313363"/>
          <p14:tracePt t="20176" x="3660775" y="5232400"/>
          <p14:tracePt t="20190" x="3589338" y="5133975"/>
          <p14:tracePt t="20190" x="3544888" y="5072063"/>
          <p14:tracePt t="20211" x="3500438" y="5027613"/>
          <p14:tracePt t="20223" x="3276600" y="4813300"/>
          <p14:tracePt t="20244" x="3089275" y="4652963"/>
          <p14:tracePt t="20258" x="2894013" y="4545013"/>
          <p14:tracePt t="20276" x="2705100" y="4446588"/>
          <p14:tracePt t="20291" x="2544763" y="4375150"/>
          <p14:tracePt t="20308" x="2384425" y="4295775"/>
          <p14:tracePt t="20308" x="2303463" y="4276725"/>
          <p14:tracePt t="20326" x="2143125" y="4214813"/>
          <p14:tracePt t="20341" x="1982788" y="4170363"/>
          <p14:tracePt t="20358" x="1857375" y="4143375"/>
          <p14:tracePt t="20375" x="1724025" y="4108450"/>
          <p14:tracePt t="20391" x="1589088" y="4081463"/>
          <p14:tracePt t="20408" x="1482725" y="4062413"/>
          <p14:tracePt t="20408" x="1428750" y="4062413"/>
          <p14:tracePt t="20428" x="1322388" y="4054475"/>
          <p14:tracePt t="20442" x="1204913" y="4037013"/>
          <p14:tracePt t="20460" x="1116013" y="4027488"/>
          <p14:tracePt t="20474" x="1044575" y="4027488"/>
          <p14:tracePt t="20492" x="982663" y="4027488"/>
          <p14:tracePt t="20508" x="884238" y="4027488"/>
          <p14:tracePt t="20526" x="839788" y="4027488"/>
          <p14:tracePt t="20541" x="785813" y="4027488"/>
          <p14:tracePt t="20558" x="758825" y="4054475"/>
          <p14:tracePt t="20574" x="723900" y="4071938"/>
          <p14:tracePt t="20591" x="687388" y="4098925"/>
          <p14:tracePt t="20608" x="652463" y="4133850"/>
          <p14:tracePt t="20608" x="625475" y="4152900"/>
          <p14:tracePt t="20626" x="608013" y="4205288"/>
          <p14:tracePt t="20641" x="581025" y="4286250"/>
          <p14:tracePt t="20658" x="554038" y="4357688"/>
          <p14:tracePt t="20675" x="527050" y="4456113"/>
          <p14:tracePt t="20691" x="509588" y="4589463"/>
          <p14:tracePt t="20711" x="500063" y="4679950"/>
          <p14:tracePt t="20726" x="482600" y="4768850"/>
          <p14:tracePt t="20742" x="482600" y="4848225"/>
          <p14:tracePt t="20758" x="482600" y="4911725"/>
          <p14:tracePt t="20775" x="482600" y="5000625"/>
          <p14:tracePt t="20791" x="482600" y="5062538"/>
          <p14:tracePt t="20807" x="482600" y="5126038"/>
          <p14:tracePt t="20807" x="482600" y="5133975"/>
          <p14:tracePt t="20826" x="490538" y="5180013"/>
          <p14:tracePt t="20841" x="509588" y="5214938"/>
          <p14:tracePt t="20858" x="536575" y="5241925"/>
          <p14:tracePt t="20874" x="544513" y="5268913"/>
          <p14:tracePt t="20891" x="581025" y="5303838"/>
          <p14:tracePt t="20908" x="608013" y="5322888"/>
          <p14:tracePt t="20908" x="625475" y="5330825"/>
          <p14:tracePt t="20928" x="652463" y="5357813"/>
          <p14:tracePt t="20941" x="669925" y="5375275"/>
          <p14:tracePt t="20959" x="696913" y="5375275"/>
          <p14:tracePt t="20974" x="704850" y="5384800"/>
          <p14:tracePt t="20991" x="704850" y="5375275"/>
          <p14:tracePt t="21111" x="704850" y="5348288"/>
          <p14:tracePt t="21117" x="704850" y="5322888"/>
          <p14:tracePt t="21126" x="696913" y="5251450"/>
          <p14:tracePt t="21143" x="687388" y="5187950"/>
          <p14:tracePt t="21158" x="652463" y="5108575"/>
          <p14:tracePt t="21176" x="625475" y="5027613"/>
          <p14:tracePt t="21191" x="581025" y="4946650"/>
          <p14:tracePt t="21191" x="554038" y="4894263"/>
          <p14:tracePt t="21211" x="544513" y="4848225"/>
          <p14:tracePt t="21224" x="490538" y="4732338"/>
          <p14:tracePt t="21243" x="465138" y="4670425"/>
          <p14:tracePt t="21258" x="438150" y="4625975"/>
          <p14:tracePt t="21276" x="428625" y="4572000"/>
          <p14:tracePt t="21291" x="411163" y="4537075"/>
          <p14:tracePt t="21309" x="393700" y="4518025"/>
          <p14:tracePt t="21309" x="393700" y="4510088"/>
          <p14:tracePt t="21326" x="384175" y="4500563"/>
          <p14:tracePt t="21341" x="384175" y="4491038"/>
          <p14:tracePt t="21357" x="374650" y="4483100"/>
          <p14:tracePt t="21376" x="374650" y="4473575"/>
          <p14:tracePt t="21410" x="374650" y="4456113"/>
          <p14:tracePt t="21456" x="374650" y="4446588"/>
          <p14:tracePt t="21479" x="374650" y="4438650"/>
          <p14:tracePt t="21503" x="374650" y="4429125"/>
          <p14:tracePt t="21526" x="374650" y="4419600"/>
          <p14:tracePt t="21541" x="374650" y="4411663"/>
          <p14:tracePt t="21548" x="374650" y="4402138"/>
          <p14:tracePt t="21564" x="374650" y="4384675"/>
          <p14:tracePt t="21587" x="374650" y="4375150"/>
          <p14:tracePt t="21610" x="374650" y="4367213"/>
          <p14:tracePt t="21657" x="374650" y="4357688"/>
          <p14:tracePt t="21764" x="384175" y="4357688"/>
          <p14:tracePt t="22026" x="393700" y="4348163"/>
          <p14:tracePt t="22033" x="419100" y="4348163"/>
          <p14:tracePt t="22041" x="438150" y="4348163"/>
          <p14:tracePt t="22058" x="465138" y="4340225"/>
          <p14:tracePt t="22075" x="509588" y="4340225"/>
          <p14:tracePt t="22090" x="561975" y="4322763"/>
          <p14:tracePt t="22107" x="625475" y="4322763"/>
          <p14:tracePt t="22124" x="687388" y="4322763"/>
          <p14:tracePt t="22142" x="750888" y="4322763"/>
          <p14:tracePt t="22158" x="830263" y="4322763"/>
          <p14:tracePt t="22177" x="874713" y="4330700"/>
          <p14:tracePt t="22190" x="946150" y="4348163"/>
          <p14:tracePt t="22210" x="965200" y="4348163"/>
          <p14:tracePt t="22224" x="1009650" y="4375150"/>
          <p14:tracePt t="22243" x="1044575" y="4384675"/>
          <p14:tracePt t="22258" x="1081088" y="4402138"/>
          <p14:tracePt t="22275" x="1089025" y="4402138"/>
          <p14:tracePt t="22290" x="1108075" y="4419600"/>
          <p14:tracePt t="22307" x="1116013" y="4429125"/>
          <p14:tracePt t="22323" x="1125538" y="4438650"/>
          <p14:tracePt t="22341" x="1133475" y="4438650"/>
          <p14:tracePt t="22357" x="1125538" y="4438650"/>
          <p14:tracePt t="22887" x="1116013" y="4429125"/>
          <p14:tracePt t="22895" x="1116013" y="4411663"/>
          <p14:tracePt t="22907" x="1098550" y="4402138"/>
          <p14:tracePt t="22907" x="1081088" y="4384675"/>
          <p14:tracePt t="22927" x="1071563" y="4375150"/>
          <p14:tracePt t="22939" x="1027113" y="4313238"/>
          <p14:tracePt t="22959" x="982663" y="4268788"/>
          <p14:tracePt t="22974" x="938213" y="4187825"/>
          <p14:tracePt t="22993" x="884238" y="4116388"/>
          <p14:tracePt t="23007" x="822325" y="4000500"/>
          <p14:tracePt t="23027" x="795338" y="3956050"/>
          <p14:tracePt t="23040" x="750888" y="3857625"/>
          <p14:tracePt t="23058" x="731838" y="3813175"/>
          <p14:tracePt t="23074" x="704850" y="3759200"/>
          <p14:tracePt t="23092" x="696913" y="3741738"/>
          <p14:tracePt t="23107" x="679450" y="3714750"/>
          <p14:tracePt t="23124" x="679450" y="3697288"/>
          <p14:tracePt t="23140" x="652463" y="3670300"/>
          <p14:tracePt t="23157" x="652463" y="3643313"/>
          <p14:tracePt t="23175" x="642938" y="3633788"/>
          <p14:tracePt t="23190" x="633413" y="3625850"/>
          <p14:tracePt t="23208" x="625475" y="3616325"/>
          <p14:tracePt t="23223" x="625475" y="3598863"/>
          <p14:tracePt t="23223" x="615950" y="3598863"/>
          <p14:tracePt t="23243" x="608013" y="3589338"/>
          <p14:tracePt t="23258" x="608013" y="3571875"/>
          <p14:tracePt t="23280" x="608013" y="3581400"/>
          <p14:tracePt t="23688" x="608013" y="3589338"/>
          <p14:tracePt t="23695" x="608013" y="3598863"/>
          <p14:tracePt t="23707" x="608013" y="3643313"/>
          <p14:tracePt t="23723" x="608013" y="3687763"/>
          <p14:tracePt t="23723" x="608013" y="3724275"/>
          <p14:tracePt t="23742" x="633413" y="3822700"/>
          <p14:tracePt t="23758" x="679450" y="3919538"/>
          <p14:tracePt t="23775" x="714375" y="4027488"/>
          <p14:tracePt t="23790" x="785813" y="4197350"/>
          <p14:tracePt t="23808" x="866775" y="4375150"/>
          <p14:tracePt t="23823" x="938213" y="4562475"/>
          <p14:tracePt t="23823" x="965200" y="4625975"/>
          <p14:tracePt t="23844" x="990600" y="4679950"/>
          <p14:tracePt t="23856" x="1098550" y="4857750"/>
          <p14:tracePt t="23876" x="1169988" y="4965700"/>
          <p14:tracePt t="23890" x="1231900" y="5081588"/>
          <p14:tracePt t="23909" x="1303338" y="5180013"/>
          <p14:tracePt t="23909" x="1339850" y="5224463"/>
          <p14:tracePt t="23928" x="1384300" y="5259388"/>
          <p14:tracePt t="23940" x="1482725" y="5402263"/>
          <p14:tracePt t="23959" x="1544638" y="5483225"/>
          <p14:tracePt t="23974" x="1633538" y="5562600"/>
          <p14:tracePt t="23991" x="1697038" y="5634038"/>
          <p14:tracePt t="24007" x="1768475" y="5697538"/>
          <p14:tracePt t="24007" x="1803400" y="5724525"/>
          <p14:tracePt t="24027" x="1830388" y="5751513"/>
          <p14:tracePt t="24040" x="1884363" y="5795963"/>
          <p14:tracePt t="24059" x="1911350" y="5813425"/>
          <p14:tracePt t="24074" x="1928813" y="5822950"/>
          <p14:tracePt t="24092" x="1901825" y="5803900"/>
          <p14:tracePt t="24480" x="1874838" y="5776913"/>
          <p14:tracePt t="24488" x="1839913" y="5751513"/>
          <p14:tracePt t="24496" x="1812925" y="5724525"/>
          <p14:tracePt t="24506" x="1741488" y="5626100"/>
          <p14:tracePt t="24524" x="1633538" y="5500688"/>
          <p14:tracePt t="24539" x="1438275" y="5224463"/>
          <p14:tracePt t="24560" x="1330325" y="5099050"/>
          <p14:tracePt t="24573" x="1231900" y="4946650"/>
          <p14:tracePt t="24591" x="1160463" y="4830763"/>
          <p14:tracePt t="24607" x="1098550" y="4714875"/>
          <p14:tracePt t="24623" x="1044575" y="4616450"/>
          <p14:tracePt t="24640" x="973138" y="4438650"/>
          <p14:tracePt t="24657" x="928688" y="4367213"/>
          <p14:tracePt t="24675" x="919163" y="4303713"/>
          <p14:tracePt t="24690" x="884238" y="4251325"/>
          <p14:tracePt t="24708" x="857250" y="4205288"/>
          <p14:tracePt t="24723" x="847725" y="4170363"/>
          <p14:tracePt t="24723" x="839788" y="4160838"/>
          <p14:tracePt t="24743" x="839788" y="4143375"/>
          <p14:tracePt t="24756" x="812800" y="4116388"/>
          <p14:tracePt t="24776" x="812800" y="4098925"/>
          <p14:tracePt t="24791" x="795338" y="4071938"/>
          <p14:tracePt t="24808" x="795338" y="4054475"/>
          <p14:tracePt t="24824" x="785813" y="4037013"/>
          <p14:tracePt t="24840" x="776288" y="4017963"/>
          <p14:tracePt t="24857" x="768350" y="3990975"/>
          <p14:tracePt t="24873" x="758825" y="3983038"/>
          <p14:tracePt t="24890" x="741363" y="3983038"/>
          <p14:tracePt t="24906" x="741363" y="3965575"/>
          <p14:tracePt t="24906" x="731838" y="3965575"/>
          <p14:tracePt t="24927" x="731838" y="3956050"/>
          <p14:tracePt t="24939" x="731838" y="3946525"/>
          <p14:tracePt t="24973" x="731838" y="3956050"/>
          <p14:tracePt t="25180" x="731838" y="3965575"/>
          <p14:tracePt t="25188" x="731838" y="3973513"/>
          <p14:tracePt t="25196" x="731838" y="3983038"/>
          <p14:tracePt t="25207" x="731838" y="4017963"/>
          <p14:tracePt t="25223" x="731838" y="4037013"/>
          <p14:tracePt t="25223" x="731838" y="4062413"/>
          <p14:tracePt t="25242" x="750888" y="4071938"/>
          <p14:tracePt t="25256" x="758825" y="4108450"/>
          <p14:tracePt t="25275" x="768350" y="4143375"/>
          <p14:tracePt t="25290" x="776288" y="4187825"/>
          <p14:tracePt t="25307" x="795338" y="4232275"/>
          <p14:tracePt t="25323" x="812800" y="4286250"/>
          <p14:tracePt t="25323" x="812800" y="4322763"/>
          <p14:tracePt t="25343" x="830263" y="4348163"/>
          <p14:tracePt t="25356" x="847725" y="4411663"/>
          <p14:tracePt t="25374" x="857250" y="4446588"/>
          <p14:tracePt t="25390" x="884238" y="4500563"/>
          <p14:tracePt t="25408" x="911225" y="4545013"/>
          <p14:tracePt t="25408" x="911225" y="4572000"/>
          <p14:tracePt t="25428" x="919163" y="4589463"/>
          <p14:tracePt t="25439" x="946150" y="4670425"/>
          <p14:tracePt t="25439" x="955675" y="4697413"/>
          <p14:tracePt t="25459" x="982663" y="4759325"/>
          <p14:tracePt t="25474" x="1009650" y="4803775"/>
          <p14:tracePt t="25491" x="1044575" y="4857750"/>
          <p14:tracePt t="25507" x="1071563" y="4902200"/>
          <p14:tracePt t="25525" x="1089025" y="4938713"/>
          <p14:tracePt t="25540" x="1125538" y="4973638"/>
          <p14:tracePt t="25540" x="1143000" y="5000625"/>
          <p14:tracePt t="25558" x="1160463" y="5018088"/>
          <p14:tracePt t="25573" x="1179513" y="5054600"/>
          <p14:tracePt t="25591" x="1196975" y="5072063"/>
          <p14:tracePt t="25607" x="1214438" y="5108575"/>
          <p14:tracePt t="25625" x="1231900" y="5126038"/>
          <p14:tracePt t="25639" x="1250950" y="5170488"/>
          <p14:tracePt t="25660" x="1276350" y="5180013"/>
          <p14:tracePt t="25675" x="1285875" y="5187950"/>
          <p14:tracePt t="25689" x="1303338" y="5205413"/>
          <p14:tracePt t="25708" x="1312863" y="5232400"/>
          <p14:tracePt t="25724" x="1339850" y="5259388"/>
          <p14:tracePt t="26645" x="1339850" y="5251450"/>
          <p14:tracePt t="27281" x="1322388" y="5241925"/>
          <p14:tracePt t="27288" x="1312863" y="5214938"/>
          <p14:tracePt t="27296" x="1303338" y="5197475"/>
          <p14:tracePt t="27305" x="1276350" y="5143500"/>
          <p14:tracePt t="27323" x="1241425" y="5089525"/>
          <p14:tracePt t="27341" x="1214438" y="5045075"/>
          <p14:tracePt t="27341" x="1204913" y="5010150"/>
          <p14:tracePt t="27358" x="1179513" y="4956175"/>
          <p14:tracePt t="27376" x="1152525" y="4911725"/>
          <p14:tracePt t="27390" x="1133475" y="4875213"/>
          <p14:tracePt t="27407" x="1116013" y="4830763"/>
          <p14:tracePt t="27423" x="1098550" y="4795838"/>
          <p14:tracePt t="27439" x="1081088" y="4751388"/>
          <p14:tracePt t="27439" x="1071563" y="4724400"/>
          <p14:tracePt t="27459" x="1062038" y="4697413"/>
          <p14:tracePt t="27472" x="1054100" y="4643438"/>
          <p14:tracePt t="27491" x="1036638" y="4598988"/>
          <p14:tracePt t="27506" x="1027113" y="4562475"/>
          <p14:tracePt t="27524" x="1017588" y="4545013"/>
          <p14:tracePt t="27539" x="1017588" y="4537075"/>
          <p14:tracePt t="27555" x="1017588" y="4500563"/>
          <p14:tracePt t="27574" x="1017588" y="4491038"/>
          <p14:tracePt t="27596" x="1017588" y="4483100"/>
          <p14:tracePt t="27636" x="1017588" y="4491038"/>
          <p14:tracePt t="27842" x="1017588" y="4500563"/>
          <p14:tracePt t="27850" x="1017588" y="4518025"/>
          <p14:tracePt t="27858" x="1017588" y="4527550"/>
          <p14:tracePt t="27872" x="1017588" y="4554538"/>
          <p14:tracePt t="27890" x="1036638" y="4589463"/>
          <p14:tracePt t="27906" x="1054100" y="4616450"/>
          <p14:tracePt t="27923" x="1071563" y="4652963"/>
          <p14:tracePt t="27939" x="1108075" y="4714875"/>
          <p14:tracePt t="27939" x="1116013" y="4741863"/>
          <p14:tracePt t="27959" x="1143000" y="4776788"/>
          <p14:tracePt t="27972" x="1231900" y="4894263"/>
          <p14:tracePt t="27992" x="1285875" y="4973638"/>
          <p14:tracePt t="28005" x="1339850" y="5054600"/>
          <p14:tracePt t="28025" x="1384300" y="5108575"/>
          <p14:tracePt t="28039" x="1455738" y="5187950"/>
          <p14:tracePt t="28039" x="1490663" y="5214938"/>
          <p14:tracePt t="28059" x="1536700" y="5251450"/>
          <p14:tracePt t="28071" x="1643063" y="5348288"/>
          <p14:tracePt t="28091" x="1724025" y="5411788"/>
          <p14:tracePt t="28106" x="1785938" y="5465763"/>
          <p14:tracePt t="28122" x="1839913" y="5527675"/>
          <p14:tracePt t="28139" x="1893888" y="5581650"/>
          <p14:tracePt t="28156" x="1928813" y="5616575"/>
          <p14:tracePt t="28156" x="1938338" y="5643563"/>
          <p14:tracePt t="28174" x="1965325" y="5680075"/>
          <p14:tracePt t="28190" x="1982788" y="5705475"/>
          <p14:tracePt t="28207" x="2009775" y="5732463"/>
          <p14:tracePt t="28223" x="2027238" y="5751513"/>
          <p14:tracePt t="28223" x="2027238" y="5759450"/>
          <p14:tracePt t="28243" x="2036763" y="5768975"/>
          <p14:tracePt t="28255" x="2054225" y="5803900"/>
          <p14:tracePt t="28275" x="2071688" y="5822950"/>
          <p14:tracePt t="28290" x="2081213" y="5840413"/>
          <p14:tracePt t="28306" x="2098675" y="5867400"/>
          <p14:tracePt t="28322" x="2116138" y="5884863"/>
          <p14:tracePt t="28339" x="2143125" y="5919788"/>
          <p14:tracePt t="28356" x="2152650" y="5929313"/>
          <p14:tracePt t="28372" x="2160588" y="5938838"/>
          <p14:tracePt t="28389" x="2160588" y="5946775"/>
          <p14:tracePt t="28405" x="2152650" y="5946775"/>
          <p14:tracePt t="28799" x="2143125" y="5946775"/>
          <p14:tracePt t="28804" x="2116138" y="5946775"/>
          <p14:tracePt t="28812" x="2098675" y="5946775"/>
          <p14:tracePt t="28822" x="2062163" y="5946775"/>
          <p14:tracePt t="28839" x="2044700" y="5946775"/>
          <p14:tracePt t="28857" x="2009775" y="5946775"/>
          <p14:tracePt t="28872" x="2027238" y="5965825"/>
          <p14:tracePt t="29035" x="2044700" y="5965825"/>
          <p14:tracePt t="29043" x="2089150" y="5973763"/>
          <p14:tracePt t="29055" x="2133600" y="5973763"/>
          <p14:tracePt t="29055" x="2170113" y="5983288"/>
          <p14:tracePt t="29075" x="2232025" y="5983288"/>
          <p14:tracePt t="29090" x="2339975" y="5983288"/>
          <p14:tracePt t="29107" x="2428875" y="5983288"/>
          <p14:tracePt t="29123" x="2527300" y="5983288"/>
          <p14:tracePt t="29141" x="2608263" y="5973763"/>
          <p14:tracePt t="29155" x="2652713" y="5973763"/>
          <p14:tracePt t="29155" x="2670175" y="5956300"/>
          <p14:tracePt t="29175" x="2697163" y="5946775"/>
          <p14:tracePt t="29191" x="2705100" y="5946775"/>
          <p14:tracePt t="29205" x="2687638" y="5911850"/>
          <p14:tracePt t="29629" x="2660650" y="5884863"/>
          <p14:tracePt t="29635" x="2633663" y="5848350"/>
          <p14:tracePt t="29643" x="2608263" y="5786438"/>
          <p14:tracePt t="29655" x="2536825" y="5688013"/>
          <p14:tracePt t="29672" x="2465388" y="5589588"/>
          <p14:tracePt t="29672" x="2438400" y="5545138"/>
          <p14:tracePt t="29691" x="2384425" y="5429250"/>
          <p14:tracePt t="29705" x="2322513" y="5295900"/>
          <p14:tracePt t="29723" x="2241550" y="5170488"/>
          <p14:tracePt t="29739" x="2179638" y="5054600"/>
          <p14:tracePt t="29757" x="2116138" y="4973638"/>
          <p14:tracePt t="29772" x="2062163" y="4894263"/>
          <p14:tracePt t="29772" x="2017713" y="4848225"/>
          <p14:tracePt t="29792" x="1965325" y="4786313"/>
          <p14:tracePt t="29806" x="1928813" y="4751388"/>
          <p14:tracePt t="29824" x="1893888" y="4714875"/>
          <p14:tracePt t="29839" x="1866900" y="4697413"/>
          <p14:tracePt t="29857" x="1839913" y="4660900"/>
          <p14:tracePt t="29872" x="1822450" y="4652963"/>
          <p14:tracePt t="29872" x="1812925" y="4643438"/>
          <p14:tracePt t="29890" x="1803400" y="4643438"/>
          <p14:tracePt t="29905" x="1795463" y="4625975"/>
          <p14:tracePt t="29921" x="1776413" y="4625975"/>
          <p14:tracePt t="29951" x="1768475" y="4625975"/>
          <p14:tracePt t="30351" x="1758950" y="4625975"/>
          <p14:tracePt t="30366" x="1751013" y="4625975"/>
          <p14:tracePt t="30374" x="1731963" y="4616450"/>
          <p14:tracePt t="30388" x="1660525" y="4598988"/>
          <p14:tracePt t="30407" x="1598613" y="4581525"/>
          <p14:tracePt t="30423" x="1527175" y="4554538"/>
          <p14:tracePt t="30442" x="1473200" y="4554538"/>
          <p14:tracePt t="30455" x="1411288" y="4545013"/>
          <p14:tracePt t="30455" x="1366838" y="4545013"/>
          <p14:tracePt t="30475" x="1347788" y="4545013"/>
          <p14:tracePt t="30488" x="1258888" y="4545013"/>
          <p14:tracePt t="30507" x="1196975" y="4589463"/>
          <p14:tracePt t="30522" x="1160463" y="4608513"/>
          <p14:tracePt t="30540" x="1116013" y="4643438"/>
          <p14:tracePt t="30555" x="1081088" y="4670425"/>
          <p14:tracePt t="30555" x="1071563" y="4679950"/>
          <p14:tracePt t="30575" x="1062038" y="4687888"/>
          <p14:tracePt t="30588" x="1009650" y="4751388"/>
          <p14:tracePt t="30608" x="990600" y="4776788"/>
          <p14:tracePt t="30621" x="955675" y="4830763"/>
          <p14:tracePt t="30641" x="928688" y="4894263"/>
          <p14:tracePt t="30655" x="911225" y="4956175"/>
          <p14:tracePt t="30655" x="911225" y="4973638"/>
          <p14:tracePt t="30675" x="901700" y="5000625"/>
          <p14:tracePt t="30688" x="901700" y="5054600"/>
          <p14:tracePt t="30706" x="901700" y="5089525"/>
          <p14:tracePt t="30723" x="901700" y="5126038"/>
          <p14:tracePt t="30739" x="901700" y="5143500"/>
          <p14:tracePt t="30756" x="901700" y="5170488"/>
          <p14:tracePt t="30772" x="919163" y="5197475"/>
          <p14:tracePt t="30772" x="938213" y="5224463"/>
          <p14:tracePt t="30791" x="1009650" y="5259388"/>
          <p14:tracePt t="30806" x="1071563" y="5295900"/>
          <p14:tracePt t="30823" x="1152525" y="5340350"/>
          <p14:tracePt t="30839" x="1231900" y="5375275"/>
          <p14:tracePt t="30839" x="1285875" y="5394325"/>
          <p14:tracePt t="30859" x="1322388" y="5402263"/>
          <p14:tracePt t="30871" x="1438275" y="5446713"/>
          <p14:tracePt t="30891" x="1500188" y="5456238"/>
          <p14:tracePt t="30906" x="1581150" y="5483225"/>
          <p14:tracePt t="30923" x="1679575" y="5491163"/>
          <p14:tracePt t="30938" x="1731963" y="5491163"/>
          <p14:tracePt t="30955" x="1812925" y="5491163"/>
          <p14:tracePt t="30955" x="1847850" y="5491163"/>
          <p14:tracePt t="30975" x="1893888" y="5491163"/>
          <p14:tracePt t="30988" x="2000250" y="5491163"/>
          <p14:tracePt t="31007" x="2081213" y="5465763"/>
          <p14:tracePt t="31022" x="2143125" y="5429250"/>
          <p14:tracePt t="31039" x="2224088" y="5384800"/>
          <p14:tracePt t="31055" x="2322513" y="5322888"/>
          <p14:tracePt t="31075" x="2339975" y="5295900"/>
          <p14:tracePt t="31087" x="2419350" y="5180013"/>
          <p14:tracePt t="31107" x="2438400" y="5081588"/>
          <p14:tracePt t="31122" x="2438400" y="4956175"/>
          <p14:tracePt t="31138" x="2357438" y="4768850"/>
          <p14:tracePt t="31155" x="2241550" y="4581525"/>
          <p14:tracePt t="31172" x="2125663" y="4456113"/>
          <p14:tracePt t="31189" x="1857375" y="4295775"/>
          <p14:tracePt t="31206" x="1652588" y="4232275"/>
          <p14:tracePt t="31223" x="1473200" y="4214813"/>
          <p14:tracePt t="31238" x="1330325" y="4214813"/>
          <p14:tracePt t="31256" x="1214438" y="4214813"/>
          <p14:tracePt t="31272" x="1143000" y="4268788"/>
          <p14:tracePt t="31292" x="1125538" y="4303713"/>
          <p14:tracePt t="31305" x="1089025" y="4340225"/>
          <p14:tracePt t="31323" x="1062038" y="4384675"/>
          <p14:tracePt t="31338" x="1054100" y="4473575"/>
          <p14:tracePt t="31356" x="1054100" y="4581525"/>
          <p14:tracePt t="31372" x="1054100" y="4687888"/>
          <p14:tracePt t="31388" x="1054100" y="4867275"/>
          <p14:tracePt t="31406" x="1071563" y="4973638"/>
          <p14:tracePt t="31422" x="1125538" y="5054600"/>
          <p14:tracePt t="31438" x="1196975" y="5153025"/>
          <p14:tracePt t="31454" x="1322388" y="5268913"/>
          <p14:tracePt t="31473" x="1473200" y="5438775"/>
          <p14:tracePt t="31488" x="1633538" y="5589588"/>
          <p14:tracePt t="31507" x="1625600" y="5589588"/>
          <p14:tracePt t="31867" x="1608138" y="5572125"/>
          <p14:tracePt t="31874" x="1581150" y="5545138"/>
          <p14:tracePt t="31888" x="1465263" y="5394325"/>
          <p14:tracePt t="31907" x="1330325" y="5251450"/>
          <p14:tracePt t="31922" x="1187450" y="5054600"/>
          <p14:tracePt t="31938" x="1009650" y="4875213"/>
          <p14:tracePt t="31955" x="884238" y="4724400"/>
          <p14:tracePt t="31973" x="776288" y="4616450"/>
          <p14:tracePt t="31988" x="669925" y="4537075"/>
          <p14:tracePt t="31988" x="615950" y="4500563"/>
          <p14:tracePt t="32008" x="527050" y="4446588"/>
          <p14:tracePt t="32022" x="438150" y="4438650"/>
          <p14:tracePt t="32039" x="357188" y="4419600"/>
          <p14:tracePt t="32055" x="285750" y="4419600"/>
          <p14:tracePt t="32073" x="204788" y="4456113"/>
          <p14:tracePt t="32088" x="152400" y="4491038"/>
          <p14:tracePt t="32088" x="133350" y="4518025"/>
          <p14:tracePt t="32107" x="88900" y="4581525"/>
          <p14:tracePt t="32122" x="53975" y="4633913"/>
          <p14:tracePt t="32140" x="44450" y="4697413"/>
          <p14:tracePt t="32155" x="17463" y="4776788"/>
          <p14:tracePt t="32175" x="17463" y="4822825"/>
          <p14:tracePt t="32187" x="17463" y="4902200"/>
          <p14:tracePt t="32207" x="36513" y="4965700"/>
          <p14:tracePt t="32223" x="88900" y="5027613"/>
          <p14:tracePt t="32238" x="169863" y="5099050"/>
          <p14:tracePt t="32256" x="268288" y="5153025"/>
          <p14:tracePt t="32272" x="393700" y="5197475"/>
          <p14:tracePt t="32272" x="482600" y="5232400"/>
          <p14:tracePt t="32291" x="581025" y="5268913"/>
          <p14:tracePt t="32304" x="866775" y="5348288"/>
          <p14:tracePt t="32323" x="1017588" y="5375275"/>
          <p14:tracePt t="32338" x="1204913" y="5429250"/>
          <p14:tracePt t="32355" x="1357313" y="5456238"/>
          <p14:tracePt t="32371" x="1490663" y="5483225"/>
          <p14:tracePt t="32371" x="1544638" y="5500688"/>
          <p14:tracePt t="32391" x="1625600" y="5518150"/>
          <p14:tracePt t="32404" x="1803400" y="5545138"/>
          <p14:tracePt t="32422" x="1901825" y="5572125"/>
          <p14:tracePt t="32438" x="1990725" y="5589588"/>
          <p14:tracePt t="32455" x="2054225" y="5599113"/>
          <p14:tracePt t="32473" x="2108200" y="5626100"/>
          <p14:tracePt t="32488" x="2116138" y="5626100"/>
          <p14:tracePt t="32504" x="2125663" y="5626100"/>
          <p14:tracePt t="32836" x="2160588" y="5626100"/>
          <p14:tracePt t="32844" x="2197100" y="5626100"/>
          <p14:tracePt t="32855" x="2303463" y="5616575"/>
          <p14:tracePt t="32872" x="2536825" y="5599113"/>
          <p14:tracePt t="32892" x="2625725" y="5599113"/>
          <p14:tracePt t="32904" x="2965450" y="5599113"/>
          <p14:tracePt t="32923" x="3179763" y="5599113"/>
          <p14:tracePt t="32938" x="3330575" y="5599113"/>
          <p14:tracePt t="32955" x="3473450" y="5599113"/>
          <p14:tracePt t="32973" x="3589338" y="5589588"/>
          <p14:tracePt t="32988" x="3660775" y="5572125"/>
          <p14:tracePt t="32988" x="3714750" y="5562600"/>
          <p14:tracePt t="33008" x="3795713" y="5518150"/>
          <p14:tracePt t="33022" x="3848100" y="5500688"/>
          <p14:tracePt t="33039" x="3884613" y="5465763"/>
          <p14:tracePt t="33055" x="3902075" y="5429250"/>
          <p14:tracePt t="33073" x="3929063" y="5394325"/>
          <p14:tracePt t="33087" x="3929063" y="5330825"/>
          <p14:tracePt t="33087" x="3929063" y="5313363"/>
          <p14:tracePt t="33108" x="3929063" y="5251450"/>
          <p14:tracePt t="33122" x="3919538" y="5170488"/>
          <p14:tracePt t="33139" x="3884613" y="5108575"/>
          <p14:tracePt t="33154" x="3848100" y="5045075"/>
          <p14:tracePt t="33172" x="3795713" y="4991100"/>
          <p14:tracePt t="33188" x="3741738" y="4956175"/>
          <p14:tracePt t="33188" x="3705225" y="4911725"/>
          <p14:tracePt t="33206" x="3633788" y="4875213"/>
          <p14:tracePt t="33223" x="3562350" y="4848225"/>
          <p14:tracePt t="33238" x="3500438" y="4822825"/>
          <p14:tracePt t="33256" x="3419475" y="4795838"/>
          <p14:tracePt t="33271" x="3367088" y="4786313"/>
          <p14:tracePt t="33271" x="3348038" y="4786313"/>
          <p14:tracePt t="33292" x="3322638" y="4786313"/>
          <p14:tracePt t="33304" x="3276600" y="4776788"/>
          <p14:tracePt t="33324" x="3268663" y="4776788"/>
          <p14:tracePt t="33337" x="3259138" y="4776788"/>
          <p14:tracePt t="33356" x="3251200" y="4759325"/>
          <p14:tracePt t="33630" x="3241675" y="4741863"/>
          <p14:tracePt t="33637" x="3224213" y="4714875"/>
          <p14:tracePt t="33644" x="3214688" y="4687888"/>
          <p14:tracePt t="33654" x="3160713" y="4625975"/>
          <p14:tracePt t="33671" x="3125788" y="4545013"/>
          <p14:tracePt t="33688" x="3071813" y="4483100"/>
          <p14:tracePt t="33705" x="3000375" y="4394200"/>
          <p14:tracePt t="33723" x="2955925" y="4322763"/>
          <p14:tracePt t="33738" x="2901950" y="4259263"/>
          <p14:tracePt t="33756" x="2857500" y="4179888"/>
          <p14:tracePt t="33770" x="2822575" y="4125913"/>
          <p14:tracePt t="33770" x="2813050" y="4108450"/>
          <p14:tracePt t="33791" x="2795588" y="4081463"/>
          <p14:tracePt t="33803" x="2776538" y="4037013"/>
          <p14:tracePt t="33824" x="2768600" y="4017963"/>
          <p14:tracePt t="33838" x="2759075" y="4010025"/>
          <p14:tracePt t="33854" x="2741613" y="3990975"/>
          <p14:tracePt t="33870" x="2741613" y="3983038"/>
          <p14:tracePt t="33886" x="2741613" y="3973513"/>
          <p14:tracePt t="35695" x="2732088" y="3973513"/>
          <p14:tracePt t="36145" x="2724150" y="3973513"/>
          <p14:tracePt t="36153" x="2714625" y="3973513"/>
          <p14:tracePt t="36160" x="2705100" y="3973513"/>
          <p14:tracePt t="36170" x="2660650" y="3973513"/>
          <p14:tracePt t="36187" x="2616200" y="3965575"/>
          <p14:tracePt t="36205" x="2536825" y="3946525"/>
          <p14:tracePt t="36205" x="2482850" y="3938588"/>
          <p14:tracePt t="36223" x="2384425" y="3911600"/>
          <p14:tracePt t="36238" x="2276475" y="3884613"/>
          <p14:tracePt t="36255" x="2179638" y="3857625"/>
          <p14:tracePt t="36270" x="2071688" y="3813175"/>
          <p14:tracePt t="36288" x="1973263" y="3786188"/>
          <p14:tracePt t="36304" x="1839913" y="3741738"/>
          <p14:tracePt t="36304" x="1785938" y="3724275"/>
          <p14:tracePt t="36323" x="1652588" y="3697288"/>
          <p14:tracePt t="36338" x="1517650" y="3670300"/>
          <p14:tracePt t="36355" x="1438275" y="3652838"/>
          <p14:tracePt t="36370" x="1374775" y="3643313"/>
          <p14:tracePt t="36389" x="1347788" y="3643313"/>
          <p14:tracePt t="36403" x="1322388" y="3643313"/>
          <p14:tracePt t="36421" x="1312863" y="3643313"/>
          <p14:tracePt t="36437" x="1303338" y="3643313"/>
          <p14:tracePt t="36716" x="1295400" y="3643313"/>
          <p14:tracePt t="36721" x="1285875" y="3643313"/>
          <p14:tracePt t="36739" x="1268413" y="3643313"/>
          <p14:tracePt t="36754" x="1241425" y="3616325"/>
          <p14:tracePt t="36771" x="1214438" y="3589338"/>
          <p14:tracePt t="36787" x="1187450" y="3554413"/>
          <p14:tracePt t="36805" x="1169988" y="3509963"/>
          <p14:tracePt t="36821" x="1152525" y="3438525"/>
          <p14:tracePt t="36840" x="1152525" y="3375025"/>
          <p14:tracePt t="36854" x="1152525" y="3313113"/>
          <p14:tracePt t="36872" x="1169988" y="3214688"/>
          <p14:tracePt t="36887" x="1214438" y="3152775"/>
          <p14:tracePt t="36903" x="1250950" y="3089275"/>
          <p14:tracePt t="36920" x="1303338" y="3036888"/>
          <p14:tracePt t="36920" x="1339850" y="3009900"/>
          <p14:tracePt t="36938" x="1384300" y="2973388"/>
          <p14:tracePt t="36954" x="1438275" y="2955925"/>
          <p14:tracePt t="36970" x="1473200" y="2928938"/>
          <p14:tracePt t="36988" x="1500188" y="2919413"/>
          <p14:tracePt t="37004" x="1509713" y="2919413"/>
          <p14:tracePt t="37020" x="1536700" y="2919413"/>
          <p14:tracePt t="37284" x="1554163" y="2919413"/>
          <p14:tracePt t="37291" x="1598613" y="2919413"/>
          <p14:tracePt t="37303" x="1724025" y="2919413"/>
          <p14:tracePt t="37320" x="1938338" y="2919413"/>
          <p14:tracePt t="37320" x="2081213" y="2919413"/>
          <p14:tracePt t="37338" x="2438400" y="2919413"/>
          <p14:tracePt t="37354" x="2751138" y="2928938"/>
          <p14:tracePt t="37370" x="3062288" y="2965450"/>
          <p14:tracePt t="37387" x="3330575" y="3000375"/>
          <p14:tracePt t="37403" x="3581400" y="3036888"/>
          <p14:tracePt t="37420" x="3732213" y="3054350"/>
          <p14:tracePt t="37420" x="3786188" y="3071813"/>
          <p14:tracePt t="37438" x="3857625" y="3071813"/>
          <p14:tracePt t="37454" x="3902075" y="3071813"/>
          <p14:tracePt t="37470" x="3929063" y="3071813"/>
          <p14:tracePt t="37489" x="3946525" y="3071813"/>
          <p14:tracePt t="37784" x="3973513" y="3062288"/>
          <p14:tracePt t="37791" x="4010025" y="3054350"/>
          <p14:tracePt t="37803" x="4108450" y="2982913"/>
          <p14:tracePt t="37820" x="4251325" y="2901950"/>
          <p14:tracePt t="37820" x="4357688" y="2867025"/>
          <p14:tracePt t="37839" x="4491038" y="2822575"/>
          <p14:tracePt t="37853" x="4670425" y="2776538"/>
          <p14:tracePt t="37871" x="4803775" y="2741613"/>
          <p14:tracePt t="37887" x="4956175" y="2741613"/>
          <p14:tracePt t="37887" x="5027613" y="2741613"/>
          <p14:tracePt t="37907" x="5062538" y="2741613"/>
          <p14:tracePt t="37919" x="5224463" y="2741613"/>
          <p14:tracePt t="37939" x="5303838" y="2776538"/>
          <p14:tracePt t="37954" x="5438775" y="2822575"/>
          <p14:tracePt t="37970" x="5537200" y="2857500"/>
          <p14:tracePt t="37988" x="5653088" y="2938463"/>
          <p14:tracePt t="38003" x="5715000" y="2982913"/>
          <p14:tracePt t="38003" x="5741988" y="3009900"/>
          <p14:tracePt t="38023" x="5768975" y="3027363"/>
          <p14:tracePt t="38036" x="5803900" y="3036888"/>
          <p14:tracePt t="38055" x="5813425" y="3044825"/>
          <p14:tracePt t="38069" x="5822950" y="3054350"/>
          <p14:tracePt t="38086" x="5822950" y="3062288"/>
          <p14:tracePt t="38102" x="5830888" y="3062288"/>
          <p14:tracePt t="41552" x="5822950" y="3062288"/>
          <p14:tracePt t="41670" x="5813425" y="3062288"/>
          <p14:tracePt t="41678" x="5786438" y="3062288"/>
          <p14:tracePt t="41684" x="5715000" y="3062288"/>
          <p14:tracePt t="41702" x="5616575" y="3062288"/>
          <p14:tracePt t="41719" x="5510213" y="3062288"/>
          <p14:tracePt t="41737" x="5348288" y="3062288"/>
          <p14:tracePt t="41752" x="5081588" y="3062288"/>
          <p14:tracePt t="41752" x="4965700" y="3062288"/>
          <p14:tracePt t="41772" x="4768850" y="3054350"/>
          <p14:tracePt t="41786" x="4598988" y="3054350"/>
          <p14:tracePt t="41804" x="4491038" y="3054350"/>
          <p14:tracePt t="41819" x="4394200" y="3054350"/>
          <p14:tracePt t="41836" x="4340225" y="3054350"/>
          <p14:tracePt t="41852" x="4303713" y="3054350"/>
          <p14:tracePt t="41852" x="4276725" y="3054350"/>
          <p14:tracePt t="41870" x="4268788" y="3054350"/>
          <p14:tracePt t="41885" x="4259263" y="3054350"/>
          <p14:tracePt t="41901" x="4251325" y="3054350"/>
          <p14:tracePt t="41918" x="4241800" y="3054350"/>
          <p14:tracePt t="47261" x="4214813" y="3054350"/>
          <p14:tracePt t="47742" x="4197350" y="3054350"/>
          <p14:tracePt t="47748" x="4160838" y="3054350"/>
          <p14:tracePt t="47756" x="4108450" y="3054350"/>
          <p14:tracePt t="47767" x="4010025" y="3044825"/>
          <p14:tracePt t="47784" x="3867150" y="3044825"/>
          <p14:tracePt t="47784" x="3813175" y="3044825"/>
          <p14:tracePt t="47803" x="3643313" y="3054350"/>
          <p14:tracePt t="47818" x="3509963" y="3098800"/>
          <p14:tracePt t="47835" x="3348038" y="3160713"/>
          <p14:tracePt t="47851" x="3179763" y="3259138"/>
          <p14:tracePt t="47870" x="3062288" y="3330575"/>
          <p14:tracePt t="47885" x="2973388" y="3375025"/>
          <p14:tracePt t="47885" x="2938463" y="3402013"/>
          <p14:tracePt t="47904" x="2901950" y="3411538"/>
          <p14:tracePt t="47918" x="2894013" y="3411538"/>
          <p14:tracePt t="48171" x="2874963" y="3411538"/>
          <p14:tracePt t="48179" x="2847975" y="3411538"/>
          <p14:tracePt t="48187" x="2813050" y="3411538"/>
          <p14:tracePt t="48200" x="2724150" y="3402013"/>
          <p14:tracePt t="48218" x="2679700" y="3384550"/>
          <p14:tracePt t="48234" x="2625725" y="3357563"/>
          <p14:tracePt t="48250" x="2581275" y="3340100"/>
          <p14:tracePt t="48268" x="2527300" y="3313113"/>
          <p14:tracePt t="48284" x="2482850" y="3286125"/>
          <p14:tracePt t="48284" x="2438400" y="3259138"/>
          <p14:tracePt t="48304" x="2419350" y="3251200"/>
          <p14:tracePt t="48316" x="2268538" y="3179763"/>
          <p14:tracePt t="48336" x="2152650" y="3133725"/>
          <p14:tracePt t="48350" x="2071688" y="3108325"/>
          <p14:tracePt t="48368" x="1990725" y="3098800"/>
          <p14:tracePt t="48384" x="1946275" y="3098800"/>
          <p14:tracePt t="48384" x="1919288" y="3098800"/>
          <p14:tracePt t="48402" x="1901825" y="3089275"/>
          <p14:tracePt t="48418" x="1893888" y="3089275"/>
          <p14:tracePt t="48434" x="1847850" y="3089275"/>
          <p14:tracePt t="48679" x="1822450" y="3089275"/>
          <p14:tracePt t="48687" x="1768475" y="3089275"/>
          <p14:tracePt t="48700" x="1625600" y="3089275"/>
          <p14:tracePt t="48700" x="1554163" y="3089275"/>
          <p14:tracePt t="48719" x="1339850" y="3089275"/>
          <p14:tracePt t="48734" x="1160463" y="3089275"/>
          <p14:tracePt t="48751" x="1017588" y="3089275"/>
          <p14:tracePt t="48769" x="847725" y="3089275"/>
          <p14:tracePt t="48784" x="723900" y="3089275"/>
          <p14:tracePt t="48784" x="687388" y="3089275"/>
          <p14:tracePt t="48804" x="633413" y="3089275"/>
          <p14:tracePt t="48816" x="482600" y="3108325"/>
          <p14:tracePt t="48835" x="419100" y="3108325"/>
          <p14:tracePt t="48851" x="374650" y="3108325"/>
          <p14:tracePt t="48867" x="339725" y="3108325"/>
          <p14:tracePt t="48884" x="312738" y="3108325"/>
          <p14:tracePt t="48900" x="276225" y="3108325"/>
          <p14:tracePt t="48900" x="268288" y="3108325"/>
          <p14:tracePt t="48918" x="231775" y="3108325"/>
          <p14:tracePt t="48934" x="214313" y="3108325"/>
          <p14:tracePt t="48951" x="196850" y="3098800"/>
          <p14:tracePt t="48966" x="169863" y="3089275"/>
          <p14:tracePt t="48984" x="160338" y="3071813"/>
          <p14:tracePt t="48999" x="133350" y="3054350"/>
          <p14:tracePt t="49020" x="125413" y="3044825"/>
          <p14:tracePt t="49034" x="115888" y="3027363"/>
          <p14:tracePt t="49052" x="98425" y="3000375"/>
          <p14:tracePt t="49067" x="88900" y="2990850"/>
          <p14:tracePt t="49083" x="80963" y="2973388"/>
          <p14:tracePt t="49100" x="80963" y="2955925"/>
          <p14:tracePt t="49100" x="71438" y="2946400"/>
          <p14:tracePt t="49120" x="71438" y="2911475"/>
          <p14:tracePt t="49134" x="71438" y="2894013"/>
          <p14:tracePt t="49152" x="71438" y="2874963"/>
          <p14:tracePt t="49167" x="71438" y="2840038"/>
          <p14:tracePt t="49185" x="71438" y="2830513"/>
          <p14:tracePt t="49200" x="71438" y="2813050"/>
          <p14:tracePt t="49219" x="71438" y="2786063"/>
          <p14:tracePt t="49235" x="71438" y="2776538"/>
          <p14:tracePt t="49256" x="71438" y="2803525"/>
          <p14:tracePt t="49364" x="71438" y="2822575"/>
          <p14:tracePt t="49373" x="71438" y="2874963"/>
          <p14:tracePt t="49383" x="71438" y="2973388"/>
          <p14:tracePt t="49383" x="71438" y="3036888"/>
          <p14:tracePt t="49404" x="71438" y="3116263"/>
          <p14:tracePt t="49416" x="71438" y="3340100"/>
          <p14:tracePt t="49437" x="53975" y="3509963"/>
          <p14:tracePt t="49450" x="53975" y="3705225"/>
          <p14:tracePt t="49469" x="53975" y="3848100"/>
          <p14:tracePt t="49484" x="53975" y="3965575"/>
          <p14:tracePt t="49502" x="53975" y="4089400"/>
          <p14:tracePt t="49502" x="61913" y="4125913"/>
          <p14:tracePt t="49518" x="88900" y="4205288"/>
          <p14:tracePt t="49534" x="125413" y="4286250"/>
          <p14:tracePt t="49552" x="152400" y="4330700"/>
          <p14:tracePt t="49567" x="204788" y="4384675"/>
          <p14:tracePt t="49585" x="250825" y="4419600"/>
          <p14:tracePt t="49600" x="330200" y="4438650"/>
          <p14:tracePt t="49600" x="366713" y="4446588"/>
          <p14:tracePt t="49620" x="446088" y="4446588"/>
          <p14:tracePt t="49634" x="517525" y="4446588"/>
          <p14:tracePt t="49652" x="588963" y="4394200"/>
          <p14:tracePt t="49667" x="625475" y="4340225"/>
          <p14:tracePt t="49686" x="660400" y="4276725"/>
          <p14:tracePt t="49700" x="679450" y="4143375"/>
          <p14:tracePt t="49720" x="679450" y="4054475"/>
          <p14:tracePt t="49734" x="679450" y="3983038"/>
          <p14:tracePt t="49750" x="642938" y="3902075"/>
          <p14:tracePt t="49768" x="598488" y="3848100"/>
          <p14:tracePt t="49783" x="527050" y="3795713"/>
          <p14:tracePt t="49801" x="465138" y="3786188"/>
          <p14:tracePt t="49817" x="384175" y="3786188"/>
          <p14:tracePt t="49835" x="347663" y="3786188"/>
          <p14:tracePt t="49851" x="322263" y="3795713"/>
          <p14:tracePt t="49868" x="295275" y="3813175"/>
          <p14:tracePt t="49884" x="285750" y="3867150"/>
          <p14:tracePt t="49903" x="285750" y="3875088"/>
          <p14:tracePt t="49916" x="285750" y="3919538"/>
          <p14:tracePt t="49936" x="285750" y="3929063"/>
          <p14:tracePt t="49949" x="285750" y="3938588"/>
          <p14:tracePt t="49966" x="312738" y="3956050"/>
          <p14:tracePt t="49983" x="339725" y="3956050"/>
          <p14:tracePt t="50000" x="393700" y="3946525"/>
          <p14:tracePt t="50017" x="465138" y="3875088"/>
          <p14:tracePt t="50034" x="509588" y="3759200"/>
          <p14:tracePt t="50051" x="544513" y="3660775"/>
          <p14:tracePt t="50067" x="581025" y="3554413"/>
          <p14:tracePt t="50084" x="581025" y="3465513"/>
          <p14:tracePt t="50100" x="581025" y="3313113"/>
          <p14:tracePt t="50120" x="581025" y="3276600"/>
          <p14:tracePt t="50132" x="581025" y="3205163"/>
          <p14:tracePt t="50152" x="561975" y="3170238"/>
          <p14:tracePt t="50167" x="554038" y="3143250"/>
          <p14:tracePt t="50183" x="544513" y="3125788"/>
          <p14:tracePt t="50199" x="536575" y="3108325"/>
          <p14:tracePt t="50217" x="517525" y="3098800"/>
          <p14:tracePt t="50234" x="509588" y="3089275"/>
          <p14:tracePt t="50488" x="509588" y="3081338"/>
          <p14:tracePt t="50495" x="509588" y="3054350"/>
          <p14:tracePt t="50506" x="500063" y="3017838"/>
          <p14:tracePt t="50515" x="500063" y="2938463"/>
          <p14:tracePt t="50515" x="500063" y="2901950"/>
          <p14:tracePt t="50537" x="500063" y="2830513"/>
          <p14:tracePt t="50551" x="500063" y="2768600"/>
          <p14:tracePt t="50569" x="482600" y="2714625"/>
          <p14:tracePt t="50583" x="482600" y="2697163"/>
          <p14:tracePt t="50601" x="482600" y="2670175"/>
          <p14:tracePt t="50616" x="473075" y="2643188"/>
          <p14:tracePt t="50635" x="473075" y="2633663"/>
          <p14:tracePt t="50650" x="473075" y="2625725"/>
          <p14:tracePt t="50672" x="473075" y="2652713"/>
          <p14:tracePt t="50872" x="473075" y="2660650"/>
          <p14:tracePt t="50882" x="473075" y="2670175"/>
          <p14:tracePt t="50887" x="473075" y="2687638"/>
          <p14:tracePt t="50899" x="482600" y="2724150"/>
          <p14:tracePt t="50916" x="490538" y="2759075"/>
          <p14:tracePt t="50916" x="500063" y="2776538"/>
          <p14:tracePt t="50934" x="500063" y="2813050"/>
          <p14:tracePt t="50950" x="517525" y="2840038"/>
          <p14:tracePt t="50967" x="536575" y="2874963"/>
          <p14:tracePt t="50983" x="544513" y="2911475"/>
          <p14:tracePt t="51000" x="561975" y="2938463"/>
          <p14:tracePt t="51017" x="571500" y="2973388"/>
          <p14:tracePt t="51017" x="581025" y="2982913"/>
          <p14:tracePt t="51036" x="598488" y="3017838"/>
          <p14:tracePt t="51050" x="615950" y="3044825"/>
          <p14:tracePt t="51068" x="652463" y="3081338"/>
          <p14:tracePt t="51083" x="669925" y="3116263"/>
          <p14:tracePt t="51101" x="696913" y="3143250"/>
          <p14:tracePt t="51117" x="714375" y="3179763"/>
          <p14:tracePt t="51117" x="741363" y="3205163"/>
          <p14:tracePt t="51134" x="758825" y="3232150"/>
          <p14:tracePt t="51150" x="776288" y="3268663"/>
          <p14:tracePt t="51166" x="803275" y="3303588"/>
          <p14:tracePt t="51183" x="839788" y="3330575"/>
          <p14:tracePt t="51200" x="857250" y="3357563"/>
          <p14:tracePt t="51216" x="874713" y="3375025"/>
          <p14:tracePt t="51216" x="901700" y="3384550"/>
          <p14:tracePt t="51235" x="919163" y="3394075"/>
          <p14:tracePt t="51250" x="928688" y="3411538"/>
          <p14:tracePt t="51267" x="938213" y="3419475"/>
          <p14:tracePt t="51286" x="946150" y="3419475"/>
          <p14:tracePt t="51299" x="965200" y="3419475"/>
          <p14:tracePt t="51316" x="955675" y="3402013"/>
          <p14:tracePt t="51688" x="946150" y="3394075"/>
          <p14:tracePt t="51696" x="938213" y="3375025"/>
          <p14:tracePt t="51703" x="911225" y="3357563"/>
          <p14:tracePt t="51716" x="847725" y="3286125"/>
          <p14:tracePt t="51736" x="812800" y="3214688"/>
          <p14:tracePt t="51751" x="758825" y="3179763"/>
          <p14:tracePt t="51766" x="714375" y="3125788"/>
          <p14:tracePt t="51785" x="669925" y="3089275"/>
          <p14:tracePt t="51800" x="642938" y="3071813"/>
          <p14:tracePt t="51818" x="615950" y="3054350"/>
          <p14:tracePt t="51833" x="608013" y="3036888"/>
          <p14:tracePt t="51849" x="598488" y="3027363"/>
          <p14:tracePt t="51867" x="588963" y="3027363"/>
          <p14:tracePt t="51882" x="588963" y="3017838"/>
          <p14:tracePt t="51900" x="571500" y="3017838"/>
          <p14:tracePt t="51920" x="571500" y="3009900"/>
          <p14:tracePt t="51943" x="554038" y="3009900"/>
          <p14:tracePt t="52035" x="544513" y="3009900"/>
          <p14:tracePt t="52050" x="536575" y="3009900"/>
          <p14:tracePt t="52106" x="536575" y="3000375"/>
          <p14:tracePt t="52143" x="536575" y="3009900"/>
          <p14:tracePt t="52574" x="544513" y="3009900"/>
          <p14:tracePt t="52597" x="544513" y="3017838"/>
          <p14:tracePt t="52612" x="561975" y="3017838"/>
          <p14:tracePt t="52628" x="561975" y="3027363"/>
          <p14:tracePt t="52635" x="571500" y="3044825"/>
          <p14:tracePt t="52666" x="571500" y="3054350"/>
          <p14:tracePt t="52689" x="581025" y="3054350"/>
          <p14:tracePt t="52697" x="581025" y="3062288"/>
          <p14:tracePt t="52704" x="588963" y="3071813"/>
          <p14:tracePt t="52728" x="588963" y="3081338"/>
          <p14:tracePt t="52735" x="598488" y="3081338"/>
          <p14:tracePt t="52750" x="608013" y="3098800"/>
          <p14:tracePt t="52769" x="608013" y="3125788"/>
          <p14:tracePt t="52785" x="615950" y="3133725"/>
          <p14:tracePt t="52800" x="633413" y="3152775"/>
          <p14:tracePt t="52818" x="642938" y="3160713"/>
          <p14:tracePt t="52833" x="652463" y="3179763"/>
          <p14:tracePt t="52852" x="660400" y="3205163"/>
          <p14:tracePt t="52867" x="669925" y="3214688"/>
          <p14:tracePt t="52882" x="679450" y="3232150"/>
          <p14:tracePt t="52900" x="687388" y="3241675"/>
          <p14:tracePt t="52900" x="704850" y="3251200"/>
          <p14:tracePt t="52920" x="704850" y="3268663"/>
          <p14:tracePt t="52932" x="714375" y="3286125"/>
          <p14:tracePt t="52952" x="723900" y="3295650"/>
          <p14:tracePt t="52966" x="731838" y="3303588"/>
          <p14:tracePt t="52985" x="731838" y="3322638"/>
          <p14:tracePt t="53000" x="741363" y="3340100"/>
          <p14:tracePt t="53000" x="750888" y="3348038"/>
          <p14:tracePt t="53021" x="758825" y="3357563"/>
          <p14:tracePt t="53036" x="776288" y="3357563"/>
          <p14:tracePt t="53050" x="795338" y="3375025"/>
          <p14:tracePt t="53068" x="803275" y="3384550"/>
          <p14:tracePt t="53084" x="822325" y="3394075"/>
          <p14:tracePt t="53101" x="839788" y="3419475"/>
          <p14:tracePt t="53117" x="866775" y="3429000"/>
          <p14:tracePt t="53117" x="874713" y="3429000"/>
          <p14:tracePt t="53137" x="884238" y="3438525"/>
          <p14:tracePt t="53149" x="911225" y="3455988"/>
          <p14:tracePt t="53170" x="946150" y="3465513"/>
          <p14:tracePt t="53184" x="965200" y="3473450"/>
          <p14:tracePt t="53202" x="990600" y="3490913"/>
          <p14:tracePt t="53217" x="1017588" y="3490913"/>
          <p14:tracePt t="53234" x="1036638" y="3500438"/>
          <p14:tracePt t="53234" x="1054100" y="3500438"/>
          <p14:tracePt t="53251" x="1071563" y="3509963"/>
          <p14:tracePt t="53267" x="1089025" y="3509963"/>
          <p14:tracePt t="53285" x="1108075" y="3517900"/>
          <p14:tracePt t="53300" x="1133475" y="3517900"/>
          <p14:tracePt t="53318" x="1152525" y="3517900"/>
          <p14:tracePt t="53334" x="1179513" y="3517900"/>
          <p14:tracePt t="53334" x="1196975" y="3517900"/>
          <p14:tracePt t="53353" x="1223963" y="3517900"/>
          <p14:tracePt t="53367" x="1258888" y="3517900"/>
          <p14:tracePt t="53386" x="1303338" y="3517900"/>
          <p14:tracePt t="53400" x="1330325" y="3527425"/>
          <p14:tracePt t="53418" x="1366838" y="3527425"/>
          <p14:tracePt t="53433" x="1401763" y="3527425"/>
          <p14:tracePt t="53433" x="1411288" y="3527425"/>
          <p14:tracePt t="53452" x="1438275" y="3527425"/>
          <p14:tracePt t="53467" x="1465263" y="3527425"/>
          <p14:tracePt t="53485" x="1509713" y="3527425"/>
          <p14:tracePt t="53500" x="1554163" y="3527425"/>
          <p14:tracePt t="53519" x="1581150" y="3544888"/>
          <p14:tracePt t="53519" x="1608138" y="3544888"/>
          <p14:tracePt t="53537" x="1625600" y="3544888"/>
          <p14:tracePt t="53549" x="1670050" y="3544888"/>
          <p14:tracePt t="53569" x="1704975" y="3544888"/>
          <p14:tracePt t="53584" x="1724025" y="3544888"/>
          <p14:tracePt t="53602" x="1731963" y="3544888"/>
          <p14:tracePt t="53616" x="1751013" y="3554413"/>
          <p14:tracePt t="53636" x="1758950" y="3554413"/>
          <p14:tracePt t="53650" x="1785938" y="3554413"/>
          <p14:tracePt t="53668" x="1795463" y="3554413"/>
          <p14:tracePt t="53683" x="1803400" y="3554413"/>
          <p14:tracePt t="53705" x="1812925" y="3554413"/>
          <p14:tracePt t="53729" x="1822450" y="3554413"/>
          <p14:tracePt t="53743" x="1830388" y="3554413"/>
          <p14:tracePt t="53775" x="1847850" y="3554413"/>
          <p14:tracePt t="53790" x="1857375" y="3554413"/>
          <p14:tracePt t="53828" x="1839913" y="3554413"/>
          <p14:tracePt t="54205" x="1830388" y="3554413"/>
          <p14:tracePt t="54213" x="1822450" y="3554413"/>
          <p14:tracePt t="54221" x="1803400" y="3554413"/>
          <p14:tracePt t="54233" x="1751013" y="3536950"/>
          <p14:tracePt t="54250" x="1660525" y="3482975"/>
          <p14:tracePt t="54267" x="1598613" y="3455988"/>
          <p14:tracePt t="54286" x="1517650" y="3402013"/>
          <p14:tracePt t="54300" x="1455738" y="3375025"/>
          <p14:tracePt t="54300" x="1428750" y="3367088"/>
          <p14:tracePt t="54320" x="1393825" y="3357563"/>
          <p14:tracePt t="54332" x="1330325" y="3330575"/>
          <p14:tracePt t="54332" x="1303338" y="3313113"/>
          <p14:tracePt t="54353" x="1268413" y="3303588"/>
          <p14:tracePt t="54366" x="1196975" y="3268663"/>
          <p14:tracePt t="54384" x="1125538" y="3241675"/>
          <p14:tracePt t="54400" x="1081088" y="3232150"/>
          <p14:tracePt t="54417" x="1036638" y="3214688"/>
          <p14:tracePt t="54433" x="1000125" y="3205163"/>
          <p14:tracePt t="54450" x="973138" y="3197225"/>
          <p14:tracePt t="54450" x="955675" y="3197225"/>
          <p14:tracePt t="54468" x="928688" y="3187700"/>
          <p14:tracePt t="54483" x="911225" y="3179763"/>
          <p14:tracePt t="54500" x="874713" y="3160713"/>
          <p14:tracePt t="54517" x="857250" y="3160713"/>
          <p14:tracePt t="54533" x="847725" y="3160713"/>
          <p14:tracePt t="54549" x="822325" y="3160713"/>
          <p14:tracePt t="54568" x="812800" y="3160713"/>
          <p14:tracePt t="54583" x="803275" y="3160713"/>
          <p14:tracePt t="54599" x="795338" y="3160713"/>
          <p14:tracePt t="54628" x="803275" y="3160713"/>
          <p14:tracePt t="54736" x="830263" y="3160713"/>
          <p14:tracePt t="54744" x="866775" y="3160713"/>
          <p14:tracePt t="54751" x="938213" y="3160713"/>
          <p14:tracePt t="54769" x="1036638" y="3160713"/>
          <p14:tracePt t="54783" x="1160463" y="3160713"/>
          <p14:tracePt t="54800" x="1303338" y="3170238"/>
          <p14:tracePt t="54817" x="1482725" y="3205163"/>
          <p14:tracePt t="54833" x="1731963" y="3241675"/>
          <p14:tracePt t="54833" x="1830388" y="3259138"/>
          <p14:tracePt t="54853" x="2071688" y="3286125"/>
          <p14:tracePt t="54867" x="2322513" y="3322638"/>
          <p14:tracePt t="54884" x="2589213" y="3357563"/>
          <p14:tracePt t="54900" x="2786063" y="3394075"/>
          <p14:tracePt t="54917" x="3009900" y="3411538"/>
          <p14:tracePt t="54933" x="3170238" y="3438525"/>
          <p14:tracePt t="54933" x="3241675" y="3455988"/>
          <p14:tracePt t="54953" x="3295650" y="3455988"/>
          <p14:tracePt t="54965" x="3482975" y="3482975"/>
          <p14:tracePt t="54986" x="3608388" y="3482975"/>
          <p14:tracePt t="55000" x="3714750" y="3500438"/>
          <p14:tracePt t="55019" x="3803650" y="3509963"/>
          <p14:tracePt t="55033" x="3867150" y="3527425"/>
          <p14:tracePt t="55050" x="3929063" y="3536950"/>
          <p14:tracePt t="55050" x="3938588" y="3536950"/>
          <p14:tracePt t="55068" x="3973513" y="3544888"/>
          <p14:tracePt t="55083" x="3983038" y="3544888"/>
          <p14:tracePt t="55099" x="3990975" y="3544888"/>
          <p14:tracePt t="55116" x="3990975" y="3554413"/>
          <p14:tracePt t="55133" x="4000500" y="3554413"/>
          <p14:tracePt t="55149" x="3990975" y="3544888"/>
          <p14:tracePt t="55508" x="3983038" y="3536950"/>
          <p14:tracePt t="55513" x="3973513" y="3517900"/>
          <p14:tracePt t="55520" x="3956050" y="3490913"/>
          <p14:tracePt t="55532" x="3919538" y="3429000"/>
          <p14:tracePt t="55550" x="3867150" y="3357563"/>
          <p14:tracePt t="55550" x="3840163" y="3330575"/>
          <p14:tracePt t="55570" x="3759200" y="3251200"/>
          <p14:tracePt t="55584" x="3679825" y="3170238"/>
          <p14:tracePt t="55602" x="3571875" y="3098800"/>
          <p14:tracePt t="55616" x="3490913" y="3044825"/>
          <p14:tracePt t="55633" x="3429000" y="2990850"/>
          <p14:tracePt t="55650" x="3348038" y="2946400"/>
          <p14:tracePt t="55650" x="3322638" y="2928938"/>
          <p14:tracePt t="55668" x="3259138" y="2884488"/>
          <p14:tracePt t="55684" x="3214688" y="2857500"/>
          <p14:tracePt t="55700" x="3160713" y="2840038"/>
          <p14:tracePt t="55716" x="3133725" y="2813050"/>
          <p14:tracePt t="55733" x="3098800" y="2803525"/>
          <p14:tracePt t="55750" x="3071813" y="2795588"/>
          <p14:tracePt t="55750" x="3062288" y="2795588"/>
          <p14:tracePt t="55768" x="3054350" y="2795588"/>
          <p14:tracePt t="55782" x="3044825" y="2786063"/>
          <p14:tracePt t="55799" x="3036888" y="2786063"/>
          <p14:tracePt t="55816" x="3027363" y="2786063"/>
          <p14:tracePt t="56121" x="3017838" y="2786063"/>
          <p14:tracePt t="56129" x="2990850" y="2786063"/>
          <p14:tracePt t="56136" x="2973388" y="2786063"/>
          <p14:tracePt t="56149" x="2911475" y="2786063"/>
          <p14:tracePt t="56166" x="2776538" y="2786063"/>
          <p14:tracePt t="56185" x="2687638" y="2786063"/>
          <p14:tracePt t="56199" x="2562225" y="2786063"/>
          <p14:tracePt t="56217" x="2438400" y="2786063"/>
          <p14:tracePt t="56233" x="2347913" y="2786063"/>
          <p14:tracePt t="56233" x="2268538" y="2822575"/>
          <p14:tracePt t="56253" x="2214563" y="2822575"/>
          <p14:tracePt t="56265" x="2089150" y="2830513"/>
          <p14:tracePt t="56285" x="2009775" y="2830513"/>
          <p14:tracePt t="56300" x="1928813" y="2847975"/>
          <p14:tracePt t="56316" x="1866900" y="2857500"/>
          <p14:tracePt t="56334" x="1776413" y="2867025"/>
          <p14:tracePt t="56350" x="1697038" y="2884488"/>
          <p14:tracePt t="56350" x="1643063" y="2894013"/>
          <p14:tracePt t="56369" x="1608138" y="2894013"/>
          <p14:tracePt t="56382" x="1490663" y="2919413"/>
          <p14:tracePt t="56401" x="1411288" y="2938463"/>
          <p14:tracePt t="56416" x="1347788" y="2946400"/>
          <p14:tracePt t="56434" x="1303338" y="2965450"/>
          <p14:tracePt t="56449" x="1258888" y="2973388"/>
          <p14:tracePt t="56449" x="1231900" y="2973388"/>
          <p14:tracePt t="56469" x="1223963" y="2982913"/>
          <p14:tracePt t="56482" x="1169988" y="3017838"/>
          <p14:tracePt t="56501" x="1133475" y="3036888"/>
          <p14:tracePt t="56517" x="1098550" y="3071813"/>
          <p14:tracePt t="56534" x="1062038" y="3098800"/>
          <p14:tracePt t="56549" x="1044575" y="3125788"/>
          <p14:tracePt t="56566" x="1000125" y="3197225"/>
          <p14:tracePt t="56584" x="965200" y="3259138"/>
          <p14:tracePt t="56600" x="938213" y="3303588"/>
          <p14:tracePt t="56617" x="911225" y="3357563"/>
          <p14:tracePt t="56633" x="901700" y="3402013"/>
          <p14:tracePt t="56651" x="893763" y="3438525"/>
          <p14:tracePt t="56666" x="893763" y="3482975"/>
          <p14:tracePt t="56686" x="893763" y="3500438"/>
          <p14:tracePt t="56701" x="893763" y="3509963"/>
          <p14:tracePt t="56717" x="893763" y="3517900"/>
          <p14:tracePt t="56732" x="893763" y="3536950"/>
          <p14:tracePt t="56750" x="893763" y="3554413"/>
          <p14:tracePt t="56765" x="893763" y="3544888"/>
          <p14:tracePt t="57091" x="893763" y="3536950"/>
          <p14:tracePt t="57098" x="893763" y="3527425"/>
          <p14:tracePt t="57106" x="893763" y="3509963"/>
          <p14:tracePt t="57116" x="893763" y="3465513"/>
          <p14:tracePt t="57133" x="893763" y="3402013"/>
          <p14:tracePt t="57149" x="893763" y="3340100"/>
          <p14:tracePt t="57166" x="893763" y="3295650"/>
          <p14:tracePt t="57166" x="884238" y="3286125"/>
          <p14:tracePt t="57184" x="866775" y="3232150"/>
          <p14:tracePt t="57199" x="866775" y="3205163"/>
          <p14:tracePt t="57216" x="857250" y="3170238"/>
          <p14:tracePt t="57233" x="847725" y="3160713"/>
          <p14:tracePt t="57249" x="847725" y="3143250"/>
          <p14:tracePt t="57266" x="839788" y="3133725"/>
          <p14:tracePt t="57282" x="830263" y="3116263"/>
          <p14:tracePt t="57299" x="812800" y="3108325"/>
          <p14:tracePt t="57318" x="812800" y="3125788"/>
          <p14:tracePt t="57468" x="812800" y="3133725"/>
          <p14:tracePt t="57476" x="812800" y="3143250"/>
          <p14:tracePt t="57483" x="839788" y="3160713"/>
          <p14:tracePt t="57499" x="874713" y="3197225"/>
          <p14:tracePt t="57519" x="938213" y="3251200"/>
          <p14:tracePt t="57533" x="1036638" y="3303588"/>
          <p14:tracePt t="57533" x="1071563" y="3330575"/>
          <p14:tracePt t="57553" x="1133475" y="3357563"/>
          <p14:tracePt t="57565" x="1268413" y="3419475"/>
          <p14:tracePt t="57565" x="1357313" y="3473450"/>
          <p14:tracePt t="57585" x="1581150" y="3544888"/>
          <p14:tracePt t="57599" x="1812925" y="3608388"/>
          <p14:tracePt t="57617" x="2108200" y="3687763"/>
          <p14:tracePt t="57632" x="2401888" y="3741738"/>
          <p14:tracePt t="57650" x="2697163" y="3795713"/>
          <p14:tracePt t="57666" x="2946400" y="3848100"/>
          <p14:tracePt t="57666" x="3071813" y="3867150"/>
          <p14:tracePt t="57685" x="3241675" y="3902075"/>
          <p14:tracePt t="57700" x="3357563" y="3929063"/>
          <p14:tracePt t="57717" x="3446463" y="3929063"/>
          <p14:tracePt t="57733" x="3527425" y="3938588"/>
          <p14:tracePt t="57750" x="3554413" y="3938588"/>
          <p14:tracePt t="57766" x="3598863" y="3938588"/>
          <p14:tracePt t="57785" x="3608388" y="3938588"/>
          <p14:tracePt t="57799" x="3616325" y="3938588"/>
          <p14:tracePt t="57815" x="3616325" y="3919538"/>
          <p14:tracePt t="58099" x="3616325" y="3875088"/>
          <p14:tracePt t="58107" x="3616325" y="3857625"/>
          <p14:tracePt t="58115" x="3643313" y="3759200"/>
          <p14:tracePt t="58134" x="3687763" y="3670300"/>
          <p14:tracePt t="58149" x="3741738" y="3544888"/>
          <p14:tracePt t="58149" x="3776663" y="3490913"/>
          <p14:tracePt t="58170" x="3786188" y="3438525"/>
          <p14:tracePt t="58181" x="3840163" y="3313113"/>
          <p14:tracePt t="58202" x="3867150" y="3268663"/>
          <p14:tracePt t="58216" x="3894138" y="3205163"/>
          <p14:tracePt t="58234" x="3929063" y="3152775"/>
          <p14:tracePt t="58249" x="3965575" y="3098800"/>
          <p14:tracePt t="58266" x="4017963" y="3054350"/>
          <p14:tracePt t="58266" x="4044950" y="3036888"/>
          <p14:tracePt t="58284" x="4143375" y="2982913"/>
          <p14:tracePt t="58300" x="4295775" y="2955925"/>
          <p14:tracePt t="58317" x="4537075" y="2955925"/>
          <p14:tracePt t="58332" x="4776788" y="2955925"/>
          <p14:tracePt t="58350" x="5072063" y="3017838"/>
          <p14:tracePt t="58366" x="5367338" y="3108325"/>
          <p14:tracePt t="58366" x="5491163" y="3143250"/>
          <p14:tracePt t="58386" x="5643563" y="3187700"/>
          <p14:tracePt t="58398" x="5911850" y="3303588"/>
          <p14:tracePt t="58418" x="6010275" y="3357563"/>
          <p14:tracePt t="58432" x="6072188" y="3367088"/>
          <p14:tracePt t="58451" x="6116638" y="3394075"/>
          <p14:tracePt t="58466" x="6143625" y="3402013"/>
          <p14:tracePt t="58483" x="6161088" y="3402013"/>
          <p14:tracePt t="58814" x="6215063" y="3402013"/>
          <p14:tracePt t="58822" x="6269038" y="3402013"/>
          <p14:tracePt t="58831" x="6456363" y="3402013"/>
          <p14:tracePt t="58851" x="6769100" y="3402013"/>
          <p14:tracePt t="58866" x="7108825" y="3419475"/>
          <p14:tracePt t="58866" x="7296150" y="3438525"/>
          <p14:tracePt t="58885" x="7634288" y="3517900"/>
          <p14:tracePt t="58899" x="7956550" y="3571875"/>
          <p14:tracePt t="58917" x="8251825" y="3625850"/>
          <p14:tracePt t="58932" x="8456613" y="3679825"/>
          <p14:tracePt t="58949" x="8626475" y="3714750"/>
          <p14:tracePt t="58965" x="8786813" y="3741738"/>
          <p14:tracePt t="58982" x="8929688" y="3768725"/>
          <p14:tracePt t="59000" x="9037638" y="3768725"/>
          <p14:tracePt t="59016" x="9144000" y="3768725"/>
          <p14:tracePt t="59032" x="9251950" y="3768725"/>
          <p14:tracePt t="59049" x="9340850" y="3768725"/>
          <p14:tracePt t="59049" x="9385300" y="3768725"/>
          <p14:tracePt t="59069" x="9420225" y="3768725"/>
          <p14:tracePt t="59081" x="9510713" y="3768725"/>
          <p14:tracePt t="59101" x="9555163" y="3751263"/>
          <p14:tracePt t="59116" x="9572625" y="3724275"/>
          <p14:tracePt t="59133" x="9599613" y="3687763"/>
          <p14:tracePt t="59148" x="9617075" y="3652838"/>
          <p14:tracePt t="59165" x="9634538" y="3608388"/>
          <p14:tracePt t="59182" x="9634538" y="3527425"/>
          <p14:tracePt t="59182" x="9634538" y="3490913"/>
          <p14:tracePt t="59200" x="9617075" y="3411538"/>
          <p14:tracePt t="59216" x="9563100" y="3330575"/>
          <p14:tracePt t="59232" x="9474200" y="3276600"/>
          <p14:tracePt t="59249" x="9375775" y="3205163"/>
          <p14:tracePt t="59249" x="9304338" y="3197225"/>
          <p14:tracePt t="59269" x="9242425" y="3179763"/>
          <p14:tracePt t="59281" x="9001125" y="3179763"/>
          <p14:tracePt t="59302" x="8858250" y="3179763"/>
          <p14:tracePt t="59317" x="8759825" y="3187700"/>
          <p14:tracePt t="59332" x="8661400" y="3241675"/>
          <p14:tracePt t="59350" x="8616950" y="3286125"/>
          <p14:tracePt t="59365" x="8562975" y="3340100"/>
          <p14:tracePt t="59365" x="8545513" y="3367088"/>
          <p14:tracePt t="59385" x="8537575" y="3394075"/>
          <p14:tracePt t="59400" x="8528050" y="3429000"/>
          <p14:tracePt t="59417" x="8528050" y="3473450"/>
          <p14:tracePt t="59432" x="8528050" y="3517900"/>
          <p14:tracePt t="59450" x="8572500" y="3571875"/>
          <p14:tracePt t="59464" x="8634413" y="3608388"/>
          <p14:tracePt t="59483" x="8751888" y="3670300"/>
          <p14:tracePt t="59483" x="8804275" y="3697288"/>
          <p14:tracePt t="59501" x="8939213" y="3732213"/>
          <p14:tracePt t="59518" x="9072563" y="3759200"/>
          <p14:tracePt t="59532" x="9224963" y="3776663"/>
          <p14:tracePt t="59550" x="9340850" y="3776663"/>
          <p14:tracePt t="59566" x="9429750" y="3776663"/>
          <p14:tracePt t="59582" x="9491663" y="3776663"/>
          <p14:tracePt t="59582" x="9528175" y="3768725"/>
          <p14:tracePt t="59601" x="9582150" y="3714750"/>
          <p14:tracePt t="59615" x="9617075" y="3652838"/>
          <p14:tracePt t="59633" x="9644063" y="3544888"/>
          <p14:tracePt t="59649" x="9644063" y="3438525"/>
          <p14:tracePt t="59666" x="9644063" y="3348038"/>
          <p14:tracePt t="59682" x="9626600" y="3286125"/>
          <p14:tracePt t="59682" x="9590088" y="3268663"/>
          <p14:tracePt t="59702" x="9456738" y="3241675"/>
          <p14:tracePt t="59716" x="9286875" y="3241675"/>
          <p14:tracePt t="59733" x="9117013" y="3241675"/>
          <p14:tracePt t="59748" x="9018588" y="3276600"/>
          <p14:tracePt t="59748" x="8983663" y="3313113"/>
          <p14:tracePt t="59769" x="8939213" y="3340100"/>
          <p14:tracePt t="59780" x="8894763" y="3394075"/>
          <p14:tracePt t="59780" x="8867775" y="3419475"/>
          <p14:tracePt t="59800" x="8840788" y="3465513"/>
          <p14:tracePt t="59817" x="8831263" y="3500438"/>
          <p14:tracePt t="59832" x="8831263" y="3517900"/>
          <p14:tracePt t="59850" x="8831263" y="3536950"/>
          <p14:tracePt t="59865" x="8831263" y="3562350"/>
          <p14:tracePt t="59865" x="8831263" y="3571875"/>
          <p14:tracePt t="59885" x="8831263" y="3581400"/>
          <p14:tracePt t="59897" x="8858250" y="3589338"/>
          <p14:tracePt t="59917" x="8875713" y="3589338"/>
          <p14:tracePt t="59931" x="8875713" y="3598863"/>
          <p14:tracePt t="59948" x="8875713" y="36083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831701"/>
            <a:ext cx="9347200" cy="2588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750" y="3644872"/>
            <a:ext cx="9307488" cy="2692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47837" y="6085994"/>
            <a:ext cx="2743200" cy="365125"/>
          </a:xfrm>
        </p:spPr>
        <p:txBody>
          <a:bodyPr/>
          <a:lstStyle/>
          <a:p>
            <a:fld id="{BE10F158-78EF-4EE1-BCC0-3FB7AD6E8AD0}" type="slidenum">
              <a:rPr lang="en-GB" smtClean="0"/>
              <a:t>21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426423" y="145673"/>
            <a:ext cx="533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Entropy-based Approach - Applications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9376012" y="4148919"/>
            <a:ext cx="272955" cy="450377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089409" y="4681182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maximum</a:t>
            </a: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564573" y="5968376"/>
            <a:ext cx="142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homogeneity</a:t>
            </a: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533515" y="4318276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randomness</a:t>
            </a:r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9"/>
    </mc:Choice>
    <mc:Fallback xmlns="">
      <p:transition spd="slow" advTm="3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" x="8831263" y="3608388"/>
          <p14:tracePt t="1550" x="8777288" y="3608388"/>
          <p14:tracePt t="1555" x="8705850" y="3608388"/>
          <p14:tracePt t="1563" x="8483600" y="3581400"/>
          <p14:tracePt t="1579" x="8232775" y="3509963"/>
          <p14:tracePt t="1597" x="7983538" y="3419475"/>
          <p14:tracePt t="1612" x="7724775" y="3313113"/>
          <p14:tracePt t="1612" x="7599363" y="3241675"/>
          <p14:tracePt t="1632" x="7510463" y="3187700"/>
          <p14:tracePt t="1644" x="7323138" y="3089275"/>
          <p14:tracePt t="1644" x="7242175" y="3017838"/>
          <p14:tracePt t="1664" x="7072313" y="2901950"/>
          <p14:tracePt t="1680" x="6956425" y="2768600"/>
          <p14:tracePt t="1695" x="6867525" y="2670175"/>
          <p14:tracePt t="1713" x="6796088" y="2544763"/>
          <p14:tracePt t="1728" x="6742113" y="2446338"/>
          <p14:tracePt t="1728" x="6715125" y="2411413"/>
          <p14:tracePt t="1748" x="6688138" y="2366963"/>
          <p14:tracePt t="1760" x="6634163" y="2276475"/>
          <p14:tracePt t="1780" x="6608763" y="2214563"/>
          <p14:tracePt t="1795" x="6581775" y="2170113"/>
          <p14:tracePt t="1814" x="6572250" y="2116138"/>
          <p14:tracePt t="1827" x="6562725" y="2071688"/>
          <p14:tracePt t="1847" x="6562725" y="2062163"/>
          <p14:tracePt t="1870" x="6537325" y="2036763"/>
          <p14:tracePt t="2101" x="6527800" y="2027238"/>
          <p14:tracePt t="2109" x="6500813" y="1990725"/>
          <p14:tracePt t="2116" x="6465888" y="1955800"/>
          <p14:tracePt t="2127" x="6375400" y="1830388"/>
          <p14:tracePt t="2144" x="6197600" y="1652588"/>
          <p14:tracePt t="2161" x="5929313" y="1347788"/>
          <p14:tracePt t="2180" x="5751513" y="1169988"/>
          <p14:tracePt t="2195" x="5626100" y="1054100"/>
          <p14:tracePt t="2212" x="5527675" y="955675"/>
          <p14:tracePt t="2228" x="5465763" y="901700"/>
          <p14:tracePt t="2228" x="5438775" y="874713"/>
          <p14:tracePt t="2248" x="5411788" y="847725"/>
          <p14:tracePt t="2260" x="5367338" y="803275"/>
          <p14:tracePt t="2280" x="5348288" y="768350"/>
          <p14:tracePt t="2294" x="5340350" y="758825"/>
          <p14:tracePt t="2311" x="5340350" y="750888"/>
          <p14:tracePt t="2327" x="5322888" y="750888"/>
          <p14:tracePt t="2344" x="5322888" y="741363"/>
          <p14:tracePt t="2578" x="5313363" y="741363"/>
          <p14:tracePt t="2587" x="5303838" y="731838"/>
          <p14:tracePt t="2594" x="5286375" y="696913"/>
          <p14:tracePt t="2611" x="5251450" y="660400"/>
          <p14:tracePt t="2628" x="5180013" y="598488"/>
          <p14:tracePt t="2645" x="5133975" y="544513"/>
          <p14:tracePt t="2660" x="5054600" y="490538"/>
          <p14:tracePt t="2660" x="5010150" y="446088"/>
          <p14:tracePt t="2680" x="4929188" y="393700"/>
          <p14:tracePt t="2694" x="4830763" y="357188"/>
          <p14:tracePt t="2712" x="4751388" y="322263"/>
          <p14:tracePt t="2728" x="4687888" y="303213"/>
          <p14:tracePt t="2746" x="4625975" y="303213"/>
          <p14:tracePt t="2761" x="4598988" y="303213"/>
          <p14:tracePt t="2761" x="4589463" y="303213"/>
          <p14:tracePt t="2780" x="4562475" y="303213"/>
          <p14:tracePt t="2795" x="4554538" y="303213"/>
          <p14:tracePt t="2810" x="4545013" y="303213"/>
          <p14:tracePt t="2827" x="4537075" y="303213"/>
          <p14:tracePt t="3055" x="4510088" y="303213"/>
          <p14:tracePt t="3065" x="4473575" y="303213"/>
          <p14:tracePt t="3077" x="4375150" y="285750"/>
          <p14:tracePt t="3097" x="4313238" y="276225"/>
          <p14:tracePt t="3110" x="4232275" y="276225"/>
          <p14:tracePt t="3128" x="4179888" y="276225"/>
          <p14:tracePt t="3144" x="4116388" y="276225"/>
          <p14:tracePt t="3144" x="4081463" y="276225"/>
          <p14:tracePt t="3164" x="4054475" y="276225"/>
          <p14:tracePt t="3177" x="3983038" y="303213"/>
          <p14:tracePt t="3194" x="3965575" y="322263"/>
          <p14:tracePt t="3212" x="3956050" y="357188"/>
          <p14:tracePt t="3227" x="3929063" y="374650"/>
          <p14:tracePt t="3246" x="3911600" y="411163"/>
          <p14:tracePt t="3260" x="3894138" y="455613"/>
          <p14:tracePt t="3260" x="3884613" y="482600"/>
          <p14:tracePt t="3280" x="3884613" y="544513"/>
          <p14:tracePt t="3295" x="3884613" y="588963"/>
          <p14:tracePt t="3312" x="3884613" y="633413"/>
          <p14:tracePt t="3328" x="3884613" y="696913"/>
          <p14:tracePt t="3344" x="3902075" y="741363"/>
          <p14:tracePt t="3361" x="3938588" y="795338"/>
          <p14:tracePt t="3361" x="3965575" y="822325"/>
          <p14:tracePt t="3379" x="4027488" y="874713"/>
          <p14:tracePt t="3395" x="4108450" y="938213"/>
          <p14:tracePt t="3411" x="4232275" y="1036638"/>
          <p14:tracePt t="3429" x="4348163" y="1108075"/>
          <p14:tracePt t="3444" x="4500563" y="1223963"/>
          <p14:tracePt t="3444" x="4554538" y="1250950"/>
          <p14:tracePt t="3464" x="4598988" y="1276350"/>
          <p14:tracePt t="3476" x="4714875" y="1357313"/>
          <p14:tracePt t="3497" x="4768850" y="1393825"/>
          <p14:tracePt t="3510" x="4795838" y="1401763"/>
          <p14:tracePt t="3528" x="4822825" y="1428750"/>
          <p14:tracePt t="3544" x="4830763" y="1438275"/>
          <p14:tracePt t="3560" x="4840288" y="1438275"/>
          <p14:tracePt t="3577" x="4822825" y="1428750"/>
          <p14:tracePt t="3840" x="4813300" y="1428750"/>
          <p14:tracePt t="3848" x="4776788" y="1411288"/>
          <p14:tracePt t="3860" x="4705350" y="1366838"/>
          <p14:tracePt t="3860" x="4625975" y="1322388"/>
          <p14:tracePt t="3879" x="4465638" y="1258888"/>
          <p14:tracePt t="3895" x="4251325" y="1169988"/>
          <p14:tracePt t="3911" x="4027488" y="1116013"/>
          <p14:tracePt t="3929" x="3759200" y="1081088"/>
          <p14:tracePt t="3945" x="3608388" y="1054100"/>
          <p14:tracePt t="3945" x="3509963" y="1054100"/>
          <p14:tracePt t="3964" x="3438525" y="1054100"/>
          <p14:tracePt t="3977" x="3268663" y="1054100"/>
          <p14:tracePt t="3996" x="3160713" y="1054100"/>
          <p14:tracePt t="4011" x="3098800" y="1054100"/>
          <p14:tracePt t="4029" x="3027363" y="1081088"/>
          <p14:tracePt t="4044" x="2973388" y="1089025"/>
          <p14:tracePt t="4044" x="2946400" y="1116013"/>
          <p14:tracePt t="4064" x="2928938" y="1133475"/>
          <p14:tracePt t="4076" x="2857500" y="1160463"/>
          <p14:tracePt t="4096" x="2830513" y="1214438"/>
          <p14:tracePt t="4111" x="2795588" y="1250950"/>
          <p14:tracePt t="4130" x="2759075" y="1285875"/>
          <p14:tracePt t="4144" x="2705100" y="1347788"/>
          <p14:tracePt t="4164" x="2697163" y="1374775"/>
          <p14:tracePt t="4177" x="2660650" y="1411288"/>
          <p14:tracePt t="4195" x="2643188" y="1446213"/>
          <p14:tracePt t="4212" x="2598738" y="1482725"/>
          <p14:tracePt t="4227" x="2581275" y="1517650"/>
          <p14:tracePt t="4245" x="2554288" y="1554163"/>
          <p14:tracePt t="4260" x="2536825" y="1589088"/>
          <p14:tracePt t="4260" x="2527300" y="1608138"/>
          <p14:tracePt t="4280" x="2517775" y="1643063"/>
          <p14:tracePt t="4295" x="2500313" y="1670050"/>
          <p14:tracePt t="4312" x="2490788" y="1697038"/>
          <p14:tracePt t="4327" x="2490788" y="1714500"/>
          <p14:tracePt t="4345" x="2490788" y="1751013"/>
          <p14:tracePt t="4360" x="2490788" y="1776413"/>
          <p14:tracePt t="4381" x="2490788" y="1803400"/>
          <p14:tracePt t="4393" x="2490788" y="1822450"/>
          <p14:tracePt t="4412" x="2490788" y="1812925"/>
          <p14:tracePt t="4780" x="2490788" y="1785938"/>
          <p14:tracePt t="4786" x="2490788" y="1768475"/>
          <p14:tracePt t="4795" x="2490788" y="1687513"/>
          <p14:tracePt t="4813" x="2490788" y="1616075"/>
          <p14:tracePt t="4827" x="2490788" y="1517650"/>
          <p14:tracePt t="4845" x="2490788" y="1428750"/>
          <p14:tracePt t="4860" x="2490788" y="1357313"/>
          <p14:tracePt t="4878" x="2490788" y="1303338"/>
          <p14:tracePt t="4878" x="2490788" y="1285875"/>
          <p14:tracePt t="4895" x="2490788" y="1250950"/>
          <p14:tracePt t="4911" x="2490788" y="1223963"/>
          <p14:tracePt t="4926" x="2490788" y="1196975"/>
          <p14:tracePt t="4944" x="2490788" y="1187450"/>
          <p14:tracePt t="4960" x="2482850" y="1179513"/>
          <p14:tracePt t="4977" x="2482850" y="1169988"/>
          <p14:tracePt t="4993" x="2465388" y="1160463"/>
          <p14:tracePt t="5011" x="2455863" y="1160463"/>
          <p14:tracePt t="5028" x="2438400" y="1160463"/>
          <p14:tracePt t="5056" x="2428875" y="1160463"/>
          <p14:tracePt t="5079" x="2428875" y="1169988"/>
          <p14:tracePt t="5094" x="2428875" y="1179513"/>
          <p14:tracePt t="5103" x="2428875" y="1204913"/>
          <p14:tracePt t="5111" x="2428875" y="1268413"/>
          <p14:tracePt t="5127" x="2428875" y="1322388"/>
          <p14:tracePt t="5144" x="2438400" y="1419225"/>
          <p14:tracePt t="5161" x="2490788" y="1554163"/>
          <p14:tracePt t="5177" x="2589213" y="1697038"/>
          <p14:tracePt t="5177" x="2643188" y="1803400"/>
          <p14:tracePt t="5195" x="2759075" y="1946275"/>
          <p14:tracePt t="5213" x="2857500" y="2098675"/>
          <p14:tracePt t="5227" x="2911475" y="2214563"/>
          <p14:tracePt t="5246" x="2982913" y="2295525"/>
          <p14:tracePt t="5260" x="3017838" y="2374900"/>
          <p14:tracePt t="5260" x="3036888" y="2411413"/>
          <p14:tracePt t="5280" x="3071813" y="2490788"/>
          <p14:tracePt t="5296" x="3089275" y="2598738"/>
          <p14:tracePt t="5311" x="3098800" y="2714625"/>
          <p14:tracePt t="5326" x="3125788" y="2822575"/>
          <p14:tracePt t="5343" x="3143250" y="2946400"/>
          <p14:tracePt t="5359" x="3152775" y="3044825"/>
          <p14:tracePt t="5377" x="3170238" y="3125788"/>
          <p14:tracePt t="5392" x="3197225" y="3205163"/>
          <p14:tracePt t="5411" x="3197225" y="3232150"/>
          <p14:tracePt t="5427" x="3197225" y="3224213"/>
          <p14:tracePt t="5810" x="3197225" y="3214688"/>
          <p14:tracePt t="5818" x="3197225" y="3179763"/>
          <p14:tracePt t="5826" x="3197225" y="3116263"/>
          <p14:tracePt t="5843" x="3241675" y="3027363"/>
          <p14:tracePt t="5861" x="3313113" y="2901950"/>
          <p14:tracePt t="5877" x="3411538" y="2741613"/>
          <p14:tracePt t="5897" x="3490913" y="2679700"/>
          <p14:tracePt t="5910" x="3571875" y="2625725"/>
          <p14:tracePt t="5928" x="3652838" y="2581275"/>
          <p14:tracePt t="5946" x="3705225" y="2562225"/>
          <p14:tracePt t="5961" x="3768725" y="2562225"/>
          <p14:tracePt t="5978" x="3813175" y="2562225"/>
          <p14:tracePt t="5978" x="3830638" y="2562225"/>
          <p14:tracePt t="5995" x="3884613" y="2589213"/>
          <p14:tracePt t="6012" x="3965575" y="2643188"/>
          <p14:tracePt t="6027" x="4062413" y="2714625"/>
          <p14:tracePt t="6045" x="4205288" y="2813050"/>
          <p14:tracePt t="6060" x="4375150" y="2946400"/>
          <p14:tracePt t="6060" x="4438650" y="2990850"/>
          <p14:tracePt t="6081" x="4545013" y="3044825"/>
          <p14:tracePt t="6092" x="4724400" y="3152775"/>
          <p14:tracePt t="6113" x="4840288" y="3214688"/>
          <p14:tracePt t="6126" x="4919663" y="3241675"/>
          <p14:tracePt t="6145" x="5037138" y="3251200"/>
          <p14:tracePt t="6160" x="5143500" y="3251200"/>
          <p14:tracePt t="6177" x="5251450" y="3251200"/>
          <p14:tracePt t="6177" x="5303838" y="3251200"/>
          <p14:tracePt t="6196" x="5394325" y="3251200"/>
          <p14:tracePt t="6211" x="5491163" y="3251200"/>
          <p14:tracePt t="6228" x="5545138" y="3251200"/>
          <p14:tracePt t="6243" x="5626100" y="3224213"/>
          <p14:tracePt t="6261" x="5705475" y="3224213"/>
          <p14:tracePt t="6276" x="5751513" y="3224213"/>
          <p14:tracePt t="6276" x="5768975" y="3224213"/>
          <p14:tracePt t="6297" x="5795963" y="3224213"/>
          <p14:tracePt t="6309" x="5840413" y="3224213"/>
          <p14:tracePt t="6329" x="5857875" y="3224213"/>
          <p14:tracePt t="6344" x="5867400" y="3224213"/>
          <p14:tracePt t="6359" x="5875338" y="3224213"/>
          <p14:tracePt t="6376" x="5884863" y="3224213"/>
          <p14:tracePt t="6394" x="5867400" y="3224213"/>
          <p14:tracePt t="6580" x="5840413" y="3224213"/>
          <p14:tracePt t="6588" x="5822950" y="3224213"/>
          <p14:tracePt t="6595" x="5741988" y="3224213"/>
          <p14:tracePt t="6611" x="5653088" y="3205163"/>
          <p14:tracePt t="6627" x="5518150" y="3160713"/>
          <p14:tracePt t="6643" x="5286375" y="3108325"/>
          <p14:tracePt t="6660" x="5062538" y="3071813"/>
          <p14:tracePt t="6677" x="4795838" y="3000375"/>
          <p14:tracePt t="6677" x="4670425" y="2965450"/>
          <p14:tracePt t="6697" x="4545013" y="2928938"/>
          <p14:tracePt t="6709" x="4116388" y="2822575"/>
          <p14:tracePt t="6729" x="3867150" y="2714625"/>
          <p14:tracePt t="6743" x="3660775" y="2643188"/>
          <p14:tracePt t="6761" x="3446463" y="2554288"/>
          <p14:tracePt t="6777" x="3313113" y="2509838"/>
          <p14:tracePt t="6793" x="3143250" y="2438400"/>
          <p14:tracePt t="6812" x="3044825" y="2411413"/>
          <p14:tracePt t="6827" x="2982913" y="2401888"/>
          <p14:tracePt t="6843" x="2938463" y="2384425"/>
          <p14:tracePt t="6860" x="2901950" y="2374900"/>
          <p14:tracePt t="6877" x="2884488" y="2374900"/>
          <p14:tracePt t="6877" x="2874963" y="2374900"/>
          <p14:tracePt t="6895" x="2867025" y="2374900"/>
          <p14:tracePt t="6909" x="2840038" y="2374900"/>
          <p14:tracePt t="6927" x="2822575" y="2374900"/>
          <p14:tracePt t="6943" x="2813050" y="2374900"/>
          <p14:tracePt t="6959" x="2803525" y="2374900"/>
          <p14:tracePt t="6977" x="2786063" y="2374900"/>
          <p14:tracePt t="6993" x="2768600" y="2374900"/>
          <p14:tracePt t="7012" x="2759075" y="2374900"/>
          <p14:tracePt t="7026" x="2741613" y="2374900"/>
          <p14:tracePt t="7043" x="2732088" y="2384425"/>
          <p14:tracePt t="7059" x="2714625" y="2401888"/>
          <p14:tracePt t="7076" x="2697163" y="2419350"/>
          <p14:tracePt t="7093" x="2670175" y="2446338"/>
          <p14:tracePt t="7093" x="2670175" y="2465388"/>
          <p14:tracePt t="7111" x="2660650" y="2473325"/>
          <p14:tracePt t="7127" x="2652713" y="2500313"/>
          <p14:tracePt t="7143" x="2643188" y="2509838"/>
          <p14:tracePt t="7159" x="2643188" y="2527300"/>
          <p14:tracePt t="7176" x="2643188" y="2536825"/>
          <p14:tracePt t="7192" x="2643188" y="2544763"/>
          <p14:tracePt t="7209" x="2643188" y="2571750"/>
          <p14:tracePt t="7228" x="2643188" y="2581275"/>
          <p14:tracePt t="7243" x="2643188" y="2589213"/>
          <p14:tracePt t="7260" x="2643188" y="2598738"/>
          <p14:tracePt t="7276" x="2643188" y="2608263"/>
          <p14:tracePt t="7293" x="2643188" y="2616200"/>
          <p14:tracePt t="7309" x="2660650" y="2633663"/>
          <p14:tracePt t="7327" x="2679700" y="2643188"/>
          <p14:tracePt t="7343" x="2697163" y="2652713"/>
          <p14:tracePt t="7361" x="2705100" y="2652713"/>
          <p14:tracePt t="7376" x="2724150" y="2660650"/>
          <p14:tracePt t="7376" x="2732088" y="2660650"/>
          <p14:tracePt t="7397" x="2759075" y="2670175"/>
          <p14:tracePt t="7408" x="2786063" y="2679700"/>
          <p14:tracePt t="7428" x="2822575" y="2679700"/>
          <p14:tracePt t="7442" x="2884488" y="2697163"/>
          <p14:tracePt t="7461" x="2946400" y="2705100"/>
          <p14:tracePt t="7477" x="3017838" y="2724150"/>
          <p14:tracePt t="7493" x="3098800" y="2741613"/>
          <p14:tracePt t="7493" x="3143250" y="2759075"/>
          <p14:tracePt t="7513" x="3214688" y="2768600"/>
          <p14:tracePt t="7526" x="3268663" y="2795588"/>
          <p14:tracePt t="7544" x="3295650" y="2795588"/>
          <p14:tracePt t="7560" x="3330575" y="2803525"/>
          <p14:tracePt t="7578" x="3330575" y="2795588"/>
          <p14:tracePt t="8012" x="3357563" y="2786063"/>
          <p14:tracePt t="8018" x="3367088" y="2768600"/>
          <p14:tracePt t="8027" x="3394075" y="2751138"/>
          <p14:tracePt t="8044" x="3446463" y="2714625"/>
          <p14:tracePt t="8060" x="3527425" y="2670175"/>
          <p14:tracePt t="8078" x="3589338" y="2660650"/>
          <p14:tracePt t="8093" x="3705225" y="2643188"/>
          <p14:tracePt t="8114" x="3768725" y="2643188"/>
          <p14:tracePt t="8127" x="3840163" y="2643188"/>
          <p14:tracePt t="8144" x="3919538" y="2643188"/>
          <p14:tracePt t="8160" x="4010025" y="2660650"/>
          <p14:tracePt t="8177" x="4108450" y="2687638"/>
          <p14:tracePt t="8193" x="4187825" y="2714625"/>
          <p14:tracePt t="8210" x="4286250" y="2741613"/>
          <p14:tracePt t="8228" x="4330700" y="2759075"/>
          <p14:tracePt t="8243" x="4357688" y="2776538"/>
          <p14:tracePt t="8261" x="4375150" y="2786063"/>
          <p14:tracePt t="8276" x="4384675" y="2786063"/>
          <p14:tracePt t="9189" x="4367213" y="2786063"/>
          <p14:tracePt t="9596" x="4348163" y="2768600"/>
          <p14:tracePt t="9603" x="4322763" y="2759075"/>
          <p14:tracePt t="9611" x="4286250" y="2759075"/>
          <p14:tracePt t="9625" x="4160838" y="2705100"/>
          <p14:tracePt t="9642" x="4089400" y="2679700"/>
          <p14:tracePt t="9659" x="4010025" y="2643188"/>
          <p14:tracePt t="9676" x="3929063" y="2598738"/>
          <p14:tracePt t="9693" x="3813175" y="2571750"/>
          <p14:tracePt t="9693" x="3776663" y="2562225"/>
          <p14:tracePt t="9712" x="3724275" y="2544763"/>
          <p14:tracePt t="9725" x="3589338" y="2517775"/>
          <p14:tracePt t="9744" x="3544888" y="2509838"/>
          <p14:tracePt t="9759" x="3500438" y="2509838"/>
          <p14:tracePt t="9778" x="3465513" y="2509838"/>
          <p14:tracePt t="9793" x="3429000" y="2509838"/>
          <p14:tracePt t="9812" x="3419475" y="2509838"/>
          <p14:tracePt t="9825" x="3394075" y="2509838"/>
          <p14:tracePt t="9844" x="3375025" y="2509838"/>
          <p14:tracePt t="9859" x="3348038" y="2527300"/>
          <p14:tracePt t="9876" x="3330575" y="2554288"/>
          <p14:tracePt t="9893" x="3303588" y="2581275"/>
          <p14:tracePt t="9910" x="3286125" y="2616200"/>
          <p14:tracePt t="9910" x="3276600" y="2625725"/>
          <p14:tracePt t="9927" x="3241675" y="2660650"/>
          <p14:tracePt t="9943" x="3214688" y="2697163"/>
          <p14:tracePt t="9960" x="3179763" y="2741613"/>
          <p14:tracePt t="9976" x="3160713" y="2795588"/>
          <p14:tracePt t="9976" x="3152775" y="2803525"/>
          <p14:tracePt t="9996" x="3133725" y="2822575"/>
          <p14:tracePt t="10008" x="3125788" y="2857500"/>
          <p14:tracePt t="10028" x="3116263" y="2867025"/>
          <p14:tracePt t="10042" x="3116263" y="2884488"/>
          <p14:tracePt t="10060" x="3116263" y="2901950"/>
          <p14:tracePt t="10076" x="3116263" y="2928938"/>
          <p14:tracePt t="10092" x="3116263" y="2938463"/>
          <p14:tracePt t="10109" x="3116263" y="2946400"/>
          <p14:tracePt t="10126" x="3116263" y="2965450"/>
          <p14:tracePt t="10143" x="3152775" y="2990850"/>
          <p14:tracePt t="10160" x="3197225" y="3009900"/>
          <p14:tracePt t="10176" x="3251200" y="3036888"/>
          <p14:tracePt t="10193" x="3303588" y="3044825"/>
          <p14:tracePt t="10193" x="3348038" y="3062288"/>
          <p14:tracePt t="10213" x="3375025" y="3071813"/>
          <p14:tracePt t="10225" x="3500438" y="3098800"/>
          <p14:tracePt t="10245" x="3581400" y="3116263"/>
          <p14:tracePt t="10259" x="3643313" y="3125788"/>
          <p14:tracePt t="10277" x="3724275" y="3125788"/>
          <p14:tracePt t="10293" x="3776663" y="3125788"/>
          <p14:tracePt t="10309" x="3830638" y="3133725"/>
          <p14:tracePt t="10309" x="3848100" y="3133725"/>
          <p14:tracePt t="10327" x="3894138" y="3133725"/>
          <p14:tracePt t="10343" x="3946525" y="3152775"/>
          <p14:tracePt t="10359" x="3973513" y="3152775"/>
          <p14:tracePt t="10376" x="4017963" y="3152775"/>
          <p14:tracePt t="10393" x="4054475" y="3160713"/>
          <p14:tracePt t="10410" x="4089400" y="3160713"/>
          <p14:tracePt t="10410" x="4098925" y="3170238"/>
          <p14:tracePt t="10428" x="4116388" y="3170238"/>
          <p14:tracePt t="10444" x="4133850" y="3170238"/>
          <p14:tracePt t="10460" x="4160838" y="3170238"/>
          <p14:tracePt t="10834" x="4187825" y="3143250"/>
          <p14:tracePt t="10842" x="4205288" y="3133725"/>
          <p14:tracePt t="10850" x="4251325" y="3116263"/>
          <p14:tracePt t="10858" x="4330700" y="3089275"/>
          <p14:tracePt t="10875" x="4483100" y="3044825"/>
          <p14:tracePt t="10894" x="4608513" y="3027363"/>
          <p14:tracePt t="10894" x="4660900" y="3017838"/>
          <p14:tracePt t="10912" x="4741863" y="3000375"/>
          <p14:tracePt t="10925" x="4965700" y="3000375"/>
          <p14:tracePt t="10943" x="5133975" y="3000375"/>
          <p14:tracePt t="10959" x="5241925" y="3000375"/>
          <p14:tracePt t="10977" x="5367338" y="3000375"/>
          <p14:tracePt t="10992" x="5456238" y="3000375"/>
          <p14:tracePt t="10992" x="5500688" y="3000375"/>
          <p14:tracePt t="11012" x="5537200" y="3000375"/>
          <p14:tracePt t="11025" x="5661025" y="3000375"/>
          <p14:tracePt t="11044" x="5768975" y="3000375"/>
          <p14:tracePt t="11059" x="5830888" y="3000375"/>
          <p14:tracePt t="11077" x="5919788" y="3000375"/>
          <p14:tracePt t="11092" x="5956300" y="3000375"/>
          <p14:tracePt t="11110" x="5973763" y="3000375"/>
          <p14:tracePt t="11124" x="5965825" y="3000375"/>
          <p14:tracePt t="11381" x="5946775" y="3000375"/>
          <p14:tracePt t="11388" x="5919788" y="3000375"/>
          <p14:tracePt t="11396" x="5884863" y="2990850"/>
          <p14:tracePt t="11409" x="5795963" y="2990850"/>
          <p14:tracePt t="11409" x="5732463" y="2973388"/>
          <p14:tracePt t="11427" x="5608638" y="2955925"/>
          <p14:tracePt t="11444" x="5411788" y="2928938"/>
          <p14:tracePt t="11459" x="5205413" y="2894013"/>
          <p14:tracePt t="11477" x="4983163" y="2857500"/>
          <p14:tracePt t="11492" x="4768850" y="2840038"/>
          <p14:tracePt t="11511" x="4572000" y="2822575"/>
          <p14:tracePt t="11525" x="4313238" y="2795588"/>
          <p14:tracePt t="11544" x="4205288" y="2776538"/>
          <p14:tracePt t="11559" x="4143375" y="2776538"/>
          <p14:tracePt t="11577" x="4089400" y="2776538"/>
          <p14:tracePt t="11593" x="4062413" y="2776538"/>
          <p14:tracePt t="11611" x="4054475" y="2776538"/>
          <p14:tracePt t="11625" x="4054475" y="2768600"/>
          <p14:tracePt t="11689" x="4089400" y="2768600"/>
          <p14:tracePt t="11696" x="4133850" y="2751138"/>
          <p14:tracePt t="11708" x="4224338" y="2751138"/>
          <p14:tracePt t="11708" x="4276725" y="2741613"/>
          <p14:tracePt t="11728" x="4429125" y="2724150"/>
          <p14:tracePt t="11743" x="4554538" y="2724150"/>
          <p14:tracePt t="11760" x="4679950" y="2714625"/>
          <p14:tracePt t="11776" x="4786313" y="2714625"/>
          <p14:tracePt t="11793" x="4875213" y="2714625"/>
          <p14:tracePt t="11808" x="4938713" y="2714625"/>
          <p14:tracePt t="11808" x="4965700" y="2714625"/>
          <p14:tracePt t="11828" x="5010150" y="2714625"/>
          <p14:tracePt t="11843" x="5037138" y="2732088"/>
          <p14:tracePt t="11861" x="5054600" y="2741613"/>
          <p14:tracePt t="11875" x="5062538" y="2759075"/>
          <p14:tracePt t="11893" x="5081588" y="2768600"/>
          <p14:tracePt t="11909" x="5108575" y="2786063"/>
          <p14:tracePt t="11909" x="5116513" y="2795588"/>
          <p14:tracePt t="11928" x="5133975" y="2803525"/>
          <p14:tracePt t="11941" x="5170488" y="2840038"/>
          <p14:tracePt t="11959" x="5187950" y="2857500"/>
          <p14:tracePt t="11977" x="5224463" y="2867025"/>
          <p14:tracePt t="11992" x="5241925" y="2874963"/>
          <p14:tracePt t="12010" x="5259388" y="2894013"/>
          <p14:tracePt t="12025" x="5268913" y="2894013"/>
          <p14:tracePt t="12043" x="5268913" y="2884488"/>
          <p14:tracePt t="12104" x="5268913" y="2867025"/>
          <p14:tracePt t="12112" x="5268913" y="2857500"/>
          <p14:tracePt t="12125" x="5241925" y="2786063"/>
          <p14:tracePt t="12145" x="5180013" y="2732088"/>
          <p14:tracePt t="12159" x="5099050" y="2660650"/>
          <p14:tracePt t="12177" x="4983163" y="2633663"/>
          <p14:tracePt t="12192" x="4875213" y="2625725"/>
          <p14:tracePt t="12209" x="4768850" y="2625725"/>
          <p14:tracePt t="12226" x="4687888" y="2652713"/>
          <p14:tracePt t="12226" x="4660900" y="2670175"/>
          <p14:tracePt t="12243" x="4616450" y="2714625"/>
          <p14:tracePt t="12260" x="4589463" y="2768600"/>
          <p14:tracePt t="12275" x="4581525" y="2813050"/>
          <p14:tracePt t="12293" x="4562475" y="2867025"/>
          <p14:tracePt t="12308" x="4562475" y="2911475"/>
          <p14:tracePt t="12308" x="4562475" y="2928938"/>
          <p14:tracePt t="12328" x="4562475" y="2938463"/>
          <p14:tracePt t="12341" x="4643438" y="3000375"/>
          <p14:tracePt t="12361" x="4705350" y="3017838"/>
          <p14:tracePt t="12375" x="4768850" y="3017838"/>
          <p14:tracePt t="12394" x="4830763" y="3017838"/>
          <p14:tracePt t="12409" x="4867275" y="2990850"/>
          <p14:tracePt t="12426" x="4894263" y="2965450"/>
          <p14:tracePt t="12426" x="4911725" y="2938463"/>
          <p14:tracePt t="12442" x="4919663" y="2894013"/>
          <p14:tracePt t="12459" x="4929188" y="2813050"/>
          <p14:tracePt t="12476" x="4929188" y="2741613"/>
          <p14:tracePt t="12492" x="4911725" y="2660650"/>
          <p14:tracePt t="12510" x="4875213" y="2616200"/>
          <p14:tracePt t="12525" x="4830763" y="2571750"/>
          <p14:tracePt t="12525" x="4786313" y="2562225"/>
          <p14:tracePt t="12544" x="4741863" y="2562225"/>
          <p14:tracePt t="12559" x="4679950" y="2581275"/>
          <p14:tracePt t="12577" x="4633913" y="2598738"/>
          <p14:tracePt t="12592" x="4608513" y="2670175"/>
          <p14:tracePt t="12592" x="4589463" y="2705100"/>
          <p14:tracePt t="12612" x="4589463" y="2741613"/>
          <p14:tracePt t="12624" x="4589463" y="2857500"/>
          <p14:tracePt t="12644" x="4598988" y="2919413"/>
          <p14:tracePt t="12659" x="4652963" y="2982913"/>
          <p14:tracePt t="12676" x="4697413" y="3009900"/>
          <p14:tracePt t="12692" x="4751388" y="3036888"/>
          <p14:tracePt t="12709" x="4795838" y="3044825"/>
          <p14:tracePt t="12709" x="4803775" y="3044825"/>
          <p14:tracePt t="12728" x="4822825" y="3044825"/>
          <p14:tracePt t="12741" x="4848225" y="3044825"/>
          <p14:tracePt t="12760" x="4848225" y="3009900"/>
          <p14:tracePt t="12799" x="4848225" y="3000375"/>
          <p14:tracePt t="12804" x="4840288" y="2965450"/>
          <p14:tracePt t="12812" x="4813300" y="2938463"/>
          <p14:tracePt t="12825" x="4751388" y="2874963"/>
          <p14:tracePt t="12825" x="4714875" y="2847975"/>
          <p14:tracePt t="12844" x="4616450" y="2795588"/>
          <p14:tracePt t="12861" x="4510088" y="2776538"/>
          <p14:tracePt t="12875" x="4429125" y="2776538"/>
          <p14:tracePt t="12893" x="4367213" y="2786063"/>
          <p14:tracePt t="12909" x="4322763" y="2803525"/>
          <p14:tracePt t="12925" x="4295775" y="2840038"/>
          <p14:tracePt t="12925" x="4295775" y="2857500"/>
          <p14:tracePt t="12943" x="4295775" y="2901950"/>
          <p14:tracePt t="12959" x="4295775" y="2938463"/>
          <p14:tracePt t="12976" x="4313238" y="2973388"/>
          <p14:tracePt t="12992" x="4348163" y="2990850"/>
          <p14:tracePt t="13010" x="4394200" y="3000375"/>
          <p14:tracePt t="13025" x="4411663" y="3000375"/>
          <p14:tracePt t="13025" x="4429125" y="3000375"/>
          <p14:tracePt t="13045" x="4438650" y="3000375"/>
          <p14:tracePt t="13059" x="4456113" y="3000375"/>
          <p14:tracePt t="13077" x="4456113" y="2990850"/>
          <p14:tracePt t="13097" x="4456113" y="2982913"/>
          <p14:tracePt t="13108" x="4456113" y="2919413"/>
          <p14:tracePt t="13125" x="4411663" y="2857500"/>
          <p14:tracePt t="13125" x="4384675" y="2813050"/>
          <p14:tracePt t="13143" x="4286250" y="2741613"/>
          <p14:tracePt t="13159" x="4160838" y="2670175"/>
          <p14:tracePt t="13175" x="4062413" y="2625725"/>
          <p14:tracePt t="13192" x="3938588" y="2598738"/>
          <p14:tracePt t="13209" x="3830638" y="2598738"/>
          <p14:tracePt t="13209" x="3795713" y="2598738"/>
          <p14:tracePt t="13228" x="3741738" y="2598738"/>
          <p14:tracePt t="13240" x="3643313" y="2598738"/>
          <p14:tracePt t="13261" x="3581400" y="2608263"/>
          <p14:tracePt t="13274" x="3517900" y="2616200"/>
          <p14:tracePt t="13294" x="3465513" y="2643188"/>
          <p14:tracePt t="13308" x="3419475" y="2652713"/>
          <p14:tracePt t="13308" x="3394075" y="2660650"/>
          <p14:tracePt t="13328" x="3367088" y="2687638"/>
          <p14:tracePt t="13344" x="3330575" y="2724150"/>
          <p14:tracePt t="13360" x="3295650" y="2751138"/>
          <p14:tracePt t="13376" x="3268663" y="2822575"/>
          <p14:tracePt t="13393" x="3259138" y="2867025"/>
          <p14:tracePt t="13407" x="3259138" y="2938463"/>
          <p14:tracePt t="13425" x="3259138" y="3000375"/>
          <p14:tracePt t="13441" x="3259138" y="3081338"/>
          <p14:tracePt t="13441" x="3259138" y="3108325"/>
          <p14:tracePt t="13458" x="3313113" y="3152775"/>
          <p14:tracePt t="13474" x="3375025" y="3179763"/>
          <p14:tracePt t="13491" x="3446463" y="3179763"/>
          <p14:tracePt t="13508" x="3544888" y="3179763"/>
          <p14:tracePt t="13524" x="3608388" y="3152775"/>
          <p14:tracePt t="13524" x="3643313" y="3133725"/>
          <p14:tracePt t="13543" x="3670300" y="3108325"/>
          <p14:tracePt t="13556" x="3714750" y="3071813"/>
          <p14:tracePt t="13575" x="3732213" y="3044825"/>
          <p14:tracePt t="13592" x="3759200" y="3044825"/>
          <p14:tracePt t="13658" x="3768725" y="3044825"/>
          <p14:tracePt t="13666" x="3813175" y="3044825"/>
          <p14:tracePt t="13674" x="3911600" y="3081338"/>
          <p14:tracePt t="13692" x="4044950" y="3125788"/>
          <p14:tracePt t="13708" x="4160838" y="3133725"/>
          <p14:tracePt t="13708" x="4232275" y="3133725"/>
          <p14:tracePt t="13728" x="4251325" y="3133725"/>
          <p14:tracePt t="13741" x="4322763" y="3133725"/>
          <p14:tracePt t="13760" x="4340225" y="3133725"/>
          <p14:tracePt t="13775" x="4357688" y="3133725"/>
          <p14:tracePt t="13791" x="4367213" y="3133725"/>
          <p14:tracePt t="13897" x="4402138" y="3133725"/>
          <p14:tracePt t="13904" x="4419600" y="3133725"/>
          <p14:tracePt t="13912" x="4446588" y="3133725"/>
          <p14:tracePt t="13924" x="4518025" y="3133725"/>
          <p14:tracePt t="13942" x="4633913" y="3133725"/>
          <p14:tracePt t="13959" x="4697413" y="3133725"/>
          <p14:tracePt t="13976" x="4741863" y="3133725"/>
          <p14:tracePt t="13992" x="4768850" y="3133725"/>
          <p14:tracePt t="14009" x="4795838" y="3133725"/>
          <p14:tracePt t="14025" x="4803775" y="3133725"/>
          <p14:tracePt t="14041" x="4813300" y="3133725"/>
          <p14:tracePt t="14059" x="4822825" y="3133725"/>
          <p14:tracePt t="14075" x="4830763" y="3133725"/>
          <p14:tracePt t="14106" x="4857750" y="3133725"/>
          <p14:tracePt t="14112" x="4867275" y="3133725"/>
          <p14:tracePt t="14124" x="4884738" y="3133725"/>
          <p14:tracePt t="14141" x="4929188" y="3133725"/>
          <p14:tracePt t="14159" x="4946650" y="3133725"/>
          <p14:tracePt t="14475" x="4991100" y="3133725"/>
          <p14:tracePt t="14481" x="5027613" y="3116263"/>
          <p14:tracePt t="14491" x="5108575" y="3098800"/>
          <p14:tracePt t="14509" x="5214938" y="3081338"/>
          <p14:tracePt t="14525" x="5340350" y="3081338"/>
          <p14:tracePt t="14525" x="5394325" y="3081338"/>
          <p14:tracePt t="14544" x="5500688" y="3081338"/>
          <p14:tracePt t="14557" x="5751513" y="3081338"/>
          <p14:tracePt t="14576" x="5902325" y="3098800"/>
          <p14:tracePt t="14591" x="6037263" y="3133725"/>
          <p14:tracePt t="14609" x="6116638" y="3143250"/>
          <p14:tracePt t="14625" x="6205538" y="3170238"/>
          <p14:tracePt t="14625" x="6251575" y="3170238"/>
          <p14:tracePt t="14645" x="6303963" y="3187700"/>
          <p14:tracePt t="14657" x="6411913" y="3187700"/>
          <p14:tracePt t="14677" x="6510338" y="3187700"/>
          <p14:tracePt t="14691" x="6599238" y="3187700"/>
          <p14:tracePt t="14709" x="6680200" y="3187700"/>
          <p14:tracePt t="14726" x="6751638" y="3187700"/>
          <p14:tracePt t="14741" x="6831013" y="3187700"/>
          <p14:tracePt t="14741" x="6867525" y="3179763"/>
          <p14:tracePt t="14761" x="6946900" y="3179763"/>
          <p14:tracePt t="14774" x="7037388" y="3170238"/>
          <p14:tracePt t="14792" x="7126288" y="3170238"/>
          <p14:tracePt t="14808" x="7232650" y="3170238"/>
          <p14:tracePt t="14826" x="7331075" y="3170238"/>
          <p14:tracePt t="14841" x="7439025" y="3170238"/>
          <p14:tracePt t="14841" x="7491413" y="3170238"/>
          <p14:tracePt t="14861" x="7616825" y="3170238"/>
          <p14:tracePt t="14875" x="7786688" y="3170238"/>
          <p14:tracePt t="14894" x="7929563" y="3170238"/>
          <p14:tracePt t="14908" x="8081963" y="3179763"/>
          <p14:tracePt t="14908" x="8153400" y="3187700"/>
          <p14:tracePt t="14928" x="8205788" y="3187700"/>
          <p14:tracePt t="14940" x="8375650" y="3187700"/>
          <p14:tracePt t="14961" x="8447088" y="3187700"/>
          <p14:tracePt t="14976" x="8510588" y="3187700"/>
          <p14:tracePt t="14991" x="8572500" y="3187700"/>
          <p14:tracePt t="15009" x="8616950" y="3187700"/>
          <p14:tracePt t="15025" x="8634413" y="3187700"/>
          <p14:tracePt t="15025" x="8643938" y="3187700"/>
          <p14:tracePt t="15044" x="8653463" y="3187700"/>
          <p14:tracePt t="15057" x="8643938" y="3187700"/>
          <p14:tracePt t="15382" x="8589963" y="3187700"/>
          <p14:tracePt t="15390" x="8555038" y="3187700"/>
          <p14:tracePt t="15397" x="8501063" y="3187700"/>
          <p14:tracePt t="15407" x="8304213" y="3205163"/>
          <p14:tracePt t="15407" x="8205788" y="3241675"/>
          <p14:tracePt t="15429" x="8054975" y="3276600"/>
          <p14:tracePt t="15440" x="7777163" y="3367088"/>
          <p14:tracePt t="15440" x="7608888" y="3446463"/>
          <p14:tracePt t="15460" x="7323138" y="3598863"/>
          <p14:tracePt t="15476" x="7018338" y="3813175"/>
          <p14:tracePt t="15491" x="6705600" y="4062413"/>
          <p14:tracePt t="15509" x="6394450" y="4295775"/>
          <p14:tracePt t="15524" x="6180138" y="4473575"/>
          <p14:tracePt t="15524" x="6045200" y="4572000"/>
          <p14:tracePt t="15544" x="5965825" y="4643438"/>
          <p14:tracePt t="15557" x="5661025" y="4867275"/>
          <p14:tracePt t="15576" x="5465763" y="5010150"/>
          <p14:tracePt t="15591" x="5313363" y="5143500"/>
          <p14:tracePt t="15609" x="5187950" y="5241925"/>
          <p14:tracePt t="15624" x="5126038" y="5303838"/>
          <p14:tracePt t="15624" x="5099050" y="5330825"/>
          <p14:tracePt t="15645" x="5072063" y="5357813"/>
          <p14:tracePt t="15657" x="5037138" y="5375275"/>
          <p14:tracePt t="15677" x="5018088" y="5375275"/>
          <p14:tracePt t="15967" x="4973638" y="5348288"/>
          <p14:tracePt t="15974" x="4938713" y="5322888"/>
          <p14:tracePt t="15982" x="4875213" y="5259388"/>
          <p14:tracePt t="15990" x="4679950" y="5099050"/>
          <p14:tracePt t="16009" x="4438650" y="4857750"/>
          <p14:tracePt t="16025" x="4108450" y="4510088"/>
          <p14:tracePt t="16042" x="3840163" y="4214813"/>
          <p14:tracePt t="16058" x="3473450" y="3795713"/>
          <p14:tracePt t="16077" x="3322638" y="3625850"/>
          <p14:tracePt t="16090" x="3187700" y="3490913"/>
          <p14:tracePt t="16110" x="3081338" y="3384550"/>
          <p14:tracePt t="16125" x="3000375" y="3348038"/>
          <p14:tracePt t="16125" x="2965450" y="3322638"/>
          <p14:tracePt t="16144" x="2938463" y="3295650"/>
          <p14:tracePt t="16156" x="2847975" y="3241675"/>
          <p14:tracePt t="16177" x="2813050" y="3205163"/>
          <p14:tracePt t="16191" x="2776538" y="3197225"/>
          <p14:tracePt t="16208" x="2751138" y="3187700"/>
          <p14:tracePt t="16224" x="2724150" y="3187700"/>
          <p14:tracePt t="16241" x="2705100" y="3187700"/>
          <p14:tracePt t="16241" x="2697163" y="3187700"/>
          <p14:tracePt t="16260" x="2687638" y="3187700"/>
          <p14:tracePt t="16274" x="2679700" y="3179763"/>
          <p14:tracePt t="16290" x="2660650" y="3179763"/>
          <p14:tracePt t="16307" x="2660650" y="3160713"/>
          <p14:tracePt t="16367" x="2670175" y="3160713"/>
          <p14:tracePt t="16374" x="2687638" y="3152775"/>
          <p14:tracePt t="16382" x="2724150" y="3152775"/>
          <p14:tracePt t="16390" x="2822575" y="3143250"/>
          <p14:tracePt t="16408" x="3009900" y="3125788"/>
          <p14:tracePt t="16426" x="3232150" y="3108325"/>
          <p14:tracePt t="16441" x="3473450" y="3108325"/>
          <p14:tracePt t="16457" x="3840163" y="3116263"/>
          <p14:tracePt t="16476" x="4081463" y="3152775"/>
          <p14:tracePt t="16491" x="4286250" y="3187700"/>
          <p14:tracePt t="16509" x="4483100" y="3224213"/>
          <p14:tracePt t="16524" x="4633913" y="3232150"/>
          <p14:tracePt t="16542" x="4813300" y="3268663"/>
          <p14:tracePt t="16557" x="5062538" y="3295650"/>
          <p14:tracePt t="16577" x="5241925" y="3313113"/>
          <p14:tracePt t="16591" x="5456238" y="3330575"/>
          <p14:tracePt t="16611" x="5634038" y="3348038"/>
          <p14:tracePt t="16624" x="5786438" y="3367088"/>
          <p14:tracePt t="16624" x="5857875" y="3375025"/>
          <p14:tracePt t="16645" x="5938838" y="3394075"/>
          <p14:tracePt t="16657" x="6259513" y="3429000"/>
          <p14:tracePt t="16676" x="6411913" y="3455988"/>
          <p14:tracePt t="16691" x="6589713" y="3490913"/>
          <p14:tracePt t="16707" x="6705600" y="3509963"/>
          <p14:tracePt t="16724" x="6823075" y="3536950"/>
          <p14:tracePt t="16741" x="6902450" y="3562350"/>
          <p14:tracePt t="16741" x="6938963" y="3581400"/>
          <p14:tracePt t="16760" x="6965950" y="3581400"/>
          <p14:tracePt t="16773" x="7000875" y="3581400"/>
          <p14:tracePt t="16792" x="7010400" y="3581400"/>
          <p14:tracePt t="16807" x="6991350" y="3581400"/>
          <p14:tracePt t="17067" x="6983413" y="3581400"/>
          <p14:tracePt t="17074" x="6973888" y="3581400"/>
          <p14:tracePt t="17082" x="6965950" y="3581400"/>
          <p14:tracePt t="17090" x="6929438" y="3571875"/>
          <p14:tracePt t="17109" x="6884988" y="3536950"/>
          <p14:tracePt t="17124" x="6840538" y="3473450"/>
          <p14:tracePt t="17140" x="6804025" y="3419475"/>
          <p14:tracePt t="17157" x="6777038" y="3375025"/>
          <p14:tracePt t="17157" x="6759575" y="3367088"/>
          <p14:tracePt t="17175" x="6742113" y="3340100"/>
          <p14:tracePt t="17191" x="6732588" y="3330575"/>
          <p14:tracePt t="17206" x="6724650" y="3322638"/>
          <p14:tracePt t="17223" x="6705600" y="3303588"/>
          <p14:tracePt t="17241" x="6670675" y="3276600"/>
          <p14:tracePt t="17241" x="6634163" y="3268663"/>
          <p14:tracePt t="17261" x="6589713" y="3259138"/>
          <p14:tracePt t="17273" x="6446838" y="3214688"/>
          <p14:tracePt t="17293" x="6286500" y="3187700"/>
          <p14:tracePt t="17308" x="6089650" y="3152775"/>
          <p14:tracePt t="17325" x="5867400" y="3133725"/>
          <p14:tracePt t="17341" x="5626100" y="3116263"/>
          <p14:tracePt t="17341" x="5510213" y="3116263"/>
          <p14:tracePt t="17360" x="5384800" y="3116263"/>
          <p14:tracePt t="17373" x="5027613" y="3098800"/>
          <p14:tracePt t="17391" x="4759325" y="3098800"/>
          <p14:tracePt t="17407" x="4537075" y="3081338"/>
          <p14:tracePt t="17425" x="4367213" y="3081338"/>
          <p14:tracePt t="17441" x="4241800" y="3081338"/>
          <p14:tracePt t="17457" x="4116388" y="3081338"/>
          <p14:tracePt t="17457" x="4062413" y="3081338"/>
          <p14:tracePt t="17475" x="3956050" y="3081338"/>
          <p14:tracePt t="17491" x="3867150" y="3081338"/>
          <p14:tracePt t="17509" x="3786188" y="3081338"/>
          <p14:tracePt t="17524" x="3714750" y="3081338"/>
          <p14:tracePt t="17542" x="3633788" y="3081338"/>
          <p14:tracePt t="17557" x="3544888" y="3108325"/>
          <p14:tracePt t="17577" x="3482975" y="3125788"/>
          <p14:tracePt t="17591" x="3429000" y="3125788"/>
          <p14:tracePt t="17607" x="3375025" y="3133725"/>
          <p14:tracePt t="17624" x="3330575" y="3143250"/>
          <p14:tracePt t="17641" x="3313113" y="3160713"/>
          <p14:tracePt t="17657" x="3276600" y="3170238"/>
          <p14:tracePt t="17657" x="3276600" y="3179763"/>
          <p14:tracePt t="17675" x="3268663" y="3179763"/>
          <p14:tracePt t="17691" x="3268663" y="3187700"/>
          <p14:tracePt t="17744" x="3268663" y="3197225"/>
          <p14:tracePt t="17759" x="3268663" y="3205163"/>
          <p14:tracePt t="17767" x="3295650" y="3224213"/>
          <p14:tracePt t="17774" x="3340100" y="3259138"/>
          <p14:tracePt t="17792" x="3411538" y="3322638"/>
          <p14:tracePt t="17806" x="3490913" y="3429000"/>
          <p14:tracePt t="17825" x="3589338" y="3554413"/>
          <p14:tracePt t="17840" x="3652838" y="3714750"/>
          <p14:tracePt t="17840" x="3670300" y="3786188"/>
          <p14:tracePt t="17860" x="3687763" y="3894138"/>
          <p14:tracePt t="17873" x="3724275" y="4160838"/>
          <p14:tracePt t="17892" x="3724275" y="4313238"/>
          <p14:tracePt t="17907" x="3724275" y="4402138"/>
          <p14:tracePt t="17926" x="3724275" y="4483100"/>
          <p14:tracePt t="17940" x="3724275" y="4527550"/>
          <p14:tracePt t="17940" x="3732213" y="4545013"/>
          <p14:tracePt t="17961" x="3741738" y="4562475"/>
          <p14:tracePt t="17973" x="3768725" y="4589463"/>
          <p14:tracePt t="17993" x="3803650" y="4598988"/>
          <p14:tracePt t="18007" x="3840163" y="4608513"/>
          <p14:tracePt t="18025" x="3848100" y="4616450"/>
          <p14:tracePt t="18040" x="3857625" y="4616450"/>
          <p14:tracePt t="18215" x="3867150" y="4608513"/>
          <p14:tracePt t="18237" x="3867150" y="4598988"/>
          <p14:tracePt t="18244" x="3867150" y="4572000"/>
          <p14:tracePt t="18256" x="3867150" y="4545013"/>
          <p14:tracePt t="18256" x="3867150" y="4518025"/>
          <p14:tracePt t="18277" x="3867150" y="4491038"/>
          <p14:tracePt t="18291" x="3867150" y="4456113"/>
          <p14:tracePt t="18309" x="3867150" y="4438650"/>
          <p14:tracePt t="18324" x="3867150" y="4402138"/>
          <p14:tracePt t="18341" x="3867150" y="4384675"/>
          <p14:tracePt t="18357" x="3867150" y="4367213"/>
          <p14:tracePt t="18357" x="3867150" y="4348163"/>
          <p14:tracePt t="18377" x="3867150" y="4340225"/>
          <p14:tracePt t="18390" x="3867150" y="4330700"/>
          <p14:tracePt t="18413" x="3867150" y="4322763"/>
          <p14:tracePt t="18490" x="3867150" y="4313238"/>
          <p14:tracePt t="18538" x="3867150" y="4303713"/>
          <p14:tracePt t="18645" x="3867150" y="4295775"/>
          <p14:tracePt t="18675" x="3867150" y="4286250"/>
          <p14:tracePt t="18714" x="3867150" y="4268788"/>
          <p14:tracePt t="18860" x="3867150" y="4259263"/>
          <p14:tracePt t="18921" x="3867150" y="4251325"/>
          <p14:tracePt t="18937" x="3875088" y="4241800"/>
          <p14:tracePt t="18944" x="3884613" y="4232275"/>
          <p14:tracePt t="18956" x="3911600" y="4197350"/>
          <p14:tracePt t="18956" x="3938588" y="4170363"/>
          <p14:tracePt t="18975" x="3983038" y="4125913"/>
          <p14:tracePt t="18992" x="4054475" y="4054475"/>
          <p14:tracePt t="19007" x="4116388" y="4000500"/>
          <p14:tracePt t="19025" x="4187825" y="3946525"/>
          <p14:tracePt t="19040" x="4232275" y="3902075"/>
          <p14:tracePt t="19058" x="4286250" y="3830638"/>
          <p14:tracePt t="19074" x="4375150" y="3741738"/>
          <p14:tracePt t="19092" x="4446588" y="3679825"/>
          <p14:tracePt t="19107" x="4527550" y="3625850"/>
          <p14:tracePt t="19125" x="4589463" y="3571875"/>
          <p14:tracePt t="19140" x="4652963" y="3527425"/>
          <p14:tracePt t="19140" x="4697413" y="3500438"/>
          <p14:tracePt t="19160" x="4732338" y="3490913"/>
          <p14:tracePt t="19172" x="4840288" y="3429000"/>
          <p14:tracePt t="19193" x="4902200" y="3411538"/>
          <p14:tracePt t="19207" x="4991100" y="3402013"/>
          <p14:tracePt t="19226" x="5072063" y="3384550"/>
          <p14:tracePt t="19240" x="5160963" y="3375025"/>
          <p14:tracePt t="19257" x="5241925" y="3375025"/>
          <p14:tracePt t="19257" x="5276850" y="3375025"/>
          <p14:tracePt t="19277" x="5322888" y="3375025"/>
          <p14:tracePt t="19289" x="5429250" y="3375025"/>
          <p14:tracePt t="19308" x="5473700" y="3375025"/>
          <p14:tracePt t="19323" x="5527675" y="3375025"/>
          <p14:tracePt t="19341" x="5554663" y="3375025"/>
          <p14:tracePt t="19357" x="5581650" y="3375025"/>
          <p14:tracePt t="19373" x="5599113" y="3375025"/>
          <p14:tracePt t="19389" x="5616575" y="3375025"/>
          <p14:tracePt t="19645" x="5626100" y="3375025"/>
          <p14:tracePt t="19652" x="5643563" y="3375025"/>
          <p14:tracePt t="19660" x="5670550" y="3375025"/>
          <p14:tracePt t="19673" x="5776913" y="3375025"/>
          <p14:tracePt t="19673" x="5848350" y="3375025"/>
          <p14:tracePt t="19691" x="6045200" y="3411538"/>
          <p14:tracePt t="19707" x="6340475" y="3465513"/>
          <p14:tracePt t="19723" x="6680200" y="3562350"/>
          <p14:tracePt t="19740" x="7045325" y="3652838"/>
          <p14:tracePt t="19756" x="7419975" y="3768725"/>
          <p14:tracePt t="19756" x="7634288" y="3830638"/>
          <p14:tracePt t="19777" x="7804150" y="3867150"/>
          <p14:tracePt t="19789" x="8296275" y="3983038"/>
          <p14:tracePt t="19810" x="8537575" y="4000500"/>
          <p14:tracePt t="19823" x="8705850" y="4000500"/>
          <p14:tracePt t="19842" x="8885238" y="4000500"/>
          <p14:tracePt t="19857" x="9018588" y="3956050"/>
          <p14:tracePt t="19857" x="9072563" y="3938588"/>
          <p14:tracePt t="19877" x="9099550" y="3929063"/>
          <p14:tracePt t="19889" x="9188450" y="3857625"/>
          <p14:tracePt t="19908" x="9224963" y="3795713"/>
          <p14:tracePt t="19923" x="9242425" y="3705225"/>
          <p14:tracePt t="19940" x="9242425" y="3598863"/>
          <p14:tracePt t="19957" x="9232900" y="3465513"/>
          <p14:tracePt t="19973" x="9134475" y="3322638"/>
          <p14:tracePt t="19973" x="9090025" y="3259138"/>
          <p14:tracePt t="19991" x="8956675" y="3108325"/>
          <p14:tracePt t="20007" x="8769350" y="2982913"/>
          <p14:tracePt t="20024" x="8555038" y="2867025"/>
          <p14:tracePt t="20040" x="8304213" y="2795588"/>
          <p14:tracePt t="20040" x="8180388" y="2759075"/>
          <p14:tracePt t="20060" x="8072438" y="2724150"/>
          <p14:tracePt t="20073" x="7804150" y="2705100"/>
          <p14:tracePt t="20092" x="7653338" y="2687638"/>
          <p14:tracePt t="20107" x="7562850" y="2687638"/>
          <p14:tracePt t="20124" x="7500938" y="2687638"/>
          <p14:tracePt t="20140" x="7466013" y="2687638"/>
          <p14:tracePt t="20156" x="7419975" y="2687638"/>
          <p14:tracePt t="20376" x="7367588" y="2687638"/>
          <p14:tracePt t="20383" x="7296150" y="2679700"/>
          <p14:tracePt t="20391" x="7099300" y="2679700"/>
          <p14:tracePt t="20407" x="6858000" y="2660650"/>
          <p14:tracePt t="20423" x="6572250" y="2660650"/>
          <p14:tracePt t="20440" x="6303963" y="2660650"/>
          <p14:tracePt t="20457" x="6062663" y="2660650"/>
          <p14:tracePt t="20473" x="5848350" y="2660650"/>
          <p14:tracePt t="20473" x="5751513" y="2660650"/>
          <p14:tracePt t="20493" x="5527675" y="2660650"/>
          <p14:tracePt t="20508" x="5357813" y="2679700"/>
          <p14:tracePt t="20525" x="5241925" y="2724150"/>
          <p14:tracePt t="20541" x="5133975" y="2751138"/>
          <p14:tracePt t="20558" x="5018088" y="2795588"/>
          <p14:tracePt t="20573" x="4902200" y="2840038"/>
          <p14:tracePt t="20573" x="4857750" y="2857500"/>
          <p14:tracePt t="20592" x="4776788" y="2894013"/>
          <p14:tracePt t="20607" x="4732338" y="2919413"/>
          <p14:tracePt t="20625" x="4687888" y="2928938"/>
          <p14:tracePt t="20640" x="4660900" y="2946400"/>
          <p14:tracePt t="20658" x="4652963" y="2946400"/>
          <p14:tracePt t="20672" x="4670425" y="2946400"/>
          <p14:tracePt t="20729" x="4679950" y="2946400"/>
          <p14:tracePt t="20737" x="4714875" y="2946400"/>
          <p14:tracePt t="20745" x="4732338" y="2946400"/>
          <p14:tracePt t="20756" x="4822825" y="2946400"/>
          <p14:tracePt t="20774" x="4973638" y="2946400"/>
          <p14:tracePt t="20790" x="5340350" y="2919413"/>
          <p14:tracePt t="20809" x="5554663" y="2919413"/>
          <p14:tracePt t="20824" x="5795963" y="2901950"/>
          <p14:tracePt t="20841" x="6037263" y="2901950"/>
          <p14:tracePt t="20856" x="6251575" y="2901950"/>
          <p14:tracePt t="20874" x="6419850" y="2901950"/>
          <p14:tracePt t="20890" x="6653213" y="2911475"/>
          <p14:tracePt t="20909" x="6796088" y="2928938"/>
          <p14:tracePt t="20923" x="6946900" y="2938463"/>
          <p14:tracePt t="20942" x="7062788" y="2973388"/>
          <p14:tracePt t="20956" x="7153275" y="2982913"/>
          <p14:tracePt t="20974" x="7215188" y="2990850"/>
          <p14:tracePt t="20990" x="7269163" y="3000375"/>
          <p14:tracePt t="21007" x="7296150" y="3000375"/>
          <p14:tracePt t="21024" x="7304088" y="3000375"/>
          <p14:tracePt t="21039" x="7313613" y="3000375"/>
          <p14:tracePt t="21330" x="7323138" y="3000375"/>
          <p14:tracePt t="21337" x="7340600" y="3000375"/>
          <p14:tracePt t="21345" x="7367588" y="3000375"/>
          <p14:tracePt t="21355" x="7446963" y="3000375"/>
          <p14:tracePt t="21355" x="7518400" y="2982913"/>
          <p14:tracePt t="21376" x="7599363" y="2973388"/>
          <p14:tracePt t="21389" x="7912100" y="2955925"/>
          <p14:tracePt t="21408" x="8081963" y="2955925"/>
          <p14:tracePt t="21423" x="8277225" y="2955925"/>
          <p14:tracePt t="21440" x="8474075" y="2955925"/>
          <p14:tracePt t="21456" x="8688388" y="2955925"/>
          <p14:tracePt t="21473" x="8885238" y="2955925"/>
          <p14:tracePt t="21489" x="9037638" y="2973388"/>
          <p14:tracePt t="21489" x="9090025" y="2990850"/>
          <p14:tracePt t="21508" x="9215438" y="2990850"/>
          <p14:tracePt t="21524" x="9367838" y="3000375"/>
          <p14:tracePt t="21540" x="9491663" y="3017838"/>
          <p14:tracePt t="21557" x="9644063" y="3054350"/>
          <p14:tracePt t="21573" x="9752013" y="3062288"/>
          <p14:tracePt t="21573" x="9813925" y="3081338"/>
          <p14:tracePt t="21593" x="9867900" y="3089275"/>
          <p14:tracePt t="21606" x="10001250" y="3116263"/>
          <p14:tracePt t="21625" x="10090150" y="3133725"/>
          <p14:tracePt t="21639" x="10153650" y="3133725"/>
          <p14:tracePt t="21657" x="10242550" y="3143250"/>
          <p14:tracePt t="21673" x="10323513" y="3143250"/>
          <p14:tracePt t="21689" x="10394950" y="3143250"/>
          <p14:tracePt t="21689" x="10439400" y="3152775"/>
          <p14:tracePt t="21707" x="10483850" y="3152775"/>
          <p14:tracePt t="21723" x="10528300" y="3152775"/>
          <p14:tracePt t="21740" x="10555288" y="3152775"/>
          <p14:tracePt t="21756" x="10582275" y="3152775"/>
          <p14:tracePt t="21774" x="10590213" y="3152775"/>
          <p14:tracePt t="21793" x="10572750" y="3152775"/>
          <p14:tracePt t="21870" x="10563225" y="3152775"/>
          <p14:tracePt t="21876" x="10545763" y="3143250"/>
          <p14:tracePt t="21889" x="10466388" y="3108325"/>
          <p14:tracePt t="21889" x="10420350" y="3081338"/>
          <p14:tracePt t="21908" x="10331450" y="3017838"/>
          <p14:tracePt t="21923" x="10206038" y="2965450"/>
          <p14:tracePt t="21940" x="10109200" y="2911475"/>
          <p14:tracePt t="21956" x="10018713" y="2884488"/>
          <p14:tracePt t="21972" x="9920288" y="2840038"/>
          <p14:tracePt t="21990" x="9840913" y="2813050"/>
          <p14:tracePt t="21990" x="9804400" y="2803525"/>
          <p14:tracePt t="22008" x="9725025" y="2786063"/>
          <p14:tracePt t="22025" x="9653588" y="2776538"/>
          <p14:tracePt t="22038" x="9572625" y="2776538"/>
          <p14:tracePt t="22057" x="9466263" y="2776538"/>
          <p14:tracePt t="22072" x="9402763" y="2803525"/>
          <p14:tracePt t="22072" x="9348788" y="2822575"/>
          <p14:tracePt t="22092" x="9323388" y="2840038"/>
          <p14:tracePt t="22105" x="9232900" y="2894013"/>
          <p14:tracePt t="22123" x="9197975" y="2919413"/>
          <p14:tracePt t="22140" x="9180513" y="2938463"/>
          <p14:tracePt t="22156" x="9170988" y="2965450"/>
          <p14:tracePt t="22173" x="9161463" y="3000375"/>
          <p14:tracePt t="22190" x="9161463" y="3036888"/>
          <p14:tracePt t="22190" x="9161463" y="3054350"/>
          <p14:tracePt t="22207" x="9161463" y="3098800"/>
          <p14:tracePt t="22223" x="9215438" y="3152775"/>
          <p14:tracePt t="22240" x="9277350" y="3214688"/>
          <p14:tracePt t="22257" x="9394825" y="3259138"/>
          <p14:tracePt t="22257" x="9456738" y="3295650"/>
          <p14:tracePt t="22276" x="9510713" y="3303588"/>
          <p14:tracePt t="22289" x="9705975" y="3322638"/>
          <p14:tracePt t="22308" x="9858375" y="3322638"/>
          <p14:tracePt t="22323" x="9991725" y="3286125"/>
          <p14:tracePt t="22340" x="10072688" y="3241675"/>
          <p14:tracePt t="22356" x="10144125" y="3179763"/>
          <p14:tracePt t="22372" x="10206038" y="3108325"/>
          <p14:tracePt t="22390" x="10233025" y="3036888"/>
          <p14:tracePt t="22406" x="10260013" y="2867025"/>
          <p14:tracePt t="22423" x="10260013" y="2759075"/>
          <p14:tracePt t="22439" x="10242550" y="2687638"/>
          <p14:tracePt t="22456" x="10161588" y="2625725"/>
          <p14:tracePt t="22473" x="10028238" y="2598738"/>
          <p14:tracePt t="22489" x="9858375" y="2598738"/>
          <p14:tracePt t="22505" x="9626600" y="2652713"/>
          <p14:tracePt t="22525" x="9510713" y="2714625"/>
          <p14:tracePt t="22539" x="9439275" y="2768600"/>
          <p14:tracePt t="22557" x="9394825" y="2803525"/>
          <p14:tracePt t="22573" x="9367838" y="2840038"/>
          <p14:tracePt t="22573" x="9348788" y="2847975"/>
          <p14:tracePt t="22592" x="9348788" y="2857500"/>
          <p14:tracePt t="22605" x="9348788" y="2901950"/>
          <p14:tracePt t="22624" x="9348788" y="2928938"/>
          <p14:tracePt t="22639" x="9385300" y="2965450"/>
          <p14:tracePt t="22657" x="9447213" y="2990850"/>
          <p14:tracePt t="22673" x="9510713" y="3017838"/>
          <p14:tracePt t="22673" x="9537700" y="3027363"/>
          <p14:tracePt t="22693" x="9555163" y="3027363"/>
          <p14:tracePt t="22705" x="9590088" y="3027363"/>
          <p14:tracePt t="22725" x="9590088" y="3017838"/>
          <p14:tracePt t="22776" x="9590088" y="3009900"/>
          <p14:tracePt t="22785" x="9555163" y="2982913"/>
          <p14:tracePt t="22791" x="9528175" y="2973388"/>
          <p14:tracePt t="22805" x="9375775" y="2911475"/>
          <p14:tracePt t="22823" x="9286875" y="2901950"/>
          <p14:tracePt t="22841" x="9205913" y="2901950"/>
          <p14:tracePt t="22856" x="9144000" y="2901950"/>
          <p14:tracePt t="22874" x="9117013" y="2901950"/>
          <p14:tracePt t="22888" x="9109075" y="2911475"/>
          <p14:tracePt t="22888" x="9109075" y="2919413"/>
          <p14:tracePt t="22908" x="9109075" y="2938463"/>
          <p14:tracePt t="22922" x="9109075" y="2955925"/>
          <p14:tracePt t="22942" x="9144000" y="2982913"/>
          <p14:tracePt t="22956" x="9224963" y="3000375"/>
          <p14:tracePt t="22974" x="9313863" y="3017838"/>
          <p14:tracePt t="22989" x="9439275" y="3017838"/>
          <p14:tracePt t="23006" x="9617075" y="3017838"/>
          <p14:tracePt t="23024" x="9705975" y="3000375"/>
          <p14:tracePt t="23039" x="9804400" y="2973388"/>
          <p14:tracePt t="23057" x="9848850" y="2938463"/>
          <p14:tracePt t="23072" x="9902825" y="2911475"/>
          <p14:tracePt t="23072" x="9912350" y="2901950"/>
          <p14:tracePt t="23093" x="9939338" y="2901950"/>
          <p14:tracePt t="23105" x="9956800" y="2894013"/>
          <p14:tracePt t="23124" x="9966325" y="2884488"/>
          <p14:tracePt t="23140" x="9974263" y="2884488"/>
          <p14:tracePt t="23161" x="9983788" y="2884488"/>
          <p14:tracePt t="23269" x="9991725" y="2884488"/>
          <p14:tracePt t="23307" x="10010775" y="2884488"/>
          <p14:tracePt t="23338" x="10018713" y="2884488"/>
          <p14:tracePt t="23345" x="10028238" y="2894013"/>
          <p14:tracePt t="23355" x="10037763" y="2919413"/>
          <p14:tracePt t="23374" x="10072688" y="2946400"/>
          <p14:tracePt t="23389" x="10109200" y="2990850"/>
          <p14:tracePt t="23408" x="10109200" y="3000375"/>
          <p14:tracePt t="23421" x="10126663" y="3036888"/>
          <p14:tracePt t="23441" x="10134600" y="3044825"/>
          <p14:tracePt t="23455" x="10144125" y="3062288"/>
          <p14:tracePt t="23472" x="10153650" y="3062288"/>
          <p14:tracePt t="23488" x="10153650" y="3071813"/>
          <p14:tracePt t="23505" x="10161588" y="3081338"/>
          <p14:tracePt t="23522" x="10144125" y="3081338"/>
          <p14:tracePt t="23886" x="10117138" y="3081338"/>
          <p14:tracePt t="23891" x="10082213" y="3081338"/>
          <p14:tracePt t="23904" x="9939338" y="3098800"/>
          <p14:tracePt t="23923" x="9813925" y="3170238"/>
          <p14:tracePt t="23939" x="9644063" y="3313113"/>
          <p14:tracePt t="23956" x="9491663" y="3446463"/>
          <p14:tracePt t="23972" x="9358313" y="3571875"/>
          <p14:tracePt t="23989" x="9242425" y="3724275"/>
          <p14:tracePt t="24006" x="9099550" y="3929063"/>
          <p14:tracePt t="24025" x="9028113" y="4037013"/>
          <p14:tracePt t="24039" x="8956675" y="4133850"/>
          <p14:tracePt t="24057" x="8902700" y="4214813"/>
          <p14:tracePt t="24072" x="8848725" y="4313238"/>
          <p14:tracePt t="24089" x="8796338" y="4394200"/>
          <p14:tracePt t="24105" x="8742363" y="4456113"/>
          <p14:tracePt t="24105" x="8715375" y="4491038"/>
          <p14:tracePt t="24123" x="8643938" y="4572000"/>
          <p14:tracePt t="24139" x="8589963" y="4652963"/>
          <p14:tracePt t="24157" x="8537575" y="4732338"/>
          <p14:tracePt t="24173" x="8501063" y="4813300"/>
          <p14:tracePt t="24190" x="8466138" y="4884738"/>
          <p14:tracePt t="24206" x="8412163" y="5018088"/>
          <p14:tracePt t="24225" x="8367713" y="5099050"/>
          <p14:tracePt t="24240" x="8340725" y="5160963"/>
          <p14:tracePt t="24255" x="8313738" y="5232400"/>
          <p14:tracePt t="24274" x="8277225" y="5303838"/>
          <p14:tracePt t="24289" x="8251825" y="5384800"/>
          <p14:tracePt t="24289" x="8242300" y="5419725"/>
          <p14:tracePt t="24309" x="8224838" y="5446713"/>
          <p14:tracePt t="24322" x="8197850" y="5527675"/>
          <p14:tracePt t="24340" x="8197850" y="5554663"/>
          <p14:tracePt t="24356" x="8197850" y="5581650"/>
          <p14:tracePt t="24373" x="8197850" y="5599113"/>
          <p14:tracePt t="24389" x="8197850" y="5616575"/>
          <p14:tracePt t="24405" x="8197850" y="5608638"/>
          <p14:tracePt t="24686" x="8188325" y="5608638"/>
          <p14:tracePt t="24692" x="8188325" y="5599113"/>
          <p14:tracePt t="24707" x="8188325" y="5589588"/>
          <p14:tracePt t="24721" x="8197850" y="5545138"/>
          <p14:tracePt t="24739" x="8232775" y="5500688"/>
          <p14:tracePt t="24756" x="8286750" y="5438775"/>
          <p14:tracePt t="24773" x="8367713" y="5348288"/>
          <p14:tracePt t="24789" x="8474075" y="5241925"/>
          <p14:tracePt t="24789" x="8562975" y="5170488"/>
          <p14:tracePt t="24809" x="8643938" y="5108575"/>
          <p14:tracePt t="24821" x="8902700" y="4919663"/>
          <p14:tracePt t="24841" x="9028113" y="4822825"/>
          <p14:tracePt t="24856" x="9126538" y="4751388"/>
          <p14:tracePt t="24873" x="9205913" y="4697413"/>
          <p14:tracePt t="24888" x="9269413" y="4660900"/>
          <p14:tracePt t="24905" x="9331325" y="4652963"/>
          <p14:tracePt t="24905" x="9358313" y="4625975"/>
          <p14:tracePt t="24924" x="9439275" y="4598988"/>
          <p14:tracePt t="24938" x="9501188" y="4598988"/>
          <p14:tracePt t="24956" x="9563100" y="4581525"/>
          <p14:tracePt t="24971" x="9634538" y="4581525"/>
          <p14:tracePt t="24988" x="9698038" y="4581525"/>
          <p14:tracePt t="25005" x="9742488" y="4589463"/>
          <p14:tracePt t="25005" x="9769475" y="4598988"/>
          <p14:tracePt t="25025" x="9777413" y="4608513"/>
          <p14:tracePt t="25037" x="9840913" y="4660900"/>
          <p14:tracePt t="25057" x="9885363" y="4705350"/>
          <p14:tracePt t="25071" x="9929813" y="4759325"/>
          <p14:tracePt t="25089" x="9974263" y="4813300"/>
          <p14:tracePt t="25105" x="10010775" y="4857750"/>
          <p14:tracePt t="25105" x="10028238" y="4875213"/>
          <p14:tracePt t="25123" x="10045700" y="4902200"/>
          <p14:tracePt t="25139" x="10055225" y="4911725"/>
          <p14:tracePt t="25155" x="10063163" y="4919663"/>
          <p14:tracePt t="25171" x="10072688" y="4938713"/>
          <p14:tracePt t="25188" x="10072688" y="4946650"/>
          <p14:tracePt t="25205" x="10090150" y="4946650"/>
          <p14:tracePt t="25221" x="10099675" y="4946650"/>
          <p14:tracePt t="25246" x="10099675" y="4919663"/>
          <p14:tracePt t="25293" x="10099675" y="4911725"/>
          <p14:tracePt t="25300" x="10099675" y="4894263"/>
          <p14:tracePt t="25309" x="10099675" y="4867275"/>
          <p14:tracePt t="25321" x="10063163" y="4776788"/>
          <p14:tracePt t="25341" x="10045700" y="4732338"/>
          <p14:tracePt t="25355" x="9991725" y="4679950"/>
          <p14:tracePt t="25373" x="9939338" y="4625975"/>
          <p14:tracePt t="25388" x="9894888" y="4589463"/>
          <p14:tracePt t="25407" x="9840913" y="4527550"/>
          <p14:tracePt t="25422" x="9769475" y="4491038"/>
          <p14:tracePt t="25444" x="9752013" y="4473575"/>
          <p14:tracePt t="25455" x="9715500" y="4438650"/>
          <p14:tracePt t="25474" x="9705975" y="4419600"/>
          <p14:tracePt t="25489" x="9680575" y="4394200"/>
          <p14:tracePt t="25506" x="9671050" y="4384675"/>
          <p14:tracePt t="25521" x="9653588" y="4367213"/>
          <p14:tracePt t="25539" x="9644063" y="4348163"/>
          <p14:tracePt t="25556" x="9634538" y="4330700"/>
          <p14:tracePt t="25572" x="9634538" y="4313238"/>
          <p14:tracePt t="25589" x="9626600" y="4313238"/>
          <p14:tracePt t="25605" x="9609138" y="4303713"/>
          <p14:tracePt t="25621" x="9599613" y="4295775"/>
          <p14:tracePt t="25639" x="9590088" y="4295775"/>
          <p14:tracePt t="25655" x="9590088" y="4286250"/>
          <p14:tracePt t="25671" x="9582150" y="4286250"/>
          <p14:tracePt t="25688" x="9582150" y="4276725"/>
          <p14:tracePt t="25706" x="9572625" y="4276725"/>
          <p14:tracePt t="25731" x="9572625" y="4268788"/>
          <p14:tracePt t="25739" x="9572625" y="4251325"/>
          <p14:tracePt t="25800" x="9563100" y="4251325"/>
          <p14:tracePt t="26039" x="9555163" y="4259263"/>
          <p14:tracePt t="26070" x="9555163" y="4268788"/>
          <p14:tracePt t="26077" x="9555163" y="4276725"/>
          <p14:tracePt t="26088" x="9555163" y="4295775"/>
          <p14:tracePt t="26106" x="9555163" y="4313238"/>
          <p14:tracePt t="26106" x="9537700" y="4340225"/>
          <p14:tracePt t="26125" x="9537700" y="4348163"/>
          <p14:tracePt t="26138" x="9537700" y="4394200"/>
          <p14:tracePt t="26157" x="9537700" y="4411663"/>
          <p14:tracePt t="26172" x="9537700" y="4429125"/>
          <p14:tracePt t="26189" x="9537700" y="4438650"/>
          <p14:tracePt t="26204" x="9537700" y="4456113"/>
          <p14:tracePt t="26221" x="9537700" y="4465638"/>
          <p14:tracePt t="26239" x="9537700" y="4446588"/>
          <p14:tracePt t="26586" x="9537700" y="4438650"/>
          <p14:tracePt t="26592" x="9537700" y="4429125"/>
          <p14:tracePt t="26604" x="9537700" y="4411663"/>
          <p14:tracePt t="26621" x="9537700" y="4394200"/>
          <p14:tracePt t="26621" x="9537700" y="4375150"/>
          <p14:tracePt t="26640" x="9537700" y="4367213"/>
          <p14:tracePt t="26654" x="9537700" y="4348163"/>
          <p14:tracePt t="26672" x="9537700" y="4340225"/>
          <p14:tracePt t="26692" x="9537700" y="4330700"/>
          <p14:tracePt t="26708" x="9537700" y="4322763"/>
          <p14:tracePt t="26732" x="9537700" y="4303713"/>
          <p14:tracePt t="26762" x="9537700" y="4295775"/>
          <p14:tracePt t="26793" x="9537700" y="4286250"/>
          <p14:tracePt t="26818" x="9537700" y="4276725"/>
          <p14:tracePt t="26839" x="9537700" y="4268788"/>
          <p14:tracePt t="26863" x="9537700" y="4259263"/>
          <p14:tracePt t="26879" x="9537700" y="4251325"/>
          <p14:tracePt t="26901" x="9537700" y="4232275"/>
          <p14:tracePt t="26909" x="9537700" y="4224338"/>
          <p14:tracePt t="26924" x="9537700" y="4214813"/>
          <p14:tracePt t="26938" x="9528175" y="4197350"/>
          <p14:tracePt t="26957" x="9518650" y="4179888"/>
          <p14:tracePt t="26973" x="9510713" y="4170363"/>
          <p14:tracePt t="26988" x="9510713" y="4143375"/>
          <p14:tracePt t="27006" x="9501188" y="4125913"/>
          <p14:tracePt t="27006" x="9491663" y="4116388"/>
          <p14:tracePt t="27025" x="9483725" y="4108450"/>
          <p14:tracePt t="27039" x="9466263" y="4098925"/>
          <p14:tracePt t="27055" x="9456738" y="4098925"/>
          <p14:tracePt t="27071" x="9456738" y="4081463"/>
          <p14:tracePt t="27087" x="9447213" y="4081463"/>
          <p14:tracePt t="27104" x="9439275" y="4081463"/>
          <p14:tracePt t="27125" x="9429750" y="4081463"/>
          <p14:tracePt t="27156" x="9420225" y="4081463"/>
          <p14:tracePt t="27193" x="9420225" y="4089400"/>
          <p14:tracePt t="27218" x="9420225" y="4098925"/>
          <p14:tracePt t="27223" x="9420225" y="4108450"/>
          <p14:tracePt t="27237" x="9420225" y="4125913"/>
          <p14:tracePt t="27255" x="9420225" y="4143375"/>
          <p14:tracePt t="27273" x="9420225" y="4160838"/>
          <p14:tracePt t="27287" x="9420225" y="4170363"/>
          <p14:tracePt t="27304" x="9420225" y="4179888"/>
          <p14:tracePt t="27325" x="9420225" y="4187825"/>
          <p14:tracePt t="27347" x="9420225" y="4197350"/>
          <p14:tracePt t="27373" x="9420225" y="4205288"/>
          <p14:tracePt t="27393" x="9429750" y="4214813"/>
          <p14:tracePt t="27408" x="9439275" y="4214813"/>
          <p14:tracePt t="27416" x="9447213" y="4214813"/>
          <p14:tracePt t="27432" x="9456738" y="4224338"/>
          <p14:tracePt t="27439" x="9483725" y="4224338"/>
          <p14:tracePt t="27455" x="9501188" y="4224338"/>
          <p14:tracePt t="27471" x="9518650" y="4224338"/>
          <p14:tracePt t="27488" x="9537700" y="4224338"/>
          <p14:tracePt t="27504" x="9563100" y="4224338"/>
          <p14:tracePt t="27504" x="9572625" y="4224338"/>
          <p14:tracePt t="27525" x="9582150" y="4224338"/>
          <p14:tracePt t="27539" x="9590088" y="4224338"/>
          <p14:tracePt t="27557" x="9599613" y="4224338"/>
          <p14:tracePt t="27571" x="9609138" y="4224338"/>
          <p14:tracePt t="27609" x="9609138" y="4214813"/>
          <p14:tracePt t="27632" x="9609138" y="4205288"/>
          <p14:tracePt t="27639" x="9609138" y="4197350"/>
          <p14:tracePt t="27647" x="9609138" y="4187825"/>
          <p14:tracePt t="27655" x="9609138" y="4170363"/>
          <p14:tracePt t="27672" x="9609138" y="4152900"/>
          <p14:tracePt t="27687" x="9609138" y="4133850"/>
          <p14:tracePt t="27705" x="9609138" y="4125913"/>
          <p14:tracePt t="27721" x="9609138" y="4116388"/>
          <p14:tracePt t="27737" x="9582150" y="4116388"/>
          <p14:tracePt t="27755" x="9563100" y="4116388"/>
          <p14:tracePt t="27773" x="9545638" y="4116388"/>
          <p14:tracePt t="27787" x="9528175" y="4116388"/>
          <p14:tracePt t="27805" x="9518650" y="4116388"/>
          <p14:tracePt t="27832" x="9510713" y="4116388"/>
          <p14:tracePt t="27855" x="9510713" y="4125913"/>
          <p14:tracePt t="27872" x="9510713" y="4152900"/>
          <p14:tracePt t="27886" x="9501188" y="4160838"/>
          <p14:tracePt t="27894" x="9501188" y="4179888"/>
          <p14:tracePt t="27904" x="9501188" y="4197350"/>
          <p14:tracePt t="27920" x="9501188" y="4232275"/>
          <p14:tracePt t="27938" x="9501188" y="4259263"/>
          <p14:tracePt t="27956" x="9501188" y="4286250"/>
          <p14:tracePt t="27972" x="9501188" y="4295775"/>
          <p14:tracePt t="27987" x="9518650" y="4303713"/>
          <p14:tracePt t="28004" x="9528175" y="4303713"/>
          <p14:tracePt t="28021" x="9555163" y="4313238"/>
          <p14:tracePt t="28039" x="9572625" y="4313238"/>
          <p14:tracePt t="28057" x="9590088" y="4313238"/>
          <p14:tracePt t="28072" x="9617075" y="4313238"/>
          <p14:tracePt t="28089" x="9626600" y="4313238"/>
          <p14:tracePt t="28104" x="9634538" y="4313238"/>
          <p14:tracePt t="28121" x="9653588" y="4313238"/>
          <p14:tracePt t="28138" x="9661525" y="4313238"/>
          <p14:tracePt t="28162" x="9661525" y="4303713"/>
          <p14:tracePt t="28178" x="9671050" y="4295775"/>
          <p14:tracePt t="28187" x="9671050" y="4268788"/>
          <p14:tracePt t="28204" x="9671050" y="4251325"/>
          <p14:tracePt t="28204" x="9671050" y="4232275"/>
          <p14:tracePt t="28225" x="9671050" y="4214813"/>
          <p14:tracePt t="28237" x="9671050" y="4179888"/>
          <p14:tracePt t="28257" x="9671050" y="4160838"/>
          <p14:tracePt t="28272" x="9653588" y="4143375"/>
          <p14:tracePt t="28288" x="9634538" y="4125913"/>
          <p14:tracePt t="28306" x="9599613" y="4116388"/>
          <p14:tracePt t="28321" x="9582150" y="4116388"/>
          <p14:tracePt t="28321" x="9555163" y="4116388"/>
          <p14:tracePt t="28341" x="9545638" y="4116388"/>
          <p14:tracePt t="28354" x="9491663" y="4116388"/>
          <p14:tracePt t="28373" x="9474200" y="4116388"/>
          <p14:tracePt t="28388" x="9466263" y="4125913"/>
          <p14:tracePt t="28406" x="9439275" y="4152900"/>
          <p14:tracePt t="28420" x="9429750" y="4160838"/>
          <p14:tracePt t="28437" x="9429750" y="4179888"/>
          <p14:tracePt t="28437" x="9420225" y="4179888"/>
          <p14:tracePt t="28457" x="9420225" y="4197350"/>
          <p14:tracePt t="28471" x="9420225" y="4232275"/>
          <p14:tracePt t="28488" x="9420225" y="4241800"/>
          <p14:tracePt t="28505" x="9420225" y="4251325"/>
          <p14:tracePt t="28521" x="9420225" y="4259263"/>
          <p14:tracePt t="28537" x="9429750" y="4276725"/>
          <p14:tracePt t="28537" x="9447213" y="4286250"/>
          <p14:tracePt t="28557" x="9491663" y="4295775"/>
          <p14:tracePt t="28571" x="9518650" y="4295775"/>
          <p14:tracePt t="28589" x="9555163" y="4295775"/>
          <p14:tracePt t="28604" x="9582150" y="4295775"/>
          <p14:tracePt t="28622" x="9609138" y="4295775"/>
          <p14:tracePt t="28638" x="9626600" y="4295775"/>
          <p14:tracePt t="28656" x="9644063" y="4295775"/>
          <p14:tracePt t="28671" x="9644063" y="4276725"/>
          <p14:tracePt t="28689" x="9653588" y="4251325"/>
          <p14:tracePt t="28705" x="9653588" y="4232275"/>
          <p14:tracePt t="28705" x="9653588" y="4224338"/>
          <p14:tracePt t="28725" x="9653588" y="4214813"/>
          <p14:tracePt t="28737" x="9653588" y="4187825"/>
          <p14:tracePt t="28756" x="9653588" y="4179888"/>
          <p14:tracePt t="28770" x="9653588" y="4170363"/>
          <p14:tracePt t="28809" x="9671050" y="4170363"/>
          <p14:tracePt t="28894" x="9698038" y="4170363"/>
          <p14:tracePt t="28902" x="9742488" y="4187825"/>
          <p14:tracePt t="28909" x="9777413" y="4214813"/>
          <p14:tracePt t="28920" x="10037763" y="4276725"/>
          <p14:tracePt t="28941" x="10090150" y="4303713"/>
          <p14:tracePt t="28954" x="10331450" y="4357688"/>
          <p14:tracePt t="28973" x="10439400" y="4367213"/>
          <p14:tracePt t="28987" x="10563225" y="4394200"/>
          <p14:tracePt t="29005" x="10661650" y="4419600"/>
          <p14:tracePt t="29021" x="10752138" y="4446588"/>
          <p14:tracePt t="29038" x="10831513" y="4465638"/>
          <p14:tracePt t="29038" x="10858500" y="4473575"/>
          <p14:tracePt t="29057" x="10920413" y="4500563"/>
          <p14:tracePt t="29072" x="10966450" y="4510088"/>
          <p14:tracePt t="29089" x="11001375" y="4527550"/>
          <p14:tracePt t="29104" x="11018838" y="4554538"/>
          <p14:tracePt t="29122" x="11055350" y="4581525"/>
          <p14:tracePt t="29138" x="11072813" y="4598988"/>
          <p14:tracePt t="29138" x="11082338" y="4608513"/>
          <p14:tracePt t="29157" x="11090275" y="4625975"/>
          <p14:tracePt t="29172" x="11099800" y="4643438"/>
          <p14:tracePt t="29188" x="11099800" y="4652963"/>
          <p14:tracePt t="29204" x="11099800" y="4660900"/>
          <p14:tracePt t="29224" x="11099800" y="4670425"/>
          <p14:tracePt t="29250" x="11082338" y="4679950"/>
          <p14:tracePt t="29271" x="11037888" y="4697413"/>
          <p14:tracePt t="29279" x="10983913" y="4697413"/>
          <p14:tracePt t="29287" x="10769600" y="4724400"/>
          <p14:tracePt t="29306" x="10518775" y="4759325"/>
          <p14:tracePt t="29320" x="10161588" y="4822825"/>
          <p14:tracePt t="29339" x="9769475" y="4919663"/>
          <p14:tracePt t="29354" x="9251950" y="5089525"/>
          <p14:tracePt t="29374" x="8929688" y="5224463"/>
          <p14:tracePt t="29389" x="8626475" y="5394325"/>
          <p14:tracePt t="29406" x="8385175" y="5537200"/>
          <p14:tracePt t="29421" x="8143875" y="5705475"/>
          <p14:tracePt t="29421" x="8037513" y="5776913"/>
          <p14:tracePt t="29441" x="7929563" y="5848350"/>
          <p14:tracePt t="29454" x="7626350" y="6081713"/>
          <p14:tracePt t="29471" x="7483475" y="6197600"/>
          <p14:tracePt t="29487" x="7340600" y="6259513"/>
          <p14:tracePt t="29504" x="7259638" y="6323013"/>
          <p14:tracePt t="29521" x="7197725" y="6348413"/>
          <p14:tracePt t="29537" x="7161213" y="6375400"/>
          <p14:tracePt t="29537" x="7153275" y="6384925"/>
          <p14:tracePt t="29557" x="7116763" y="6402388"/>
          <p14:tracePt t="29571" x="7108825" y="6411913"/>
          <p14:tracePt t="29589" x="7089775" y="6419850"/>
          <p14:tracePt t="29604" x="7072313" y="6429375"/>
          <p14:tracePt t="29604" x="7054850" y="6446838"/>
          <p14:tracePt t="29624" x="7045325" y="6456363"/>
          <p14:tracePt t="29636" x="7027863" y="6465888"/>
          <p14:tracePt t="29657" x="7018338" y="6465888"/>
          <p14:tracePt t="29670" x="7010400" y="6473825"/>
          <p14:tracePt t="29688" x="7018338" y="6456363"/>
          <p14:tracePt t="30002" x="7045325" y="6446838"/>
          <p14:tracePt t="30010" x="7081838" y="6419850"/>
          <p14:tracePt t="30019" x="7205663" y="6348413"/>
          <p14:tracePt t="30037" x="7394575" y="6242050"/>
          <p14:tracePt t="30054" x="7796213" y="6081713"/>
          <p14:tracePt t="30074" x="8027988" y="5991225"/>
          <p14:tracePt t="30088" x="8277225" y="5919788"/>
          <p14:tracePt t="30105" x="8456613" y="5902325"/>
          <p14:tracePt t="30121" x="8643938" y="5902325"/>
          <p14:tracePt t="30137" x="8777288" y="5902325"/>
          <p14:tracePt t="30154" x="9045575" y="5956300"/>
          <p14:tracePt t="30171" x="9197975" y="5991225"/>
          <p14:tracePt t="30188" x="9313863" y="6037263"/>
          <p14:tracePt t="30204" x="9420225" y="6062663"/>
          <p14:tracePt t="30220" x="9491663" y="6072188"/>
          <p14:tracePt t="30237" x="9545638" y="6099175"/>
          <p14:tracePt t="30254" x="9572625" y="6108700"/>
          <p14:tracePt t="30254" x="9590088" y="6108700"/>
          <p14:tracePt t="30272" x="9599613" y="6108700"/>
          <p14:tracePt t="30287" x="9617075" y="6108700"/>
          <p14:tracePt t="30303" x="9626600" y="6108700"/>
          <p14:tracePt t="30321" x="9634538" y="6108700"/>
          <p14:tracePt t="30340" x="9653588" y="6108700"/>
          <p14:tracePt t="30363" x="9661525" y="6108700"/>
          <p14:tracePt t="30409" x="9661525" y="6099175"/>
          <p14:tracePt t="30440" x="9661525" y="6089650"/>
          <p14:tracePt t="30448" x="9661525" y="6062663"/>
          <p14:tracePt t="30455" x="9661525" y="6037263"/>
          <p14:tracePt t="30472" x="9661525" y="6000750"/>
          <p14:tracePt t="30488" x="9661525" y="5956300"/>
          <p14:tracePt t="30504" x="9661525" y="5884863"/>
          <p14:tracePt t="30523" x="9661525" y="5830888"/>
          <p14:tracePt t="30538" x="9661525" y="5786438"/>
          <p14:tracePt t="30554" x="9661525" y="57689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202" y="1143306"/>
            <a:ext cx="9724039" cy="2662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54904" t="14203"/>
          <a:stretch/>
        </p:blipFill>
        <p:spPr>
          <a:xfrm>
            <a:off x="3379304" y="3991872"/>
            <a:ext cx="5886662" cy="2866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22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426423" y="145673"/>
            <a:ext cx="533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Entropy-based Approach - Applications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2446" y="6456337"/>
            <a:ext cx="2385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 length (nm)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478154" y="4890049"/>
            <a:ext cx="120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complexity</a:t>
            </a:r>
            <a:endParaRPr lang="en-GB"/>
          </a:p>
        </p:txBody>
      </p:sp>
      <p:sp>
        <p:nvSpPr>
          <p:cNvPr id="13" name="Down Arrow 12"/>
          <p:cNvSpPr/>
          <p:nvPr/>
        </p:nvSpPr>
        <p:spPr>
          <a:xfrm rot="10800000">
            <a:off x="4408607" y="4462834"/>
            <a:ext cx="393839" cy="552312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149343" y="5035908"/>
            <a:ext cx="912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maximum</a:t>
            </a:r>
            <a:endParaRPr lang="en-GB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3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5"/>
    </mc:Choice>
    <mc:Fallback xmlns="">
      <p:transition spd="slow" advTm="5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4" x="9644063" y="5768975"/>
          <p14:tracePt t="1229" x="9626600" y="5768975"/>
          <p14:tracePt t="1237" x="9582150" y="5768975"/>
          <p14:tracePt t="1245" x="9491663" y="5768975"/>
          <p14:tracePt t="1262" x="9331325" y="5715000"/>
          <p14:tracePt t="1278" x="9099550" y="5572125"/>
          <p14:tracePt t="1295" x="8786813" y="5357813"/>
          <p14:tracePt t="1295" x="8555038" y="5214938"/>
          <p14:tracePt t="1315" x="8375650" y="5089525"/>
          <p14:tracePt t="1327" x="7732713" y="4633913"/>
          <p14:tracePt t="1347" x="7348538" y="4330700"/>
          <p14:tracePt t="1361" x="7037388" y="4116388"/>
          <p14:tracePt t="1380" x="6796088" y="3938588"/>
          <p14:tracePt t="1394" x="6626225" y="3813175"/>
          <p14:tracePt t="1394" x="6545263" y="3741738"/>
          <p14:tracePt t="1414" x="6465888" y="3679825"/>
          <p14:tracePt t="1428" x="6394450" y="3625850"/>
          <p14:tracePt t="1445" x="6330950" y="3598863"/>
          <p14:tracePt t="1461" x="6303963" y="3589338"/>
          <p14:tracePt t="1479" x="6286500" y="3562350"/>
          <p14:tracePt t="1766" x="6242050" y="3536950"/>
          <p14:tracePt t="1774" x="6197600" y="3482975"/>
          <p14:tracePt t="1782" x="6116638" y="3394075"/>
          <p14:tracePt t="1796" x="5929313" y="3170238"/>
          <p14:tracePt t="1811" x="5581650" y="2732088"/>
          <p14:tracePt t="1830" x="5375275" y="2465388"/>
          <p14:tracePt t="1844" x="5241925" y="2295525"/>
          <p14:tracePt t="1862" x="5143500" y="2170113"/>
          <p14:tracePt t="1877" x="5072063" y="2071688"/>
          <p14:tracePt t="1895" x="5018088" y="1990725"/>
          <p14:tracePt t="1911" x="5000625" y="1938338"/>
          <p14:tracePt t="1911" x="4983163" y="1928813"/>
          <p14:tracePt t="1930" x="4965700" y="1884363"/>
          <p14:tracePt t="1944" x="4956175" y="1847850"/>
          <p14:tracePt t="1962" x="4938713" y="1830388"/>
          <p14:tracePt t="1977" x="4929188" y="1812925"/>
          <p14:tracePt t="1996" x="4929188" y="1785938"/>
          <p14:tracePt t="2011" x="4929188" y="1776413"/>
          <p14:tracePt t="2028" x="4929188" y="1768475"/>
          <p14:tracePt t="2043" x="4929188" y="1758950"/>
          <p14:tracePt t="2060" x="4929188" y="1751013"/>
          <p14:tracePt t="2329" x="4929188" y="1724025"/>
          <p14:tracePt t="2336" x="4929188" y="1704975"/>
          <p14:tracePt t="2345" x="4938713" y="1625600"/>
          <p14:tracePt t="2362" x="4973638" y="1544638"/>
          <p14:tracePt t="2378" x="5018088" y="1465263"/>
          <p14:tracePt t="2395" x="5037138" y="1401763"/>
          <p14:tracePt t="2411" x="5072063" y="1366838"/>
          <p14:tracePt t="2411" x="5089525" y="1347788"/>
          <p14:tracePt t="2431" x="5126038" y="1322388"/>
          <p14:tracePt t="2444" x="5143500" y="1303338"/>
          <p14:tracePt t="2462" x="5160963" y="1295400"/>
          <p14:tracePt t="2477" x="5187950" y="1268413"/>
          <p14:tracePt t="2494" x="5224463" y="1268413"/>
          <p14:tracePt t="2511" x="5251450" y="1268413"/>
          <p14:tracePt t="2511" x="5259388" y="1268413"/>
          <p14:tracePt t="2528" x="5295900" y="1268413"/>
          <p14:tracePt t="2546" x="5313363" y="1268413"/>
          <p14:tracePt t="2561" x="5330825" y="1268413"/>
          <p14:tracePt t="2578" x="5357813" y="1268413"/>
          <p14:tracePt t="2594" x="5375275" y="1276350"/>
          <p14:tracePt t="2612" x="5384800" y="1295400"/>
          <p14:tracePt t="2627" x="5384800" y="1303338"/>
          <p14:tracePt t="2959" x="5375275" y="1312863"/>
          <p14:tracePt t="2974" x="5367338" y="1322388"/>
          <p14:tracePt t="2982" x="5340350" y="1330325"/>
          <p14:tracePt t="2993" x="5259388" y="1357313"/>
          <p14:tracePt t="3010" x="5133975" y="1384300"/>
          <p14:tracePt t="3010" x="5072063" y="1419225"/>
          <p14:tracePt t="3029" x="4894263" y="1446213"/>
          <p14:tracePt t="3046" x="4697413" y="1482725"/>
          <p14:tracePt t="3061" x="4473575" y="1517650"/>
          <p14:tracePt t="3079" x="4322763" y="1536700"/>
          <p14:tracePt t="3094" x="4170363" y="1544638"/>
          <p14:tracePt t="3112" x="4054475" y="1562100"/>
          <p14:tracePt t="3127" x="3929063" y="1571625"/>
          <p14:tracePt t="3145" x="3867150" y="1589088"/>
          <p14:tracePt t="3161" x="3803650" y="1598613"/>
          <p14:tracePt t="3177" x="3768725" y="1598613"/>
          <p14:tracePt t="3194" x="3732213" y="1608138"/>
          <p14:tracePt t="3211" x="3714750" y="1608138"/>
          <p14:tracePt t="3227" x="3687763" y="1608138"/>
          <p14:tracePt t="3244" x="3679825" y="1608138"/>
          <p14:tracePt t="3521" x="3670300" y="1608138"/>
          <p14:tracePt t="3528" x="3625850" y="1608138"/>
          <p14:tracePt t="3546" x="3571875" y="1608138"/>
          <p14:tracePt t="3561" x="3500438" y="1608138"/>
          <p14:tracePt t="3578" x="3419475" y="1608138"/>
          <p14:tracePt t="3594" x="3330575" y="1608138"/>
          <p14:tracePt t="3611" x="3241675" y="1608138"/>
          <p14:tracePt t="3627" x="3071813" y="1608138"/>
          <p14:tracePt t="3646" x="3000375" y="1608138"/>
          <p14:tracePt t="3661" x="2938463" y="1608138"/>
          <p14:tracePt t="3678" x="2874963" y="1589088"/>
          <p14:tracePt t="3694" x="2847975" y="1589088"/>
          <p14:tracePt t="3694" x="2822575" y="1589088"/>
          <p14:tracePt t="3715" x="2813050" y="1589088"/>
          <p14:tracePt t="3726" x="2768600" y="1589088"/>
          <p14:tracePt t="3746" x="2751138" y="1589088"/>
          <p14:tracePt t="3761" x="2741613" y="1589088"/>
          <p14:tracePt t="3777" x="2732088" y="1589088"/>
          <p14:tracePt t="3793" x="2714625" y="1589088"/>
          <p14:tracePt t="3810" x="2705100" y="1589088"/>
          <p14:tracePt t="4060" x="2705100" y="1581150"/>
          <p14:tracePt t="4067" x="2697163" y="1581150"/>
          <p14:tracePt t="4076" x="2679700" y="1581150"/>
          <p14:tracePt t="4093" x="2643188" y="1571625"/>
          <p14:tracePt t="4111" x="2616200" y="1562100"/>
          <p14:tracePt t="4127" x="2554288" y="1536700"/>
          <p14:tracePt t="4146" x="2509838" y="1527175"/>
          <p14:tracePt t="4160" x="2482850" y="1517650"/>
          <p14:tracePt t="4177" x="2446338" y="1517650"/>
          <p14:tracePt t="4194" x="2411413" y="1500188"/>
          <p14:tracePt t="4194" x="2401888" y="1500188"/>
          <p14:tracePt t="4214" x="2393950" y="1500188"/>
          <p14:tracePt t="4226" x="2357438" y="1500188"/>
          <p14:tracePt t="4226" x="2357438" y="1490663"/>
          <p14:tracePt t="4244" x="2339975" y="1490663"/>
          <p14:tracePt t="4260" x="2330450" y="1490663"/>
          <p14:tracePt t="4276" x="2322513" y="1490663"/>
          <p14:tracePt t="4293" x="2312988" y="1490663"/>
          <p14:tracePt t="4309" x="2303463" y="1490663"/>
          <p14:tracePt t="4330" x="2286000" y="1490663"/>
          <p14:tracePt t="4342" x="2268538" y="1490663"/>
          <p14:tracePt t="4362" x="2251075" y="1490663"/>
          <p14:tracePt t="4377" x="2241550" y="1490663"/>
          <p14:tracePt t="4394" x="2214563" y="1509713"/>
          <p14:tracePt t="4410" x="2205038" y="1527175"/>
          <p14:tracePt t="4427" x="2187575" y="1544638"/>
          <p14:tracePt t="4427" x="2179638" y="1544638"/>
          <p14:tracePt t="4445" x="2152650" y="1581150"/>
          <p14:tracePt t="4460" x="2143125" y="1616075"/>
          <p14:tracePt t="4477" x="2116138" y="1633538"/>
          <p14:tracePt t="4493" x="2108200" y="1670050"/>
          <p14:tracePt t="4510" x="2098675" y="1687513"/>
          <p14:tracePt t="4527" x="2089150" y="1704975"/>
          <p14:tracePt t="4545" x="2089150" y="1731963"/>
          <p14:tracePt t="4560" x="2081213" y="1741488"/>
          <p14:tracePt t="4579" x="2081213" y="1758950"/>
          <p14:tracePt t="4594" x="2081213" y="1768475"/>
          <p14:tracePt t="4611" x="2081213" y="1785938"/>
          <p14:tracePt t="4627" x="2081213" y="1803400"/>
          <p14:tracePt t="4643" x="2081213" y="1830388"/>
          <p14:tracePt t="4661" x="2081213" y="1847850"/>
          <p14:tracePt t="4677" x="2081213" y="1874838"/>
          <p14:tracePt t="4693" x="2081213" y="1893888"/>
          <p14:tracePt t="4711" x="2081213" y="1901825"/>
          <p14:tracePt t="4726" x="2081213" y="1911350"/>
          <p14:tracePt t="4743" x="2081213" y="1938338"/>
          <p14:tracePt t="4760" x="2081213" y="1928813"/>
          <p14:tracePt t="5160" x="2098675" y="1919288"/>
          <p14:tracePt t="5167" x="2125663" y="1893888"/>
          <p14:tracePt t="5176" x="2205038" y="1857375"/>
          <p14:tracePt t="5193" x="2303463" y="1830388"/>
          <p14:tracePt t="5212" x="2411413" y="1803400"/>
          <p14:tracePt t="5227" x="2562225" y="1785938"/>
          <p14:tracePt t="5227" x="2633663" y="1785938"/>
          <p14:tracePt t="5247" x="2759075" y="1785938"/>
          <p14:tracePt t="5259" x="2982913" y="1785938"/>
          <p14:tracePt t="5278" x="3108325" y="1785938"/>
          <p14:tracePt t="5293" x="3232150" y="1785938"/>
          <p14:tracePt t="5310" x="3340100" y="1785938"/>
          <p14:tracePt t="5310" x="3394075" y="1785938"/>
          <p14:tracePt t="5330" x="3465513" y="1785938"/>
          <p14:tracePt t="5343" x="3625850" y="1785938"/>
          <p14:tracePt t="5361" x="3714750" y="1785938"/>
          <p14:tracePt t="5376" x="3795713" y="1785938"/>
          <p14:tracePt t="5394" x="3848100" y="1785938"/>
          <p14:tracePt t="5410" x="3902075" y="1795463"/>
          <p14:tracePt t="5410" x="3919538" y="1795463"/>
          <p14:tracePt t="5430" x="3929063" y="1795463"/>
          <p14:tracePt t="5442" x="3965575" y="1795463"/>
          <p14:tracePt t="5462" x="3983038" y="1803400"/>
          <p14:tracePt t="5476" x="3990975" y="1803400"/>
          <p14:tracePt t="5498" x="4010025" y="1803400"/>
          <p14:tracePt t="5509" x="4017963" y="1812925"/>
          <p14:tracePt t="5529" x="4027488" y="1812925"/>
          <p14:tracePt t="5544" x="4044950" y="1830388"/>
          <p14:tracePt t="5560" x="4044950" y="1839913"/>
          <p14:tracePt t="5590" x="4054475" y="1847850"/>
          <p14:tracePt t="5599" x="4062413" y="1866900"/>
          <p14:tracePt t="5609" x="4081463" y="1884363"/>
          <p14:tracePt t="5627" x="4098925" y="1901825"/>
          <p14:tracePt t="5627" x="4098925" y="1911350"/>
          <p14:tracePt t="5646" x="4108450" y="1919288"/>
          <p14:tracePt t="5659" x="4108450" y="1911350"/>
          <p14:tracePt t="6129" x="4108450" y="1901825"/>
          <p14:tracePt t="6138" x="4116388" y="1893888"/>
          <p14:tracePt t="6144" x="4152900" y="1857375"/>
          <p14:tracePt t="6160" x="4205288" y="1830388"/>
          <p14:tracePt t="6178" x="4251325" y="1803400"/>
          <p14:tracePt t="6193" x="4313238" y="1795463"/>
          <p14:tracePt t="6212" x="4375150" y="1776413"/>
          <p14:tracePt t="6226" x="4456113" y="1776413"/>
          <p14:tracePt t="6226" x="4491038" y="1776413"/>
          <p14:tracePt t="6246" x="4598988" y="1776413"/>
          <p14:tracePt t="6260" x="4687888" y="1776413"/>
          <p14:tracePt t="6278" x="4786313" y="1776413"/>
          <p14:tracePt t="6293" x="4840288" y="1776413"/>
          <p14:tracePt t="6310" x="4902200" y="1776413"/>
          <p14:tracePt t="6327" x="4965700" y="1785938"/>
          <p14:tracePt t="6343" x="5054600" y="1785938"/>
          <p14:tracePt t="6362" x="5116513" y="1795463"/>
          <p14:tracePt t="6376" x="5170488" y="1795463"/>
          <p14:tracePt t="6394" x="5205413" y="1803400"/>
          <p14:tracePt t="6410" x="5241925" y="1803400"/>
          <p14:tracePt t="6428" x="5259388" y="1803400"/>
          <p14:tracePt t="6443" x="5268913" y="1803400"/>
          <p14:tracePt t="6461" x="5276850" y="1803400"/>
          <p14:tracePt t="6968" x="5303838" y="1803400"/>
          <p14:tracePt t="6977" x="5313363" y="1795463"/>
          <p14:tracePt t="6982" x="5330825" y="1795463"/>
          <p14:tracePt t="6992" x="5384800" y="1768475"/>
          <p14:tracePt t="7010" x="5446713" y="1758950"/>
          <p14:tracePt t="7026" x="5491163" y="1751013"/>
          <p14:tracePt t="7043" x="5527675" y="1741488"/>
          <p14:tracePt t="7043" x="5537200" y="1741488"/>
          <p14:tracePt t="7060" x="5581650" y="1741488"/>
          <p14:tracePt t="7077" x="5608638" y="1741488"/>
          <p14:tracePt t="7093" x="5643563" y="1724025"/>
          <p14:tracePt t="7111" x="5670550" y="1724025"/>
          <p14:tracePt t="7126" x="5705475" y="1724025"/>
          <p14:tracePt t="7126" x="5724525" y="1724025"/>
          <p14:tracePt t="7146" x="5741988" y="1724025"/>
          <p14:tracePt t="7158" x="5776913" y="1724025"/>
          <p14:tracePt t="7178" x="5803900" y="1724025"/>
          <p14:tracePt t="7192" x="5813425" y="1724025"/>
          <p14:tracePt t="7212" x="5830888" y="1714500"/>
          <p14:tracePt t="7226" x="5840413" y="1714500"/>
          <p14:tracePt t="7243" x="5857875" y="1714500"/>
          <p14:tracePt t="7260" x="5867400" y="1714500"/>
          <p14:tracePt t="7275" x="5894388" y="1714500"/>
          <p14:tracePt t="7293" x="5902325" y="1714500"/>
          <p14:tracePt t="7309" x="5911850" y="1714500"/>
          <p14:tracePt t="7325" x="5919788" y="1714500"/>
          <p14:tracePt t="7345" x="5919788" y="1704975"/>
          <p14:tracePt t="7892" x="5919788" y="1697038"/>
          <p14:tracePt t="8730" x="5929313" y="1697038"/>
          <p14:tracePt t="8783" x="5938838" y="1697038"/>
          <p14:tracePt t="8792" x="5965825" y="1697038"/>
          <p14:tracePt t="8807" x="5973763" y="1697038"/>
          <p14:tracePt t="8814" x="5983288" y="1697038"/>
          <p14:tracePt t="8825" x="6027738" y="1697038"/>
          <p14:tracePt t="8843" x="6062663" y="1697038"/>
          <p14:tracePt t="8843" x="6108700" y="1697038"/>
          <p14:tracePt t="8862" x="6143625" y="1697038"/>
          <p14:tracePt t="8875" x="6348413" y="1697038"/>
          <p14:tracePt t="8894" x="6473825" y="1697038"/>
          <p14:tracePt t="8909" x="6643688" y="1697038"/>
          <p14:tracePt t="8926" x="6777038" y="1697038"/>
          <p14:tracePt t="8942" x="6919913" y="1697038"/>
          <p14:tracePt t="8959" x="7027863" y="1697038"/>
          <p14:tracePt t="8959" x="7081838" y="1697038"/>
          <p14:tracePt t="8976" x="7188200" y="1697038"/>
          <p14:tracePt t="8992" x="7269163" y="1697038"/>
          <p14:tracePt t="9008" x="7331075" y="1697038"/>
          <p14:tracePt t="9025" x="7385050" y="1697038"/>
          <p14:tracePt t="9042" x="7419975" y="1697038"/>
          <p14:tracePt t="9059" x="7429500" y="1697038"/>
          <p14:tracePt t="9059" x="7439025" y="1697038"/>
          <p14:tracePt t="9078" x="7446963" y="1697038"/>
          <p14:tracePt t="9092" x="7456488" y="1697038"/>
          <p14:tracePt t="9114" x="7473950" y="1697038"/>
          <p14:tracePt t="9130" x="7483475" y="1697038"/>
          <p14:tracePt t="9554" x="7491413" y="1697038"/>
          <p14:tracePt t="9560" x="7500938" y="1697038"/>
          <p14:tracePt t="9575" x="7518400" y="1714500"/>
          <p14:tracePt t="9592" x="7537450" y="1731963"/>
          <p14:tracePt t="9610" x="7545388" y="1741488"/>
          <p14:tracePt t="9630" x="7545388" y="1751013"/>
          <p14:tracePt t="9661" x="7554913" y="1751013"/>
          <p14:tracePt t="9676" x="7554913" y="1758950"/>
          <p14:tracePt t="9684" x="7554913" y="1768475"/>
          <p14:tracePt t="9692" x="7554913" y="1776413"/>
          <p14:tracePt t="9723" x="7554913" y="1785938"/>
          <p14:tracePt t="9738" x="7554913" y="1795463"/>
          <p14:tracePt t="9761" x="7545388" y="1795463"/>
          <p14:tracePt t="9768" x="7527925" y="1795463"/>
          <p14:tracePt t="9776" x="7510463" y="1812925"/>
          <p14:tracePt t="9793" x="7483475" y="1822450"/>
          <p14:tracePt t="9809" x="7456488" y="1822450"/>
          <p14:tracePt t="9826" x="7429500" y="1822450"/>
          <p14:tracePt t="9842" x="7385050" y="1822450"/>
          <p14:tracePt t="9842" x="7358063" y="1822450"/>
          <p14:tracePt t="9862" x="7323138" y="1822450"/>
          <p14:tracePt t="9875" x="7251700" y="1812925"/>
          <p14:tracePt t="9894" x="7205663" y="1803400"/>
          <p14:tracePt t="9909" x="7143750" y="1795463"/>
          <p14:tracePt t="9927" x="7108825" y="1776413"/>
          <p14:tracePt t="9942" x="7081838" y="1776413"/>
          <p14:tracePt t="9942" x="7072313" y="1776413"/>
          <p14:tracePt t="9962" x="7054850" y="1776413"/>
          <p14:tracePt t="9977" x="7045325" y="1776413"/>
          <p14:tracePt t="9994" x="7072313" y="1768475"/>
          <p14:tracePt t="10322" x="7099300" y="1758950"/>
          <p14:tracePt t="10330" x="7134225" y="1741488"/>
          <p14:tracePt t="10341" x="7180263" y="1731963"/>
          <p14:tracePt t="10341" x="7224713" y="1714500"/>
          <p14:tracePt t="10362" x="7232650" y="1714500"/>
          <p14:tracePt t="10375" x="7286625" y="1714500"/>
          <p14:tracePt t="10394" x="7304088" y="1714500"/>
          <p14:tracePt t="10407" x="7331075" y="1714500"/>
          <p14:tracePt t="10428" x="7340600" y="1714500"/>
          <p14:tracePt t="10441" x="7348538" y="1714500"/>
          <p14:tracePt t="10459" x="7358063" y="1714500"/>
          <p14:tracePt t="10476" x="7367588" y="1714500"/>
          <p14:tracePt t="10492" x="7348538" y="1714500"/>
          <p14:tracePt t="10830" x="7323138" y="1714500"/>
          <p14:tracePt t="10838" x="7304088" y="1714500"/>
          <p14:tracePt t="10845" x="7277100" y="1714500"/>
          <p14:tracePt t="10858" x="7188200" y="1714500"/>
          <p14:tracePt t="10875" x="6946900" y="1714500"/>
          <p14:tracePt t="10894" x="6705600" y="1724025"/>
          <p14:tracePt t="10908" x="6438900" y="1758950"/>
          <p14:tracePt t="10926" x="6197600" y="1776413"/>
          <p14:tracePt t="10942" x="5946775" y="1830388"/>
          <p14:tracePt t="10960" x="5741988" y="1884363"/>
          <p14:tracePt t="10975" x="5537200" y="1946275"/>
          <p14:tracePt t="10994" x="5456238" y="1965325"/>
          <p14:tracePt t="11008" x="5402263" y="1982788"/>
          <p14:tracePt t="11028" x="5384800" y="1982788"/>
          <p14:tracePt t="11042" x="5375275" y="1982788"/>
          <p14:tracePt t="11238" x="5357813" y="1982788"/>
          <p14:tracePt t="11246" x="5313363" y="1982788"/>
          <p14:tracePt t="11258" x="5187950" y="1982788"/>
          <p14:tracePt t="11278" x="5116513" y="1982788"/>
          <p14:tracePt t="11290" x="4857750" y="1982788"/>
          <p14:tracePt t="11310" x="4616450" y="2000250"/>
          <p14:tracePt t="11326" x="4411663" y="2054225"/>
          <p14:tracePt t="11341" x="4160838" y="2125663"/>
          <p14:tracePt t="11359" x="3929063" y="2179638"/>
          <p14:tracePt t="11375" x="3724275" y="2241550"/>
          <p14:tracePt t="11375" x="3643313" y="2276475"/>
          <p14:tracePt t="11393" x="3509963" y="2303463"/>
          <p14:tracePt t="11408" x="3402013" y="2347913"/>
          <p14:tracePt t="11426" x="3322638" y="2366963"/>
          <p14:tracePt t="11441" x="3241675" y="2374900"/>
          <p14:tracePt t="11441" x="3205163" y="2393950"/>
          <p14:tracePt t="11462" x="3170238" y="2393950"/>
          <p14:tracePt t="11473" x="3054350" y="2411413"/>
          <p14:tracePt t="11494" x="2973388" y="2411413"/>
          <p14:tracePt t="11508" x="2911475" y="2411413"/>
          <p14:tracePt t="11526" x="2840038" y="2411413"/>
          <p14:tracePt t="11541" x="2786063" y="2411413"/>
          <p14:tracePt t="11558" x="2741613" y="2411413"/>
          <p14:tracePt t="11575" x="2714625" y="2411413"/>
          <p14:tracePt t="11575" x="2687638" y="2411413"/>
          <p14:tracePt t="11592" x="2670175" y="2411413"/>
          <p14:tracePt t="11609" x="2625725" y="2411413"/>
          <p14:tracePt t="11625" x="2589213" y="2428875"/>
          <p14:tracePt t="11643" x="2554288" y="2446338"/>
          <p14:tracePt t="11657" x="2527300" y="2482850"/>
          <p14:tracePt t="11657" x="2500313" y="2509838"/>
          <p14:tracePt t="11678" x="2482850" y="2536825"/>
          <p14:tracePt t="11690" x="2446338" y="2616200"/>
          <p14:tracePt t="11712" x="2438400" y="2679700"/>
          <p14:tracePt t="11724" x="2438400" y="2732088"/>
          <p14:tracePt t="11742" x="2438400" y="2776538"/>
          <p14:tracePt t="11758" x="2438400" y="2803525"/>
          <p14:tracePt t="11775" x="2455863" y="2840038"/>
          <p14:tracePt t="11775" x="2465388" y="2847975"/>
          <p14:tracePt t="11793" x="2527300" y="2874963"/>
          <p14:tracePt t="11808" x="2608263" y="2901950"/>
          <p14:tracePt t="11825" x="2687638" y="2901950"/>
          <p14:tracePt t="11841" x="2759075" y="2901950"/>
          <p14:tracePt t="11859" x="2822575" y="2901950"/>
          <p14:tracePt t="11875" x="2884488" y="2884488"/>
          <p14:tracePt t="11875" x="2911475" y="2867025"/>
          <p14:tracePt t="11894" x="2928938" y="2847975"/>
          <p14:tracePt t="11908" x="2955925" y="2830513"/>
          <p14:tracePt t="11926" x="2955925" y="2803525"/>
          <p14:tracePt t="11941" x="2955925" y="2786063"/>
          <p14:tracePt t="11958" x="2955925" y="2768600"/>
          <p14:tracePt t="11975" x="2955925" y="2732088"/>
          <p14:tracePt t="11975" x="2955925" y="2724150"/>
          <p14:tracePt t="11993" x="2928938" y="2687638"/>
          <p14:tracePt t="12008" x="2884488" y="2670175"/>
          <p14:tracePt t="12025" x="2830513" y="2652713"/>
          <p14:tracePt t="12041" x="2786063" y="2652713"/>
          <p14:tracePt t="12058" x="2741613" y="2652713"/>
          <p14:tracePt t="12075" x="2697163" y="2660650"/>
          <p14:tracePt t="12075" x="2687638" y="2670175"/>
          <p14:tracePt t="12093" x="2660650" y="2687638"/>
          <p14:tracePt t="12111" x="2643188" y="2724150"/>
          <p14:tracePt t="12125" x="2633663" y="2768600"/>
          <p14:tracePt t="12143" x="2625725" y="2795588"/>
          <p14:tracePt t="12158" x="2625725" y="2830513"/>
          <p14:tracePt t="12175" x="2625725" y="2867025"/>
          <p14:tracePt t="12191" x="2625725" y="2874963"/>
          <p14:tracePt t="12216" x="2633663" y="2884488"/>
          <p14:tracePt t="12224" x="2660650" y="2901950"/>
          <p14:tracePt t="12243" x="2697163" y="2911475"/>
          <p14:tracePt t="12258" x="2741613" y="2911475"/>
          <p14:tracePt t="12258" x="2768600" y="2911475"/>
          <p14:tracePt t="12278" x="2776538" y="2911475"/>
          <p14:tracePt t="12290" x="2803525" y="2911475"/>
          <p14:tracePt t="12310" x="2803525" y="2901950"/>
          <p14:tracePt t="12556" x="2795588" y="2857500"/>
          <p14:tracePt t="12561" x="2776538" y="2840038"/>
          <p14:tracePt t="12574" x="2714625" y="2751138"/>
          <p14:tracePt t="12593" x="2679700" y="2679700"/>
          <p14:tracePt t="12610" x="2633663" y="2616200"/>
          <p14:tracePt t="12625" x="2589213" y="2562225"/>
          <p14:tracePt t="12643" x="2536825" y="2527300"/>
          <p14:tracePt t="12658" x="2490788" y="2490788"/>
          <p14:tracePt t="12658" x="2473325" y="2482850"/>
          <p14:tracePt t="12677" x="2455863" y="2482850"/>
          <p14:tracePt t="12690" x="2384425" y="2473325"/>
          <p14:tracePt t="12711" x="2347913" y="2473325"/>
          <p14:tracePt t="12724" x="2322513" y="2473325"/>
          <p14:tracePt t="12743" x="2303463" y="2482850"/>
          <p14:tracePt t="12758" x="2276475" y="2544763"/>
          <p14:tracePt t="12775" x="2259013" y="2625725"/>
          <p14:tracePt t="12775" x="2259013" y="2660650"/>
          <p14:tracePt t="12792" x="2259013" y="2751138"/>
          <p14:tracePt t="12808" x="2259013" y="2813050"/>
          <p14:tracePt t="12825" x="2268538" y="2894013"/>
          <p14:tracePt t="12842" x="2312988" y="2946400"/>
          <p14:tracePt t="12859" x="2384425" y="3000375"/>
          <p14:tracePt t="12874" x="2465388" y="3036888"/>
          <p14:tracePt t="12874" x="2500313" y="3044825"/>
          <p14:tracePt t="12895" x="2554288" y="3062288"/>
          <p14:tracePt t="12895" x="2589213" y="3062288"/>
          <p14:tracePt t="12908" x="2670175" y="3062288"/>
          <p14:tracePt t="12927" x="2759075" y="3062288"/>
          <p14:tracePt t="12941" x="2813050" y="3044825"/>
          <p14:tracePt t="12960" x="2867025" y="3000375"/>
          <p14:tracePt t="12975" x="2901950" y="2946400"/>
          <p14:tracePt t="12975" x="2911475" y="2911475"/>
          <p14:tracePt t="12992" x="2928938" y="2813050"/>
          <p14:tracePt t="13008" x="2928938" y="2724150"/>
          <p14:tracePt t="13023" x="2928938" y="2643188"/>
          <p14:tracePt t="13041" x="2911475" y="2581275"/>
          <p14:tracePt t="13058" x="2874963" y="2536825"/>
          <p14:tracePt t="13075" x="2840038" y="2490788"/>
          <p14:tracePt t="13091" x="2776538" y="2482850"/>
          <p14:tracePt t="13110" x="2732088" y="2482850"/>
          <p14:tracePt t="13125" x="2687638" y="2490788"/>
          <p14:tracePt t="13144" x="2633663" y="2527300"/>
          <p14:tracePt t="13159" x="2598738" y="2571750"/>
          <p14:tracePt t="13175" x="2589213" y="2633663"/>
          <p14:tracePt t="13191" x="2571750" y="2724150"/>
          <p14:tracePt t="13209" x="2571750" y="2759075"/>
          <p14:tracePt t="13225" x="2608263" y="2786063"/>
          <p14:tracePt t="13241" x="2660650" y="2813050"/>
          <p14:tracePt t="13258" x="2705100" y="2830513"/>
          <p14:tracePt t="13274" x="2768600" y="2830513"/>
          <p14:tracePt t="13291" x="2840038" y="2830513"/>
          <p14:tracePt t="13309" x="2867025" y="2813050"/>
          <p14:tracePt t="13325" x="2894013" y="2795588"/>
          <p14:tracePt t="13341" x="2894013" y="2751138"/>
          <p14:tracePt t="13341" x="2894013" y="2724150"/>
          <p14:tracePt t="13362" x="2894013" y="2705100"/>
          <p14:tracePt t="13375" x="2894013" y="2660650"/>
          <p14:tracePt t="13375" x="2894013" y="2616200"/>
          <p14:tracePt t="13394" x="2894013" y="2598738"/>
          <p14:tracePt t="13406" x="2874963" y="2554288"/>
          <p14:tracePt t="13424" x="2857500" y="2536825"/>
          <p14:tracePt t="13441" x="2840038" y="2527300"/>
          <p14:tracePt t="13458" x="2795588" y="2509838"/>
          <p14:tracePt t="13474" x="2759075" y="2509838"/>
          <p14:tracePt t="13491" x="2705100" y="2509838"/>
          <p14:tracePt t="13508" x="2670175" y="2509838"/>
          <p14:tracePt t="13524" x="2660650" y="2509838"/>
          <p14:tracePt t="13540" x="2652713" y="2527300"/>
          <p14:tracePt t="13557" x="2652713" y="2536825"/>
          <p14:tracePt t="13646" x="2652713" y="2544763"/>
          <p14:tracePt t="13661" x="2652713" y="2554288"/>
          <p14:tracePt t="13671" x="2660650" y="2554288"/>
          <p14:tracePt t="13685" x="2670175" y="2562225"/>
          <p14:tracePt t="13692" x="2705100" y="2571750"/>
          <p14:tracePt t="13711" x="2724150" y="2571750"/>
          <p14:tracePt t="13724" x="2751138" y="2571750"/>
          <p14:tracePt t="13742" x="2759075" y="2571750"/>
          <p14:tracePt t="13757" x="2759075" y="2562225"/>
          <p14:tracePt t="13846" x="2759075" y="2554288"/>
          <p14:tracePt t="13855" x="2759075" y="2544763"/>
          <p14:tracePt t="13886" x="2751138" y="2544763"/>
          <p14:tracePt t="13892" x="2724150" y="2544763"/>
          <p14:tracePt t="13908" x="2714625" y="2544763"/>
          <p14:tracePt t="13924" x="2697163" y="2544763"/>
          <p14:tracePt t="13941" x="2687638" y="2544763"/>
          <p14:tracePt t="13957" x="2687638" y="2554288"/>
          <p14:tracePt t="14000" x="2687638" y="2562225"/>
          <p14:tracePt t="14009" x="2687638" y="2589213"/>
          <p14:tracePt t="14015" x="2687638" y="2598738"/>
          <p14:tracePt t="14025" x="2687638" y="2608263"/>
          <p14:tracePt t="14055" x="2705100" y="2608263"/>
          <p14:tracePt t="14062" x="2714625" y="2616200"/>
          <p14:tracePt t="14073" x="2759075" y="2616200"/>
          <p14:tracePt t="14091" x="2803525" y="2616200"/>
          <p14:tracePt t="14091" x="2830513" y="2616200"/>
          <p14:tracePt t="14110" x="2847975" y="2616200"/>
          <p14:tracePt t="14125" x="2867025" y="2616200"/>
          <p14:tracePt t="14142" x="2867025" y="2625725"/>
          <p14:tracePt t="14354" x="2874963" y="2633663"/>
          <p14:tracePt t="14361" x="2894013" y="2643188"/>
          <p14:tracePt t="14393" x="2901950" y="2660650"/>
          <p14:tracePt t="14400" x="2901950" y="2670175"/>
          <p14:tracePt t="14492" x="2901950" y="2679700"/>
          <p14:tracePt t="14531" x="2901950" y="2687638"/>
          <p14:tracePt t="14570" x="2901950" y="2697163"/>
          <p14:tracePt t="14593" x="2901950" y="2705100"/>
          <p14:tracePt t="14608" x="2901950" y="2714625"/>
          <p14:tracePt t="14624" x="2911475" y="2741613"/>
          <p14:tracePt t="14631" x="2911475" y="2751138"/>
          <p14:tracePt t="14655" x="2911475" y="2759075"/>
          <p14:tracePt t="14662" x="2919413" y="2768600"/>
          <p14:tracePt t="14675" x="2919413" y="2795588"/>
          <p14:tracePt t="14691" x="2919413" y="2813050"/>
          <p14:tracePt t="14709" x="2919413" y="2795588"/>
          <p14:tracePt t="15047" x="2919413" y="2759075"/>
          <p14:tracePt t="15055" x="2919413" y="2724150"/>
          <p14:tracePt t="15062" x="2919413" y="2687638"/>
          <p14:tracePt t="15073" x="2919413" y="2581275"/>
          <p14:tracePt t="15073" x="2919413" y="2527300"/>
          <p14:tracePt t="15093" x="2919413" y="2411413"/>
          <p14:tracePt t="15110" x="2938463" y="2303463"/>
          <p14:tracePt t="15124" x="2946400" y="2259013"/>
          <p14:tracePt t="15142" x="2955925" y="2241550"/>
          <p14:tracePt t="15157" x="2955925" y="2232025"/>
          <p14:tracePt t="15174" x="2965450" y="2232025"/>
          <p14:tracePt t="15208" x="2982913" y="2232025"/>
          <p14:tracePt t="15216" x="3000375" y="2232025"/>
          <p14:tracePt t="15224" x="3081338" y="2251075"/>
          <p14:tracePt t="15242" x="3241675" y="2295525"/>
          <p14:tracePt t="15257" x="3562350" y="2411413"/>
          <p14:tracePt t="15275" x="4044950" y="2509838"/>
          <p14:tracePt t="15290" x="4670425" y="2643188"/>
          <p14:tracePt t="15290" x="4946650" y="2687638"/>
          <p14:tracePt t="15311" x="5268913" y="2732088"/>
          <p14:tracePt t="15323" x="5884863" y="2751138"/>
          <p14:tracePt t="15342" x="6215063" y="2751138"/>
          <p14:tracePt t="15358" x="6411913" y="2741613"/>
          <p14:tracePt t="15374" x="6545263" y="2697163"/>
          <p14:tracePt t="15374" x="6608763" y="2687638"/>
          <p14:tracePt t="15394" x="6643688" y="2670175"/>
          <p14:tracePt t="15406" x="6688138" y="2660650"/>
          <p14:tracePt t="15426" x="6705600" y="2660650"/>
          <p14:tracePt t="15441" x="6715125" y="2660650"/>
          <p14:tracePt t="15457" x="6715125" y="2652713"/>
          <p14:tracePt t="15708" x="6715125" y="2643188"/>
          <p14:tracePt t="15739" x="6705600" y="2616200"/>
          <p14:tracePt t="15747" x="6688138" y="2581275"/>
          <p14:tracePt t="15756" x="6680200" y="2517775"/>
          <p14:tracePt t="15774" x="6670675" y="2455863"/>
          <p14:tracePt t="15791" x="6670675" y="2374900"/>
          <p14:tracePt t="15807" x="6670675" y="2251075"/>
          <p14:tracePt t="15825" x="6670675" y="2187575"/>
          <p14:tracePt t="15842" x="6670675" y="2108200"/>
          <p14:tracePt t="15857" x="6670675" y="2062163"/>
          <p14:tracePt t="15875" x="6653213" y="2017713"/>
          <p14:tracePt t="15890" x="6643688" y="1982788"/>
          <p14:tracePt t="15890" x="6643688" y="1973263"/>
          <p14:tracePt t="15911" x="6626225" y="1946275"/>
          <p14:tracePt t="15924" x="6599238" y="1911350"/>
          <p14:tracePt t="15943" x="6589713" y="1893888"/>
          <p14:tracePt t="15957" x="6581775" y="1866900"/>
          <p14:tracePt t="15975" x="6562725" y="1847850"/>
          <p14:tracePt t="15991" x="6554788" y="1839913"/>
          <p14:tracePt t="16007" x="6545263" y="1822450"/>
          <p14:tracePt t="16024" x="6527800" y="1795463"/>
          <p14:tracePt t="16041" x="6518275" y="1785938"/>
          <p14:tracePt t="16056" x="6518275" y="1776413"/>
          <p14:tracePt t="16073" x="6518275" y="1768475"/>
          <p14:tracePt t="16090" x="6518275" y="1758950"/>
          <p14:tracePt t="16108" x="6518275" y="1751013"/>
          <p14:tracePt t="16123" x="6510338" y="1741488"/>
          <p14:tracePt t="16140" x="6510338" y="1724025"/>
          <p14:tracePt t="16156" x="6510338" y="1714500"/>
          <p14:tracePt t="16173" x="6510338" y="1704975"/>
          <p14:tracePt t="16192" x="6510338" y="1687513"/>
          <p14:tracePt t="16207" x="6510338" y="1670050"/>
          <p14:tracePt t="16226" x="6510338" y="1643063"/>
          <p14:tracePt t="16241" x="6510338" y="1633538"/>
          <p14:tracePt t="16257" x="6510338" y="1625600"/>
          <p14:tracePt t="16273" x="6510338" y="1616075"/>
          <p14:tracePt t="16289" x="6510338" y="1608138"/>
          <p14:tracePt t="16306" x="6510338" y="1598613"/>
          <p14:tracePt t="16323" x="6510338" y="1589088"/>
          <p14:tracePt t="16340" x="6510338" y="1571625"/>
          <p14:tracePt t="16362" x="6510338" y="1562100"/>
          <p14:tracePt t="16393" x="6518275" y="1554163"/>
          <p14:tracePt t="16410" x="6545263" y="1554163"/>
          <p14:tracePt t="16416" x="6581775" y="1544638"/>
          <p14:tracePt t="16424" x="6661150" y="1517650"/>
          <p14:tracePt t="16443" x="6759575" y="1490663"/>
          <p14:tracePt t="16457" x="6867525" y="1465263"/>
          <p14:tracePt t="16475" x="6973888" y="1446213"/>
          <p14:tracePt t="16490" x="7072313" y="1438275"/>
          <p14:tracePt t="16507" x="7126288" y="1419225"/>
          <p14:tracePt t="16507" x="7153275" y="1419225"/>
          <p14:tracePt t="16525" x="7188200" y="1419225"/>
          <p14:tracePt t="16540" x="7205663" y="1419225"/>
          <p14:tracePt t="16557" x="7215188" y="1419225"/>
          <p14:tracePt t="16572" x="7242175" y="1419225"/>
          <p14:tracePt t="16847" x="7251700" y="1419225"/>
          <p14:tracePt t="16855" x="7286625" y="1411288"/>
          <p14:tracePt t="16862" x="7304088" y="1393825"/>
          <p14:tracePt t="16875" x="7402513" y="1357313"/>
          <p14:tracePt t="16890" x="7572375" y="1322388"/>
          <p14:tracePt t="16890" x="7680325" y="1295400"/>
          <p14:tracePt t="16910" x="7796213" y="1276350"/>
          <p14:tracePt t="16923" x="8116888" y="1276350"/>
          <p14:tracePt t="16941" x="8269288" y="1295400"/>
          <p14:tracePt t="16957" x="8402638" y="1322388"/>
          <p14:tracePt t="16975" x="8545513" y="1384300"/>
          <p14:tracePt t="16990" x="8653463" y="1428750"/>
          <p14:tracePt t="16990" x="8715375" y="1473200"/>
          <p14:tracePt t="17011" x="8777288" y="1517650"/>
          <p14:tracePt t="17023" x="8920163" y="1598613"/>
          <p14:tracePt t="17043" x="8983663" y="1643063"/>
          <p14:tracePt t="17056" x="9028113" y="1679575"/>
          <p14:tracePt t="17076" x="9063038" y="1704975"/>
          <p14:tracePt t="17090" x="9082088" y="1714500"/>
          <p14:tracePt t="17107" x="9072563" y="1714500"/>
          <p14:tracePt t="17170" x="9055100" y="1714500"/>
          <p14:tracePt t="17178" x="9010650" y="1714500"/>
          <p14:tracePt t="17189" x="8858250" y="1670050"/>
          <p14:tracePt t="17207" x="8653463" y="1608138"/>
          <p14:tracePt t="17207" x="8474075" y="1544638"/>
          <p14:tracePt t="17229" x="8180388" y="1455738"/>
          <p14:tracePt t="17240" x="7929563" y="1384300"/>
          <p14:tracePt t="17259" x="7680325" y="1330325"/>
          <p14:tracePt t="17274" x="7483475" y="1312863"/>
          <p14:tracePt t="17292" x="7304088" y="1295400"/>
          <p14:tracePt t="17307" x="7062788" y="1276350"/>
          <p14:tracePt t="17325" x="6929438" y="1295400"/>
          <p14:tracePt t="17341" x="6813550" y="1339850"/>
          <p14:tracePt t="17357" x="6697663" y="1401763"/>
          <p14:tracePt t="17375" x="6599238" y="1446213"/>
          <p14:tracePt t="17390" x="6518275" y="1509713"/>
          <p14:tracePt t="17390" x="6500813" y="1536700"/>
          <p14:tracePt t="17410" x="6465888" y="1562100"/>
          <p14:tracePt t="17423" x="6438900" y="1608138"/>
          <p14:tracePt t="17443" x="6429375" y="1625600"/>
          <p14:tracePt t="17456" x="6446838" y="1625600"/>
          <p14:tracePt t="17501" x="6465888" y="1625600"/>
          <p14:tracePt t="17509" x="6510338" y="1625600"/>
          <p14:tracePt t="17523" x="6697663" y="1562100"/>
          <p14:tracePt t="17541" x="6831013" y="1517650"/>
          <p14:tracePt t="17557" x="6929438" y="1465263"/>
          <p14:tracePt t="17573" x="6991350" y="1438275"/>
          <p14:tracePt t="17590" x="7027863" y="1401763"/>
          <p14:tracePt t="17607" x="7037388" y="1393825"/>
          <p14:tracePt t="17607" x="7037388" y="1374775"/>
          <p14:tracePt t="17627" x="7037388" y="1347788"/>
          <p14:tracePt t="17641" x="7037388" y="1330325"/>
          <p14:tracePt t="17658" x="7000875" y="1295400"/>
          <p14:tracePt t="17673" x="6911975" y="1268413"/>
          <p14:tracePt t="17673" x="6867525" y="1250950"/>
          <p14:tracePt t="17693" x="6813550" y="1250950"/>
          <p14:tracePt t="17705" x="6688138" y="1250950"/>
          <p14:tracePt t="17727" x="6626225" y="1268413"/>
          <p14:tracePt t="17740" x="6572250" y="1303338"/>
          <p14:tracePt t="17758" x="6537325" y="1339850"/>
          <p14:tracePt t="17773" x="6518275" y="1374775"/>
          <p14:tracePt t="17790" x="6491288" y="1411288"/>
          <p14:tracePt t="17806" x="6491288" y="1438275"/>
          <p14:tracePt t="17823" x="6491288" y="1527175"/>
          <p14:tracePt t="17842" x="6510338" y="1571625"/>
          <p14:tracePt t="17857" x="6589713" y="1625600"/>
          <p14:tracePt t="17875" x="6688138" y="1679575"/>
          <p14:tracePt t="17890" x="6786563" y="1724025"/>
          <p14:tracePt t="17890" x="6840538" y="1741488"/>
          <p14:tracePt t="17910" x="6894513" y="1751013"/>
          <p14:tracePt t="17922" x="7000875" y="1768475"/>
          <p14:tracePt t="17943" x="7045325" y="1768475"/>
          <p14:tracePt t="17957" x="7062788" y="1768475"/>
          <p14:tracePt t="17974" x="7081838" y="1768475"/>
          <p14:tracePt t="17990" x="7089775" y="1768475"/>
          <p14:tracePt t="18009" x="7089775" y="1751013"/>
          <p14:tracePt t="18317" x="7081838" y="1741488"/>
          <p14:tracePt t="18325" x="7072313" y="1731963"/>
          <p14:tracePt t="18332" x="7062788" y="1731963"/>
          <p14:tracePt t="18340" x="7037388" y="1714500"/>
          <p14:tracePt t="18357" x="7018338" y="1697038"/>
          <p14:tracePt t="18374" x="7000875" y="1679575"/>
          <p14:tracePt t="18390" x="6991350" y="1660525"/>
          <p14:tracePt t="18408" x="6965950" y="1652588"/>
          <p14:tracePt t="18422" x="6946900" y="1643063"/>
          <p14:tracePt t="18441" x="6938963" y="1633538"/>
          <p14:tracePt t="18456" x="6929438" y="1633538"/>
          <p14:tracePt t="18479" x="6938963" y="1633538"/>
          <p14:tracePt t="18986" x="6946900" y="1633538"/>
          <p14:tracePt t="18994" x="6973888" y="1633538"/>
          <p14:tracePt t="19005" x="7062788" y="1633538"/>
          <p14:tracePt t="19022" x="7205663" y="1633538"/>
          <p14:tracePt t="19022" x="7286625" y="1652588"/>
          <p14:tracePt t="19040" x="7554913" y="1704975"/>
          <p14:tracePt t="19057" x="7848600" y="1776413"/>
          <p14:tracePt t="19072" x="8170863" y="1874838"/>
          <p14:tracePt t="19089" x="8491538" y="1990725"/>
          <p14:tracePt t="19106" x="8796338" y="2081213"/>
          <p14:tracePt t="19106" x="8920163" y="2133600"/>
          <p14:tracePt t="19126" x="9197975" y="2214563"/>
          <p14:tracePt t="19141" x="9402763" y="2276475"/>
          <p14:tracePt t="19159" x="9510713" y="2322513"/>
          <p14:tracePt t="19173" x="9653588" y="2366963"/>
          <p14:tracePt t="19191" x="9742488" y="2393950"/>
          <p14:tracePt t="19206" x="9840913" y="2438400"/>
          <p14:tracePt t="19224" x="9902825" y="2465388"/>
          <p14:tracePt t="19224" x="9929813" y="2473325"/>
          <p14:tracePt t="19241" x="9974263" y="2482850"/>
          <p14:tracePt t="19257" x="10010775" y="2509838"/>
          <p14:tracePt t="19273" x="10045700" y="2517775"/>
          <p14:tracePt t="19289" x="10063163" y="2517775"/>
          <p14:tracePt t="19306" x="10072688" y="2527300"/>
          <p14:tracePt t="19333" x="10082213" y="2527300"/>
          <p14:tracePt t="19434" x="10082213" y="2536825"/>
          <p14:tracePt t="19440" x="10072688" y="2536825"/>
          <p14:tracePt t="19818" x="10063163" y="2536825"/>
          <p14:tracePt t="19825" x="10055225" y="2544763"/>
          <p14:tracePt t="19840" x="10028238" y="2562225"/>
          <p14:tracePt t="19857" x="10001250" y="2581275"/>
          <p14:tracePt t="19874" x="9966325" y="2598738"/>
          <p14:tracePt t="19890" x="9912350" y="2643188"/>
          <p14:tracePt t="19907" x="9875838" y="2679700"/>
          <p14:tracePt t="19922" x="9840913" y="2697163"/>
          <p14:tracePt t="19922" x="9831388" y="2705100"/>
          <p14:tracePt t="19942" x="9813925" y="2732088"/>
          <p14:tracePt t="19957" x="9777413" y="2741613"/>
          <p14:tracePt t="19975" x="9759950" y="2751138"/>
          <p14:tracePt t="19990" x="9742488" y="2759075"/>
          <p14:tracePt t="20006" x="9725025" y="2759075"/>
          <p14:tracePt t="20022" x="9705975" y="2768600"/>
          <p14:tracePt t="20022" x="9698038" y="2768600"/>
          <p14:tracePt t="20041" x="9688513" y="2768600"/>
          <p14:tracePt t="20056" x="9671050" y="2768600"/>
          <p14:tracePt t="20073" x="9661525" y="2768600"/>
          <p14:tracePt t="20089" x="9644063" y="2768600"/>
          <p14:tracePt t="20105" x="9634538" y="2768600"/>
          <p14:tracePt t="20122" x="9626600" y="2759075"/>
          <p14:tracePt t="20139" x="9617075" y="2751138"/>
          <p14:tracePt t="20163" x="9609138" y="2741613"/>
          <p14:tracePt t="20189" x="9609138" y="2732088"/>
          <p14:tracePt t="20210" x="9609138" y="2714625"/>
          <p14:tracePt t="20234" x="9609138" y="2705100"/>
          <p14:tracePt t="20264" x="9609138" y="2697163"/>
          <p14:tracePt t="20357" x="9609138" y="2687638"/>
          <p14:tracePt t="20441" x="9609138" y="2679700"/>
          <p14:tracePt t="20495" x="9609138" y="2670175"/>
          <p14:tracePt t="20533" x="9617075" y="2670175"/>
          <p14:tracePt t="20549" x="9626600" y="2670175"/>
          <p14:tracePt t="20564" x="9634538" y="2670175"/>
          <p14:tracePt t="20595" x="9653588" y="2670175"/>
          <p14:tracePt t="20618" x="9661525" y="2670175"/>
          <p14:tracePt t="20649" x="9661525" y="2660650"/>
          <p14:tracePt t="20656" x="9671050" y="2660650"/>
          <p14:tracePt t="20672" x="9680575" y="2660650"/>
          <p14:tracePt t="20702" x="9688513" y="2660650"/>
          <p14:tracePt t="20741" x="9698038" y="2660650"/>
          <p14:tracePt t="20756" x="9705975" y="2660650"/>
          <p14:tracePt t="20764" x="9715500" y="2660650"/>
          <p14:tracePt t="20779" x="9732963" y="2660650"/>
          <p14:tracePt t="20788" x="9742488" y="2660650"/>
          <p14:tracePt t="20805" x="9752013" y="2660650"/>
          <p14:tracePt t="20823" x="9769475" y="2660650"/>
          <p14:tracePt t="20839" x="9777413" y="2660650"/>
          <p14:tracePt t="20855" x="9786938" y="2660650"/>
          <p14:tracePt t="20872" x="9804400" y="2660650"/>
          <p14:tracePt t="20888" x="9813925" y="2660650"/>
          <p14:tracePt t="20905" x="9823450" y="2660650"/>
          <p14:tracePt t="20922" x="9831388" y="2660650"/>
          <p14:tracePt t="20938" x="9840913" y="2660650"/>
          <p14:tracePt t="20956" x="9848850" y="2670175"/>
          <p14:tracePt t="20973" x="9858375" y="2679700"/>
          <p14:tracePt t="20989" x="9875838" y="2697163"/>
          <p14:tracePt t="21008" x="9894888" y="2705100"/>
          <p14:tracePt t="21022" x="9902825" y="2732088"/>
          <p14:tracePt t="21040" x="9920288" y="2768600"/>
          <p14:tracePt t="21040" x="9929813" y="2776538"/>
          <p14:tracePt t="21057" x="9947275" y="2795588"/>
          <p14:tracePt t="21072" x="9966325" y="2813050"/>
          <p14:tracePt t="21089" x="9983788" y="2847975"/>
          <p14:tracePt t="21105" x="10010775" y="2867025"/>
          <p14:tracePt t="21124" x="10028238" y="2884488"/>
          <p14:tracePt t="21139" x="10055225" y="2911475"/>
          <p14:tracePt t="21139" x="10072688" y="2919413"/>
          <p14:tracePt t="21157" x="10090150" y="2928938"/>
          <p14:tracePt t="21173" x="10126663" y="2938463"/>
          <p14:tracePt t="21191" x="10144125" y="2946400"/>
          <p14:tracePt t="21205" x="10171113" y="2965450"/>
          <p14:tracePt t="21205" x="10188575" y="2965450"/>
          <p14:tracePt t="21226" x="10206038" y="2973388"/>
          <p14:tracePt t="21238" x="10242550" y="2982913"/>
          <p14:tracePt t="21258" x="10260013" y="2982913"/>
          <p14:tracePt t="21273" x="10269538" y="2982913"/>
          <p14:tracePt t="21288" x="10287000" y="2982913"/>
          <p14:tracePt t="21305" x="10304463" y="2982913"/>
          <p14:tracePt t="21322" x="10313988" y="2982913"/>
          <p14:tracePt t="21341" x="10323513" y="2982913"/>
          <p14:tracePt t="21356" x="10331450" y="2982913"/>
          <p14:tracePt t="21373" x="10340975" y="2982913"/>
          <p14:tracePt t="21411" x="10348913" y="2982913"/>
          <p14:tracePt t="21442" x="10348913" y="2973388"/>
          <p14:tracePt t="21449" x="10348913" y="2965450"/>
          <p14:tracePt t="21464" x="10348913" y="2955925"/>
          <p14:tracePt t="21473" x="10358438" y="2938463"/>
          <p14:tracePt t="21489" x="10358438" y="2928938"/>
          <p14:tracePt t="21505" x="10358438" y="2919413"/>
          <p14:tracePt t="21525" x="10340975" y="2919413"/>
          <p14:tracePt t="21610" x="10331450" y="2919413"/>
          <p14:tracePt t="21618" x="10304463" y="2919413"/>
          <p14:tracePt t="21627" x="10287000" y="2919413"/>
          <p14:tracePt t="21638" x="10225088" y="2911475"/>
          <p14:tracePt t="21659" x="10171113" y="2911475"/>
          <p14:tracePt t="21673" x="10134600" y="2901950"/>
          <p14:tracePt t="21690" x="10109200" y="2884488"/>
          <p14:tracePt t="21705" x="10082213" y="2874963"/>
          <p14:tracePt t="21724" x="10063163" y="2857500"/>
          <p14:tracePt t="21739" x="10028238" y="2822575"/>
          <p14:tracePt t="21739" x="10018713" y="2795588"/>
          <p14:tracePt t="21757" x="9983788" y="2759075"/>
          <p14:tracePt t="21773" x="9956800" y="2714625"/>
          <p14:tracePt t="21789" x="9939338" y="2679700"/>
          <p14:tracePt t="21806" x="9929813" y="2652713"/>
          <p14:tracePt t="21822" x="9902825" y="2616200"/>
          <p14:tracePt t="21839" x="9885363" y="2598738"/>
          <p14:tracePt t="21855" x="9867900" y="2562225"/>
          <p14:tracePt t="21875" x="9858375" y="2554288"/>
          <p14:tracePt t="21888" x="9831388" y="2544763"/>
          <p14:tracePt t="21907" x="9823450" y="2536825"/>
          <p14:tracePt t="21921" x="9804400" y="2527300"/>
          <p14:tracePt t="21939" x="9786938" y="2527300"/>
          <p14:tracePt t="21939" x="9769475" y="2527300"/>
          <p14:tracePt t="21957" x="9759950" y="2527300"/>
          <p14:tracePt t="21972" x="9742488" y="2527300"/>
          <p14:tracePt t="21989" x="9725025" y="2527300"/>
          <p14:tracePt t="22007" x="9705975" y="2527300"/>
          <p14:tracePt t="22022" x="9671050" y="2527300"/>
          <p14:tracePt t="22040" x="9653588" y="2527300"/>
          <p14:tracePt t="22040" x="9626600" y="2527300"/>
          <p14:tracePt t="22057" x="9609138" y="2536825"/>
          <p14:tracePt t="22074" x="9582150" y="2544763"/>
          <p14:tracePt t="22088" x="9563100" y="2554288"/>
          <p14:tracePt t="22108" x="9545638" y="2554288"/>
          <p14:tracePt t="22122" x="9545638" y="2571750"/>
          <p14:tracePt t="22138" x="9528175" y="2571750"/>
          <p14:tracePt t="22155" x="9518650" y="2571750"/>
          <p14:tracePt t="22171" x="9518650" y="2581275"/>
          <p14:tracePt t="22188" x="9537700" y="2581275"/>
          <p14:tracePt t="22364" x="9555163" y="2581275"/>
          <p14:tracePt t="22372" x="9582150" y="2562225"/>
          <p14:tracePt t="22380" x="9599613" y="2562225"/>
          <p14:tracePt t="22388" x="9653588" y="2554288"/>
          <p14:tracePt t="22407" x="9698038" y="2544763"/>
          <p14:tracePt t="22422" x="9742488" y="2544763"/>
          <p14:tracePt t="22422" x="9769475" y="2544763"/>
          <p14:tracePt t="22442" x="9777413" y="2544763"/>
          <p14:tracePt t="22455" x="9813925" y="2544763"/>
          <p14:tracePt t="22474" x="9840913" y="2544763"/>
          <p14:tracePt t="22489" x="9858375" y="2554288"/>
          <p14:tracePt t="22506" x="9875838" y="2571750"/>
          <p14:tracePt t="22522" x="9894888" y="2589213"/>
          <p14:tracePt t="22522" x="9912350" y="2598738"/>
          <p14:tracePt t="22542" x="9920288" y="2616200"/>
          <p14:tracePt t="22554" x="9966325" y="2670175"/>
          <p14:tracePt t="22575" x="9991725" y="2705100"/>
          <p14:tracePt t="22588" x="10028238" y="2751138"/>
          <p14:tracePt t="22606" x="10063163" y="2786063"/>
          <p14:tracePt t="22622" x="10082213" y="2822575"/>
          <p14:tracePt t="22639" x="10117138" y="2847975"/>
          <p14:tracePt t="22639" x="10126663" y="2867025"/>
          <p14:tracePt t="22658" x="10153650" y="2894013"/>
          <p14:tracePt t="22673" x="10188575" y="2928938"/>
          <p14:tracePt t="22690" x="10206038" y="2938463"/>
          <p14:tracePt t="22705" x="10225088" y="2955925"/>
          <p14:tracePt t="22724" x="10252075" y="2965450"/>
          <p14:tracePt t="22739" x="10269538" y="2973388"/>
          <p14:tracePt t="22739" x="10277475" y="2990850"/>
          <p14:tracePt t="22759" x="10287000" y="3000375"/>
          <p14:tracePt t="22773" x="10296525" y="3000375"/>
          <p14:tracePt t="22789" x="10304463" y="3009900"/>
          <p14:tracePt t="22805" x="10323513" y="3009900"/>
          <p14:tracePt t="22822" x="10304463" y="3009900"/>
          <p14:tracePt t="23072" x="10287000" y="2990850"/>
          <p14:tracePt t="23088" x="10269538" y="2973388"/>
          <p14:tracePt t="23095" x="10252075" y="2955925"/>
          <p14:tracePt t="23104" x="10225088" y="2928938"/>
          <p14:tracePt t="23123" x="10188575" y="2874963"/>
          <p14:tracePt t="23139" x="10153650" y="2813050"/>
          <p14:tracePt t="23139" x="10134600" y="2786063"/>
          <p14:tracePt t="23158" x="10126663" y="2759075"/>
          <p14:tracePt t="23171" x="10072688" y="2670175"/>
          <p14:tracePt t="23190" x="10055225" y="2625725"/>
          <p14:tracePt t="23205" x="10037763" y="2598738"/>
          <p14:tracePt t="23224" x="10018713" y="2562225"/>
          <p14:tracePt t="23239" x="10010775" y="2554288"/>
          <p14:tracePt t="23239" x="10001250" y="2544763"/>
          <p14:tracePt t="23258" x="9991725" y="2527300"/>
          <p14:tracePt t="23271" x="9974263" y="2517775"/>
          <p14:tracePt t="23290" x="9974263" y="2509838"/>
          <p14:tracePt t="23304" x="9966325" y="2500313"/>
          <p14:tracePt t="23321" x="9956800" y="2490788"/>
          <p14:tracePt t="23339" x="9947275" y="2490788"/>
          <p14:tracePt t="23354" x="9939338" y="2482850"/>
          <p14:tracePt t="23371" x="9920288" y="2482850"/>
          <p14:tracePt t="23389" x="9894888" y="2473325"/>
          <p14:tracePt t="23406" x="9875838" y="2473325"/>
          <p14:tracePt t="23422" x="9858375" y="2473325"/>
          <p14:tracePt t="23422" x="9848850" y="2473325"/>
          <p14:tracePt t="23443" x="9831388" y="2473325"/>
          <p14:tracePt t="23454" x="9796463" y="2473325"/>
          <p14:tracePt t="23474" x="9759950" y="2473325"/>
          <p14:tracePt t="23488" x="9732963" y="2473325"/>
          <p14:tracePt t="23505" x="9698038" y="2473325"/>
          <p14:tracePt t="23522" x="9680575" y="2490788"/>
          <p14:tracePt t="23538" x="9644063" y="2509838"/>
          <p14:tracePt t="23555" x="9626600" y="2527300"/>
          <p14:tracePt t="23555" x="9626600" y="2536825"/>
          <p14:tracePt t="23573" x="9609138" y="2554288"/>
          <p14:tracePt t="23589" x="9582150" y="2571750"/>
          <p14:tracePt t="23605" x="9563100" y="2598738"/>
          <p14:tracePt t="23624" x="9545638" y="2616200"/>
          <p14:tracePt t="23640" x="9528175" y="2643188"/>
          <p14:tracePt t="23658" x="9528175" y="2652713"/>
          <p14:tracePt t="23671" x="9491663" y="2687638"/>
          <p14:tracePt t="23690" x="9491663" y="2697163"/>
          <p14:tracePt t="23711" x="9483725" y="2697163"/>
          <p14:tracePt t="23721" x="9474200" y="2705100"/>
          <p14:tracePt t="23738" x="9466263" y="2714625"/>
          <p14:tracePt t="23757" x="9456738" y="2724150"/>
          <p14:tracePt t="23772" x="9456738" y="2732088"/>
          <p14:tracePt t="23788" x="9439275" y="2732088"/>
          <p14:tracePt t="23804" x="9429750" y="2759075"/>
          <p14:tracePt t="23821" x="9420225" y="2768600"/>
          <p14:tracePt t="23838" x="9402763" y="2776538"/>
          <p14:tracePt t="23855" x="9394825" y="2795588"/>
          <p14:tracePt t="23875" x="9367838" y="2803525"/>
          <p14:tracePt t="23889" x="9358313" y="2822575"/>
          <p14:tracePt t="23906" x="9348788" y="2830513"/>
          <p14:tracePt t="23922" x="9331325" y="2840038"/>
          <p14:tracePt t="23940" x="9323388" y="2847975"/>
          <p14:tracePt t="23955" x="9313863" y="2857500"/>
          <p14:tracePt t="23955" x="9313863" y="2867025"/>
          <p14:tracePt t="23974" x="9286875" y="2894013"/>
          <p14:tracePt t="23989" x="9286875" y="2901950"/>
          <p14:tracePt t="24010" x="9286875" y="2911475"/>
          <p14:tracePt t="24021" x="9304338" y="2911475"/>
          <p14:tracePt t="24427" x="9323388" y="2894013"/>
          <p14:tracePt t="24434" x="9331325" y="2884488"/>
          <p14:tracePt t="24441" x="9358313" y="2874963"/>
          <p14:tracePt t="24454" x="9402763" y="2867025"/>
          <p14:tracePt t="24454" x="9429750" y="2867025"/>
          <p14:tracePt t="24475" x="9474200" y="2867025"/>
          <p14:tracePt t="24488" x="9518650" y="2847975"/>
          <p14:tracePt t="24507" x="9563100" y="2847975"/>
          <p14:tracePt t="24522" x="9609138" y="2847975"/>
          <p14:tracePt t="24539" x="9644063" y="2847975"/>
          <p14:tracePt t="24555" x="9661525" y="2847975"/>
          <p14:tracePt t="24555" x="9671050" y="2847975"/>
          <p14:tracePt t="24575" x="9698038" y="2847975"/>
          <p14:tracePt t="24588" x="9705975" y="2847975"/>
          <p14:tracePt t="24634" x="9715500" y="2847975"/>
          <p14:tracePt t="24641" x="9725025" y="2867025"/>
          <p14:tracePt t="24654" x="9742488" y="2874963"/>
          <p14:tracePt t="24654" x="9752013" y="2884488"/>
          <p14:tracePt t="24673" x="9786938" y="2901950"/>
          <p14:tracePt t="24690" x="9804400" y="2928938"/>
          <p14:tracePt t="24705" x="9813925" y="2946400"/>
          <p14:tracePt t="24725" x="9840913" y="2965450"/>
          <p14:tracePt t="24738" x="9848850" y="2982913"/>
          <p14:tracePt t="24757" x="9848850" y="2990850"/>
          <p14:tracePt t="24780" x="9858375" y="3009900"/>
          <p14:tracePt t="24788" x="9867900" y="3027363"/>
          <p14:tracePt t="24805" x="9885363" y="3044825"/>
          <p14:tracePt t="24821" x="9894888" y="3062288"/>
          <p14:tracePt t="24838" x="9929813" y="3098800"/>
          <p14:tracePt t="24855" x="9956800" y="3116263"/>
          <p14:tracePt t="24855" x="9966325" y="3133725"/>
          <p14:tracePt t="24874" x="10001250" y="3160713"/>
          <p14:tracePt t="24889" x="10028238" y="3179763"/>
          <p14:tracePt t="24905" x="10063163" y="3214688"/>
          <p14:tracePt t="24921" x="10099675" y="3232150"/>
          <p14:tracePt t="24938" x="10144125" y="3259138"/>
          <p14:tracePt t="24954" x="10171113" y="3295650"/>
          <p14:tracePt t="24954" x="10180638" y="3295650"/>
          <p14:tracePt t="24974" x="10188575" y="3303588"/>
          <p14:tracePt t="24987" x="10206038" y="3313113"/>
          <p14:tracePt t="25005" x="10206038" y="3286125"/>
          <p14:tracePt t="25475" x="10206038" y="3276600"/>
          <p14:tracePt t="25480" x="10206038" y="3259138"/>
          <p14:tracePt t="25488" x="10180638" y="3205163"/>
          <p14:tracePt t="25507" x="10171113" y="3160713"/>
          <p14:tracePt t="25521" x="10171113" y="3116263"/>
          <p14:tracePt t="25539" x="10161588" y="3081338"/>
          <p14:tracePt t="25554" x="10144125" y="3062288"/>
          <p14:tracePt t="25571" x="10134600" y="3036888"/>
          <p14:tracePt t="25571" x="10134600" y="3017838"/>
          <p14:tracePt t="25589" x="10126663" y="3000375"/>
          <p14:tracePt t="25604" x="10117138" y="2973388"/>
          <p14:tracePt t="25621" x="10117138" y="2946400"/>
          <p14:tracePt t="25638" x="10109200" y="2938463"/>
          <p14:tracePt t="25654" x="10099675" y="2928938"/>
          <p14:tracePt t="25670" x="10099675" y="2911475"/>
          <p14:tracePt t="25670" x="10090150" y="2901950"/>
          <p14:tracePt t="25691" x="10072688" y="2874963"/>
          <p14:tracePt t="25705" x="10072688" y="2857500"/>
          <p14:tracePt t="25725" x="10063163" y="2840038"/>
          <p14:tracePt t="25738" x="10055225" y="2813050"/>
          <p14:tracePt t="25756" x="10045700" y="2803525"/>
          <p14:tracePt t="25770" x="10037763" y="2786063"/>
          <p14:tracePt t="25770" x="10028238" y="2776538"/>
          <p14:tracePt t="25789" x="10018713" y="2768600"/>
          <p14:tracePt t="25804" x="10010775" y="2759075"/>
          <p14:tracePt t="25820" x="9983788" y="2751138"/>
          <p14:tracePt t="25838" x="9974263" y="2724150"/>
          <p14:tracePt t="25854" x="9966325" y="2714625"/>
          <p14:tracePt t="25871" x="9947275" y="2705100"/>
          <p14:tracePt t="25871" x="9939338" y="2705100"/>
          <p14:tracePt t="25889" x="9920288" y="2687638"/>
          <p14:tracePt t="25904" x="9894888" y="2679700"/>
          <p14:tracePt t="25920" x="9885363" y="2660650"/>
          <p14:tracePt t="25937" x="9848850" y="2660650"/>
          <p14:tracePt t="25953" x="9840913" y="2652713"/>
          <p14:tracePt t="25971" x="9831388" y="2643188"/>
          <p14:tracePt t="25986" x="9796463" y="2633663"/>
          <p14:tracePt t="26004" x="9786938" y="2625725"/>
          <p14:tracePt t="26020" x="9777413" y="2625725"/>
          <p14:tracePt t="26036" x="9769475" y="2625725"/>
          <p14:tracePt t="26053" x="9752013" y="2616200"/>
          <p14:tracePt t="26070" x="9742488" y="2616200"/>
          <p14:tracePt t="26086" x="9732963" y="2616200"/>
          <p14:tracePt t="26086" x="9715500" y="2616200"/>
          <p14:tracePt t="26104" x="9705975" y="2608263"/>
          <p14:tracePt t="26120" x="9698038" y="2608263"/>
          <p14:tracePt t="26137" x="9680575" y="2589213"/>
          <p14:tracePt t="26156" x="9661525" y="2589213"/>
          <p14:tracePt t="26172" x="9626600" y="2589213"/>
          <p14:tracePt t="26191" x="9609138" y="2589213"/>
          <p14:tracePt t="26205" x="9599613" y="2581275"/>
          <p14:tracePt t="26222" x="9590088" y="2581275"/>
          <p14:tracePt t="26237" x="9563100" y="2581275"/>
          <p14:tracePt t="26253" x="9555163" y="2581275"/>
          <p14:tracePt t="26270" x="9545638" y="2581275"/>
          <p14:tracePt t="26287" x="9537700" y="2581275"/>
          <p14:tracePt t="26304" x="9528175" y="2581275"/>
          <p14:tracePt t="26320" x="9518650" y="2581275"/>
          <p14:tracePt t="26337" x="9501188" y="2581275"/>
          <p14:tracePt t="26353" x="9491663" y="2581275"/>
          <p14:tracePt t="26370" x="9483725" y="2581275"/>
          <p14:tracePt t="26387" x="9474200" y="2598738"/>
          <p14:tracePt t="26412" x="9474200" y="2608263"/>
          <p14:tracePt t="26435" x="9466263" y="2608263"/>
          <p14:tracePt t="26442" x="9466263" y="2616200"/>
          <p14:tracePt t="26453" x="9456738" y="2616200"/>
          <p14:tracePt t="26471" x="9456738" y="2625725"/>
          <p14:tracePt t="26487" x="9447213" y="2652713"/>
          <p14:tracePt t="26505" x="9439275" y="2670175"/>
          <p14:tracePt t="26521" x="9439275" y="2679700"/>
          <p14:tracePt t="26537" x="9420225" y="2697163"/>
          <p14:tracePt t="26554" x="9420225" y="2714625"/>
          <p14:tracePt t="26571" x="9412288" y="2724150"/>
          <p14:tracePt t="26571" x="9412288" y="2741613"/>
          <p14:tracePt t="26589" x="9412288" y="2751138"/>
          <p14:tracePt t="26604" x="9402763" y="2768600"/>
          <p14:tracePt t="26621" x="9402763" y="2776538"/>
          <p14:tracePt t="26637" x="9402763" y="2795588"/>
          <p14:tracePt t="26656" x="9394825" y="2803525"/>
          <p14:tracePt t="26670" x="9394825" y="2830513"/>
          <p14:tracePt t="26670" x="9394825" y="2840038"/>
          <p14:tracePt t="26690" x="9394825" y="2847975"/>
          <p14:tracePt t="26711" x="9394825" y="2857500"/>
          <p14:tracePt t="26735" x="9394825" y="2867025"/>
          <p14:tracePt t="26758" x="9402763" y="2857500"/>
          <p14:tracePt t="26998" x="9412288" y="2847975"/>
          <p14:tracePt t="27004" x="9447213" y="2813050"/>
          <p14:tracePt t="27020" x="9474200" y="2795588"/>
          <p14:tracePt t="27039" x="9510713" y="2759075"/>
          <p14:tracePt t="27054" x="9537700" y="2724150"/>
          <p14:tracePt t="27054" x="9545638" y="2714625"/>
          <p14:tracePt t="27074" x="9572625" y="2705100"/>
          <p14:tracePt t="27088" x="9617075" y="2679700"/>
          <p14:tracePt t="27106" x="9634538" y="2679700"/>
          <p14:tracePt t="27120" x="9653588" y="2670175"/>
          <p14:tracePt t="27138" x="9680575" y="2670175"/>
          <p14:tracePt t="27155" x="9705975" y="2670175"/>
          <p14:tracePt t="27171" x="9742488" y="2670175"/>
          <p14:tracePt t="27171" x="9752013" y="2670175"/>
          <p14:tracePt t="27190" x="9777413" y="2670175"/>
          <p14:tracePt t="27205" x="9823450" y="2670175"/>
          <p14:tracePt t="27223" x="9848850" y="2670175"/>
          <p14:tracePt t="27238" x="9875838" y="2687638"/>
          <p14:tracePt t="27255" x="9902825" y="2705100"/>
          <p14:tracePt t="27271" x="9929813" y="2732088"/>
          <p14:tracePt t="27291" x="9947275" y="2759075"/>
          <p14:tracePt t="27305" x="9966325" y="2776538"/>
          <p14:tracePt t="27322" x="9983788" y="2795588"/>
          <p14:tracePt t="27337" x="9991725" y="2830513"/>
          <p14:tracePt t="27355" x="10001250" y="2857500"/>
          <p14:tracePt t="27371" x="10028238" y="2894013"/>
          <p14:tracePt t="27388" x="10045700" y="2938463"/>
          <p14:tracePt t="27406" x="10055225" y="2965450"/>
          <p14:tracePt t="27421" x="10063163" y="3000375"/>
          <p14:tracePt t="27438" x="10090150" y="3044825"/>
          <p14:tracePt t="27454" x="10099675" y="3089275"/>
          <p14:tracePt t="27474" x="10099675" y="3098800"/>
          <p14:tracePt t="27487" x="10109200" y="3133725"/>
          <p14:tracePt t="27506" x="10117138" y="3152775"/>
          <p14:tracePt t="27521" x="10117138" y="3160713"/>
          <p14:tracePt t="27537" x="10099675" y="3160713"/>
          <p14:tracePt t="27890" x="10045700" y="3160713"/>
          <p14:tracePt t="27896" x="9991725" y="3160713"/>
          <p14:tracePt t="27906" x="9813925" y="3143250"/>
          <p14:tracePt t="27921" x="9510713" y="3125788"/>
          <p14:tracePt t="27938" x="9153525" y="3125788"/>
          <p14:tracePt t="27954" x="8769350" y="3133725"/>
          <p14:tracePt t="27971" x="8313738" y="3214688"/>
          <p14:tracePt t="27987" x="7920038" y="3313113"/>
          <p14:tracePt t="27987" x="7796213" y="3367088"/>
          <p14:tracePt t="28005" x="7537450" y="3473450"/>
          <p14:tracePt t="28020" x="7402513" y="3536950"/>
          <p14:tracePt t="28038" x="7286625" y="3598863"/>
          <p14:tracePt t="28054" x="7232650" y="3616325"/>
          <p14:tracePt t="28072" x="7215188" y="3643313"/>
          <p14:tracePt t="28087" x="7188200" y="3643313"/>
          <p14:tracePt t="28343" x="7170738" y="3643313"/>
          <p14:tracePt t="28351" x="7134225" y="3643313"/>
          <p14:tracePt t="28358" x="7089775" y="3643313"/>
          <p14:tracePt t="28370" x="6983413" y="3643313"/>
          <p14:tracePt t="28370" x="6929438" y="3616325"/>
          <p14:tracePt t="28390" x="6848475" y="3608388"/>
          <p14:tracePt t="28403" x="6500813" y="3517900"/>
          <p14:tracePt t="28421" x="6323013" y="3465513"/>
          <p14:tracePt t="28438" x="6143625" y="3438525"/>
          <p14:tracePt t="28454" x="5991225" y="3419475"/>
          <p14:tracePt t="28472" x="5840413" y="3402013"/>
          <p14:tracePt t="28487" x="5732463" y="3402013"/>
          <p14:tracePt t="28487" x="5661025" y="3402013"/>
          <p14:tracePt t="28507" x="5572125" y="3402013"/>
          <p14:tracePt t="28521" x="5491163" y="3402013"/>
          <p14:tracePt t="28538" x="5419725" y="3411538"/>
          <p14:tracePt t="28554" x="5348288" y="3438525"/>
          <p14:tracePt t="28554" x="5330825" y="3446463"/>
          <p14:tracePt t="28574" x="5303838" y="3455988"/>
          <p14:tracePt t="28586" x="5276850" y="3473450"/>
          <p14:tracePt t="28606" x="5259388" y="3482975"/>
          <p14:tracePt t="28620" x="5241925" y="3482975"/>
          <p14:tracePt t="28928" x="5214938" y="3482975"/>
          <p14:tracePt t="28935" x="5197475" y="3482975"/>
          <p14:tracePt t="28943" x="5153025" y="3490913"/>
          <p14:tracePt t="28953" x="5081588" y="3517900"/>
          <p14:tracePt t="28971" x="5000625" y="3544888"/>
          <p14:tracePt t="28987" x="4867275" y="3625850"/>
          <p14:tracePt t="29007" x="4776788" y="3697288"/>
          <p14:tracePt t="29021" x="4714875" y="3751263"/>
          <p14:tracePt t="29038" x="4660900" y="3813175"/>
          <p14:tracePt t="29054" x="4598988" y="3867150"/>
          <p14:tracePt t="29070" x="4537075" y="3919538"/>
          <p14:tracePt t="29087" x="4465638" y="3965575"/>
          <p14:tracePt t="29087" x="4438650" y="4010025"/>
          <p14:tracePt t="29105" x="4375150" y="4089400"/>
          <p14:tracePt t="29121" x="4303713" y="4170363"/>
          <p14:tracePt t="29137" x="4232275" y="4259263"/>
          <p14:tracePt t="29155" x="4179888" y="4340225"/>
          <p14:tracePt t="29170" x="4125913" y="4402138"/>
          <p14:tracePt t="29170" x="4098925" y="4438650"/>
          <p14:tracePt t="29190" x="4062413" y="4483100"/>
          <p14:tracePt t="29203" x="3965575" y="4625975"/>
          <p14:tracePt t="29224" x="3894138" y="4724400"/>
          <p14:tracePt t="29237" x="3822700" y="4822825"/>
          <p14:tracePt t="29255" x="3724275" y="4965700"/>
          <p14:tracePt t="29270" x="3652838" y="5062538"/>
          <p14:tracePt t="29287" x="3598863" y="5143500"/>
          <p14:tracePt t="29304" x="3554413" y="5224463"/>
          <p14:tracePt t="29321" x="3527425" y="5251450"/>
          <p14:tracePt t="29337" x="3509963" y="5286375"/>
          <p14:tracePt t="29353" x="3509963" y="5295900"/>
          <p14:tracePt t="29370" x="3482975" y="5286375"/>
          <p14:tracePt t="29636" x="3473450" y="5232400"/>
          <p14:tracePt t="29643" x="3455988" y="5187950"/>
          <p14:tracePt t="29653" x="3429000" y="5054600"/>
          <p14:tracePt t="29671" x="3402013" y="4902200"/>
          <p14:tracePt t="29687" x="3384550" y="4705350"/>
          <p14:tracePt t="29687" x="3384550" y="4608513"/>
          <p14:tracePt t="29706" x="3367088" y="4438650"/>
          <p14:tracePt t="29721" x="3367088" y="4268788"/>
          <p14:tracePt t="29739" x="3348038" y="4089400"/>
          <p14:tracePt t="29754" x="3330575" y="3894138"/>
          <p14:tracePt t="29771" x="3303588" y="3687763"/>
          <p14:tracePt t="29787" x="3286125" y="3544888"/>
          <p14:tracePt t="29787" x="3268663" y="3465513"/>
          <p14:tracePt t="29807" x="3241675" y="3348038"/>
          <p14:tracePt t="29821" x="3232150" y="3268663"/>
          <p14:tracePt t="29839" x="3205163" y="3205163"/>
          <p14:tracePt t="29854" x="3179763" y="3170238"/>
          <p14:tracePt t="29872" x="3160713" y="3143250"/>
          <p14:tracePt t="29887" x="3143250" y="3116263"/>
          <p14:tracePt t="29903" x="3133725" y="3108325"/>
          <p14:tracePt t="29903" x="3125788" y="3108325"/>
          <p14:tracePt t="29923" x="3108325" y="3098800"/>
          <p14:tracePt t="29937" x="3098800" y="3098800"/>
          <p14:tracePt t="29953" x="3081338" y="3098800"/>
          <p14:tracePt t="29970" x="3062288" y="3098800"/>
          <p14:tracePt t="29986" x="3054350" y="3098800"/>
          <p14:tracePt t="30003" x="3044825" y="3152775"/>
          <p14:tracePt t="30022" x="3044825" y="3232150"/>
          <p14:tracePt t="30037" x="3044825" y="3303588"/>
          <p14:tracePt t="30056" x="3044825" y="3367088"/>
          <p14:tracePt t="30070" x="3062288" y="3429000"/>
          <p14:tracePt t="30070" x="3071813" y="3455988"/>
          <p14:tracePt t="30090" x="3089275" y="3482975"/>
          <p14:tracePt t="30102" x="3160713" y="3554413"/>
          <p14:tracePt t="30122" x="3224213" y="3608388"/>
          <p14:tracePt t="30137" x="3330575" y="3679825"/>
          <p14:tracePt t="30153" x="3465513" y="3741738"/>
          <p14:tracePt t="30171" x="3625850" y="3822700"/>
          <p14:tracePt t="30187" x="3840163" y="3911600"/>
          <p14:tracePt t="30187" x="3919538" y="3938588"/>
          <p14:tracePt t="30206" x="4062413" y="4000500"/>
          <p14:tracePt t="30219" x="4402138" y="4116388"/>
          <p14:tracePt t="30239" x="4581525" y="4187825"/>
          <p14:tracePt t="30253" x="4741863" y="4232275"/>
          <p14:tracePt t="30272" x="4902200" y="4276725"/>
          <p14:tracePt t="30288" x="5054600" y="4313238"/>
          <p14:tracePt t="30288" x="5133975" y="4348163"/>
          <p14:tracePt t="30306" x="5187950" y="4348163"/>
          <p14:tracePt t="30319" x="5340350" y="4375150"/>
          <p14:tracePt t="30337" x="5384800" y="4384675"/>
          <p14:tracePt t="30353" x="5419725" y="4384675"/>
          <p14:tracePt t="30370" x="5446713" y="4384675"/>
          <p14:tracePt t="30387" x="5465763" y="4384675"/>
          <p14:tracePt t="30405" x="5446713" y="4384675"/>
          <p14:tracePt t="30690" x="5411788" y="4384675"/>
          <p14:tracePt t="30697" x="5384800" y="4384675"/>
          <p14:tracePt t="30707" x="5348288" y="4384675"/>
          <p14:tracePt t="30719" x="5232400" y="4419600"/>
          <p14:tracePt t="30740" x="5170488" y="4465638"/>
          <p14:tracePt t="30753" x="5089525" y="4500563"/>
          <p14:tracePt t="30771" x="5018088" y="4554538"/>
          <p14:tracePt t="30787" x="4956175" y="4589463"/>
          <p14:tracePt t="30803" x="4894263" y="4643438"/>
          <p14:tracePt t="30803" x="4867275" y="4670425"/>
          <p14:tracePt t="30821" x="4803775" y="4705350"/>
          <p14:tracePt t="30837" x="4768850" y="4741863"/>
          <p14:tracePt t="30853" x="4732338" y="4776788"/>
          <p14:tracePt t="30869" x="4697413" y="4803775"/>
          <p14:tracePt t="30886" x="4660900" y="4822825"/>
          <p14:tracePt t="30903" x="4643438" y="4840288"/>
          <p14:tracePt t="30903" x="4633913" y="4840288"/>
          <p14:tracePt t="30923" x="4625975" y="4857750"/>
          <p14:tracePt t="30937" x="4616450" y="4867275"/>
          <p14:tracePt t="30954" x="4598988" y="4867275"/>
          <p14:tracePt t="30969" x="4589463" y="4867275"/>
          <p14:tracePt t="31060" x="4589463" y="4848225"/>
          <p14:tracePt t="31092" x="4589463" y="4840288"/>
          <p14:tracePt t="31105" x="4589463" y="4830763"/>
          <p14:tracePt t="31113" x="4589463" y="4822825"/>
          <p14:tracePt t="31121" x="4589463" y="4803775"/>
          <p14:tracePt t="31139" x="4589463" y="4768850"/>
          <p14:tracePt t="31155" x="4589463" y="4741863"/>
          <p14:tracePt t="31171" x="4589463" y="4714875"/>
          <p14:tracePt t="31187" x="4589463" y="4687888"/>
          <p14:tracePt t="31204" x="4589463" y="4670425"/>
          <p14:tracePt t="31204" x="4589463" y="4652963"/>
          <p14:tracePt t="31221" x="4589463" y="4633913"/>
          <p14:tracePt t="31238" x="4589463" y="4616450"/>
          <p14:tracePt t="31253" x="4589463" y="4598988"/>
          <p14:tracePt t="31271" x="4608513" y="4572000"/>
          <p14:tracePt t="31287" x="4608513" y="4562475"/>
          <p14:tracePt t="31302" x="4608513" y="4545013"/>
          <p14:tracePt t="31320" x="4608513" y="4527550"/>
          <p14:tracePt t="31339" x="4616450" y="4510088"/>
          <p14:tracePt t="31359" x="4616450" y="4500563"/>
          <p14:tracePt t="31375" x="4616450" y="4491038"/>
          <p14:tracePt t="31398" x="4616450" y="4483100"/>
          <p14:tracePt t="31421" x="4616450" y="4473575"/>
          <p14:tracePt t="31429" x="4616450" y="4465638"/>
          <p14:tracePt t="31452" x="4616450" y="4456113"/>
          <p14:tracePt t="31475" x="4625975" y="4438650"/>
          <p14:tracePt t="31499" x="4625975" y="4429125"/>
          <p14:tracePt t="31513" x="4625975" y="4419600"/>
          <p14:tracePt t="31536" x="4625975" y="4411663"/>
          <p14:tracePt t="31560" x="4625975" y="4402138"/>
          <p14:tracePt t="31582" x="4625975" y="4394200"/>
          <p14:tracePt t="31613" x="4625975" y="4402138"/>
          <p14:tracePt t="31936" x="4625975" y="4419600"/>
          <p14:tracePt t="31952" x="4625975" y="4438650"/>
          <p14:tracePt t="31967" x="4625975" y="4446588"/>
          <p14:tracePt t="31976" x="4633913" y="4465638"/>
          <p14:tracePt t="31985" x="4633913" y="4491038"/>
          <p14:tracePt t="32003" x="4633913" y="4510088"/>
          <p14:tracePt t="32003" x="4633913" y="4527550"/>
          <p14:tracePt t="32023" x="4633913" y="4537075"/>
          <p14:tracePt t="32035" x="4633913" y="4572000"/>
          <p14:tracePt t="32055" x="4633913" y="4589463"/>
          <p14:tracePt t="32070" x="4633913" y="4608513"/>
          <p14:tracePt t="32087" x="4633913" y="4643438"/>
          <p14:tracePt t="32103" x="4633913" y="4660900"/>
          <p14:tracePt t="32119" x="4633913" y="4679950"/>
          <p14:tracePt t="32119" x="4633913" y="4697413"/>
          <p14:tracePt t="32137" x="4633913" y="4724400"/>
          <p14:tracePt t="32153" x="4643438" y="4741863"/>
          <p14:tracePt t="32170" x="4643438" y="4768850"/>
          <p14:tracePt t="32186" x="4652963" y="4795838"/>
          <p14:tracePt t="32204" x="4652963" y="4840288"/>
          <p14:tracePt t="32220" x="4670425" y="4894263"/>
          <p14:tracePt t="32220" x="4670425" y="4902200"/>
          <p14:tracePt t="32240" x="4670425" y="4946650"/>
          <p14:tracePt t="32252" x="4679950" y="4983163"/>
          <p14:tracePt t="32271" x="4679950" y="5010150"/>
          <p14:tracePt t="32286" x="4687888" y="5037138"/>
          <p14:tracePt t="32286" x="4687888" y="5054600"/>
          <p14:tracePt t="32306" x="4687888" y="5062538"/>
          <p14:tracePt t="32318" x="4687888" y="5081588"/>
          <p14:tracePt t="32318" x="4687888" y="5099050"/>
          <p14:tracePt t="32337" x="4705350" y="5126038"/>
          <p14:tracePt t="32353" x="4705350" y="5143500"/>
          <p14:tracePt t="32369" x="4705350" y="5170488"/>
          <p14:tracePt t="32386" x="4705350" y="5187950"/>
          <p14:tracePt t="32403" x="4714875" y="5224463"/>
          <p14:tracePt t="32403" x="4714875" y="5232400"/>
          <p14:tracePt t="32422" x="4714875" y="5241925"/>
          <p14:tracePt t="32435" x="4714875" y="5268913"/>
          <p14:tracePt t="32454" x="4714875" y="5276850"/>
          <p14:tracePt t="32483" x="4714875" y="5259388"/>
          <p14:tracePt t="32721" x="4714875" y="5251450"/>
          <p14:tracePt t="32729" x="4714875" y="5224463"/>
          <p14:tracePt t="32738" x="4714875" y="5180013"/>
          <p14:tracePt t="32753" x="4714875" y="5133975"/>
          <p14:tracePt t="32771" x="4714875" y="5089525"/>
          <p14:tracePt t="32786" x="4714875" y="5027613"/>
          <p14:tracePt t="32803" x="4714875" y="4983163"/>
          <p14:tracePt t="32819" x="4714875" y="4919663"/>
          <p14:tracePt t="32819" x="4714875" y="4902200"/>
          <p14:tracePt t="32837" x="4714875" y="4867275"/>
          <p14:tracePt t="32853" x="4714875" y="4822825"/>
          <p14:tracePt t="32869" x="4714875" y="4786313"/>
          <p14:tracePt t="32886" x="4714875" y="4759325"/>
          <p14:tracePt t="32902" x="4697413" y="4714875"/>
          <p14:tracePt t="32902" x="4697413" y="4697413"/>
          <p14:tracePt t="32923" x="4697413" y="4679950"/>
          <p14:tracePt t="32935" x="4687888" y="4608513"/>
          <p14:tracePt t="32954" x="4670425" y="4562475"/>
          <p14:tracePt t="32969" x="4670425" y="4518025"/>
          <p14:tracePt t="32986" x="4670425" y="4483100"/>
          <p14:tracePt t="33002" x="4670425" y="4473575"/>
          <p14:tracePt t="33019" x="4670425" y="4456113"/>
          <p14:tracePt t="33036" x="4670425" y="4446588"/>
          <p14:tracePt t="33054" x="4670425" y="4429125"/>
          <p14:tracePt t="33075" x="4670425" y="4419600"/>
          <p14:tracePt t="34004" x="4660900" y="4419600"/>
          <p14:tracePt t="34216" x="4652963" y="4419600"/>
          <p14:tracePt t="34237" x="4643438" y="4419600"/>
          <p14:tracePt t="34278" x="4633913" y="4419600"/>
          <p14:tracePt t="34291" x="4633913" y="4438650"/>
          <p14:tracePt t="34308" x="4633913" y="4446588"/>
          <p14:tracePt t="34314" x="4625975" y="4456113"/>
          <p14:tracePt t="34322" x="4625975" y="4473575"/>
          <p14:tracePt t="34335" x="4608513" y="4518025"/>
          <p14:tracePt t="34354" x="4608513" y="4554538"/>
          <p14:tracePt t="34371" x="4608513" y="4581525"/>
          <p14:tracePt t="34386" x="4608513" y="4616450"/>
          <p14:tracePt t="34404" x="4608513" y="4643438"/>
          <p14:tracePt t="34420" x="4608513" y="4687888"/>
          <p14:tracePt t="34436" x="4608513" y="4741863"/>
          <p14:tracePt t="34436" x="4608513" y="4759325"/>
          <p14:tracePt t="34455" x="4608513" y="4803775"/>
          <p14:tracePt t="34468" x="4608513" y="4867275"/>
          <p14:tracePt t="34486" x="4608513" y="4929188"/>
          <p14:tracePt t="34502" x="4608513" y="4973638"/>
          <p14:tracePt t="34520" x="4608513" y="5010150"/>
          <p14:tracePt t="34536" x="4608513" y="5037138"/>
          <p14:tracePt t="34536" x="4608513" y="5062538"/>
          <p14:tracePt t="34556" x="4616450" y="5099050"/>
          <p14:tracePt t="34569" x="4616450" y="5143500"/>
          <p14:tracePt t="34587" x="4625975" y="5180013"/>
          <p14:tracePt t="34602" x="4633913" y="5205413"/>
          <p14:tracePt t="34602" x="4633913" y="5224463"/>
          <p14:tracePt t="34622" x="4633913" y="5251450"/>
          <p14:tracePt t="34634" x="4652963" y="5286375"/>
          <p14:tracePt t="34634" x="4652963" y="5295900"/>
          <p14:tracePt t="34653" x="4652963" y="5313363"/>
          <p14:tracePt t="34670" x="4660900" y="5340350"/>
          <p14:tracePt t="34685" x="4660900" y="5357813"/>
          <p14:tracePt t="34703" x="4660900" y="5375275"/>
          <p14:tracePt t="34718" x="4660900" y="5384800"/>
          <p14:tracePt t="34718" x="4660900" y="5402263"/>
          <p14:tracePt t="34738" x="4660900" y="5411788"/>
          <p14:tracePt t="34753" x="4660900" y="5419725"/>
          <p14:tracePt t="34783" x="4660900" y="5411788"/>
          <p14:tracePt t="35022" x="4660900" y="5394325"/>
          <p14:tracePt t="35029" x="4660900" y="5384800"/>
          <p14:tracePt t="35037" x="4660900" y="5367338"/>
          <p14:tracePt t="35055" x="4660900" y="5348288"/>
          <p14:tracePt t="35070" x="4660900" y="5322888"/>
          <p14:tracePt t="35086" x="4660900" y="5303838"/>
          <p14:tracePt t="35102" x="4660900" y="5286375"/>
          <p14:tracePt t="35119" x="4660900" y="5268913"/>
          <p14:tracePt t="35135" x="4660900" y="5232400"/>
          <p14:tracePt t="35135" x="4660900" y="5214938"/>
          <p14:tracePt t="35153" x="4660900" y="5180013"/>
          <p14:tracePt t="35170" x="4660900" y="5133975"/>
          <p14:tracePt t="35185" x="4660900" y="5072063"/>
          <p14:tracePt t="35203" x="4660900" y="5027613"/>
          <p14:tracePt t="35219" x="4660900" y="4965700"/>
          <p14:tracePt t="35219" x="4660900" y="4946650"/>
          <p14:tracePt t="35239" x="4660900" y="4919663"/>
          <p14:tracePt t="35252" x="4670425" y="4848225"/>
          <p14:tracePt t="35272" x="4670425" y="4803775"/>
          <p14:tracePt t="35286" x="4670425" y="4759325"/>
          <p14:tracePt t="35303" x="4679950" y="4732338"/>
          <p14:tracePt t="35318" x="4679950" y="4697413"/>
          <p14:tracePt t="35335" x="4679950" y="4679950"/>
          <p14:tracePt t="35335" x="4679950" y="4652963"/>
          <p14:tracePt t="35353" x="4679950" y="4633913"/>
          <p14:tracePt t="35369" x="4679950" y="4616450"/>
          <p14:tracePt t="35385" x="4679950" y="4598988"/>
          <p14:tracePt t="35401" x="4679950" y="4589463"/>
          <p14:tracePt t="35418" x="4679950" y="4581525"/>
          <p14:tracePt t="35434" x="4679950" y="4562475"/>
          <p14:tracePt t="35454" x="4679950" y="4554538"/>
          <p14:tracePt t="35469" x="4679950" y="4545013"/>
          <p14:tracePt t="35499" x="4679950" y="4527550"/>
          <p14:tracePt t="36168" x="4670425" y="4518025"/>
          <p14:tracePt t="36184" x="4670425" y="4510088"/>
          <p14:tracePt t="36191" x="4670425" y="4500563"/>
          <p14:tracePt t="36207" x="4670425" y="4491038"/>
          <p14:tracePt t="36218" x="4670425" y="4483100"/>
          <p14:tracePt t="36234" x="4670425" y="4473575"/>
          <p14:tracePt t="36251" x="4670425" y="4456113"/>
          <p14:tracePt t="36268" x="4670425" y="4446588"/>
          <p14:tracePt t="36292" x="4660900" y="4446588"/>
          <p14:tracePt t="36376" x="4660900" y="4438650"/>
          <p14:tracePt t="36422" x="4660900" y="4429125"/>
          <p14:tracePt t="36622" x="4660900" y="4419600"/>
          <p14:tracePt t="36923" x="4660900" y="4411663"/>
          <p14:tracePt t="36946" x="4660900" y="4402138"/>
          <p14:tracePt t="36969" x="4660900" y="4394200"/>
          <p14:tracePt t="36984" x="4652963" y="4394200"/>
          <p14:tracePt t="37000" x="4652963" y="4375150"/>
          <p14:tracePt t="37007" x="4652963" y="4367213"/>
          <p14:tracePt t="37030" x="4643438" y="4367213"/>
          <p14:tracePt t="37038" x="4643438" y="4357688"/>
          <p14:tracePt t="37053" x="4633913" y="4357688"/>
          <p14:tracePt t="37067" x="4616450" y="4348163"/>
          <p14:tracePt t="37085" x="4608513" y="4340225"/>
          <p14:tracePt t="37101" x="4589463" y="4340225"/>
          <p14:tracePt t="37118" x="4581525" y="4330700"/>
          <p14:tracePt t="37135" x="4572000" y="4330700"/>
          <p14:tracePt t="37151" x="4554538" y="4330700"/>
          <p14:tracePt t="37151" x="4537075" y="4330700"/>
          <p14:tracePt t="37170" x="4518025" y="4330700"/>
          <p14:tracePt t="37187" x="4491038" y="4330700"/>
          <p14:tracePt t="37201" x="4465638" y="4330700"/>
          <p14:tracePt t="37201" x="4446588" y="4330700"/>
          <p14:tracePt t="37225" x="4419600" y="4330700"/>
          <p14:tracePt t="37234" x="4394200" y="4340225"/>
          <p14:tracePt t="37234" x="4367213" y="4348163"/>
          <p14:tracePt t="37255" x="4340225" y="4367213"/>
          <p14:tracePt t="37267" x="4268788" y="4394200"/>
          <p14:tracePt t="37285" x="4224338" y="4402138"/>
          <p14:tracePt t="37301" x="4179888" y="4411663"/>
          <p14:tracePt t="37318" x="4125913" y="4429125"/>
          <p14:tracePt t="37335" x="4089400" y="4446588"/>
          <p14:tracePt t="37351" x="4071938" y="4456113"/>
          <p14:tracePt t="37351" x="4062413" y="4465638"/>
          <p14:tracePt t="37369" x="4037013" y="4473575"/>
          <p14:tracePt t="37387" x="4000500" y="4491038"/>
          <p14:tracePt t="37402" x="3973513" y="4510088"/>
          <p14:tracePt t="37420" x="3956050" y="4518025"/>
          <p14:tracePt t="37436" x="3919538" y="4545013"/>
          <p14:tracePt t="37451" x="3894138" y="4562475"/>
          <p14:tracePt t="37451" x="3875088" y="4589463"/>
          <p14:tracePt t="37471" x="3848100" y="4608513"/>
          <p14:tracePt t="37485" x="3822700" y="4643438"/>
          <p14:tracePt t="37503" x="3786188" y="4679950"/>
          <p14:tracePt t="37518" x="3751263" y="4714875"/>
          <p14:tracePt t="37536" x="3732213" y="4751388"/>
          <p14:tracePt t="37551" x="3714750" y="4776788"/>
          <p14:tracePt t="37551" x="3697288" y="4786313"/>
          <p14:tracePt t="37571" x="3679825" y="4813300"/>
          <p14:tracePt t="37585" x="3679825" y="4822825"/>
          <p14:tracePt t="37601" x="3670300" y="4830763"/>
          <p14:tracePt t="37618" x="3660775" y="4840288"/>
          <p14:tracePt t="37637" x="3652838" y="4848225"/>
          <p14:tracePt t="37651" x="3652838" y="4867275"/>
          <p14:tracePt t="37669" x="3652838" y="4875213"/>
          <p14:tracePt t="37815" x="3633788" y="4884738"/>
          <p14:tracePt t="37839" x="3633788" y="4894263"/>
          <p14:tracePt t="37846" x="3633788" y="4902200"/>
          <p14:tracePt t="37854" x="3625850" y="4902200"/>
          <p14:tracePt t="37867" x="3616325" y="4946650"/>
          <p14:tracePt t="37887" x="3608388" y="4965700"/>
          <p14:tracePt t="37901" x="3608388" y="4983163"/>
          <p14:tracePt t="37919" x="3598863" y="5010150"/>
          <p14:tracePt t="37936" x="3608388" y="5010150"/>
          <p14:tracePt t="38107" x="3608388" y="4991100"/>
          <p14:tracePt t="38115" x="3616325" y="4983163"/>
          <p14:tracePt t="38123" x="3616325" y="4973638"/>
          <p14:tracePt t="38135" x="3625850" y="4965700"/>
          <p14:tracePt t="38151" x="3625850" y="4956175"/>
          <p14:tracePt t="38169" x="3616325" y="4956175"/>
          <p14:tracePt t="38262" x="3608388" y="4956175"/>
          <p14:tracePt t="38277" x="3598863" y="4956175"/>
          <p14:tracePt t="38292" x="3589338" y="4956175"/>
          <p14:tracePt t="38301" x="3571875" y="4991100"/>
          <p14:tracePt t="38319" x="3571875" y="5010150"/>
          <p14:tracePt t="38334" x="3571875" y="5027613"/>
          <p14:tracePt t="38353" x="3571875" y="5045075"/>
          <p14:tracePt t="38367" x="3589338" y="5045075"/>
          <p14:tracePt t="38423" x="3598863" y="5045075"/>
          <p14:tracePt t="38432" x="3616325" y="5045075"/>
          <p14:tracePt t="38438" x="3633788" y="5045075"/>
          <p14:tracePt t="38450" x="3660775" y="5037138"/>
          <p14:tracePt t="38450" x="3670300" y="5027613"/>
          <p14:tracePt t="38471" x="3705225" y="5018088"/>
          <p14:tracePt t="38485" x="3714750" y="5010150"/>
          <p14:tracePt t="38508" x="3714750" y="4991100"/>
          <p14:tracePt t="38517" x="3714750" y="4973638"/>
          <p14:tracePt t="38535" x="3714750" y="4956175"/>
          <p14:tracePt t="38550" x="3714750" y="4919663"/>
          <p14:tracePt t="38550" x="3714750" y="4911725"/>
          <p14:tracePt t="38571" x="3714750" y="4902200"/>
          <p14:tracePt t="38586" x="3714750" y="4894263"/>
          <p14:tracePt t="38601" x="3697288" y="4884738"/>
          <p14:tracePt t="38618" x="3670300" y="4884738"/>
          <p14:tracePt t="38635" x="3652838" y="4884738"/>
          <p14:tracePt t="38651" x="3643313" y="4884738"/>
          <p14:tracePt t="38667" x="3625850" y="4894263"/>
          <p14:tracePt t="38686" x="3625850" y="4911725"/>
          <p14:tracePt t="38701" x="3608388" y="4956175"/>
          <p14:tracePt t="38720" x="3608388" y="5000625"/>
          <p14:tracePt t="38734" x="3608388" y="5062538"/>
          <p14:tracePt t="38752" x="3616325" y="5116513"/>
          <p14:tracePt t="38767" x="3660775" y="5160963"/>
          <p14:tracePt t="38787" x="3697288" y="5160963"/>
          <p14:tracePt t="38802" x="3724275" y="5170488"/>
          <p14:tracePt t="38819" x="3741738" y="5170488"/>
          <p14:tracePt t="38834" x="3768725" y="5170488"/>
          <p14:tracePt t="38852" x="3776663" y="5153025"/>
          <p14:tracePt t="38869" x="3786188" y="5143500"/>
          <p14:tracePt t="38883" x="3795713" y="5081588"/>
          <p14:tracePt t="38901" x="3795713" y="5018088"/>
          <p14:tracePt t="38918" x="3795713" y="4938713"/>
          <p14:tracePt t="38934" x="3776663" y="4894263"/>
          <p14:tracePt t="38951" x="3759200" y="4840288"/>
          <p14:tracePt t="38951" x="3751263" y="4830763"/>
          <p14:tracePt t="38971" x="3724275" y="4822825"/>
          <p14:tracePt t="38985" x="3714750" y="4813300"/>
          <p14:tracePt t="39003" x="3697288" y="4813300"/>
          <p14:tracePt t="39019" x="3687763" y="4813300"/>
          <p14:tracePt t="39034" x="3660775" y="4813300"/>
          <p14:tracePt t="39051" x="3643313" y="4840288"/>
          <p14:tracePt t="39051" x="3633788" y="4857750"/>
          <p14:tracePt t="39070" x="3633788" y="4884738"/>
          <p14:tracePt t="39084" x="3633788" y="4983163"/>
          <p14:tracePt t="39101" x="3633788" y="5062538"/>
          <p14:tracePt t="39118" x="3633788" y="5116513"/>
          <p14:tracePt t="39134" x="3633788" y="5180013"/>
          <p14:tracePt t="39151" x="3652838" y="5214938"/>
          <p14:tracePt t="39168" x="3679825" y="5232400"/>
          <p14:tracePt t="39168" x="3697288" y="5232400"/>
          <p14:tracePt t="39188" x="3714750" y="5251450"/>
          <p14:tracePt t="39201" x="3751263" y="5251450"/>
          <p14:tracePt t="39220" x="3759200" y="5241925"/>
          <p14:tracePt t="39246" x="3768725" y="5224463"/>
          <p14:tracePt t="39254" x="3768725" y="5197475"/>
          <p14:tracePt t="39267" x="3795713" y="5116513"/>
          <p14:tracePt t="39286" x="3795713" y="5054600"/>
          <p14:tracePt t="39301" x="3795713" y="5010150"/>
          <p14:tracePt t="39317" x="3795713" y="4965700"/>
          <p14:tracePt t="39334" x="3795713" y="4911725"/>
          <p14:tracePt t="39351" x="3786188" y="4894263"/>
          <p14:tracePt t="39367" x="3768725" y="4884738"/>
          <p14:tracePt t="39384" x="3741738" y="4875213"/>
          <p14:tracePt t="39401" x="3732213" y="4875213"/>
          <p14:tracePt t="39417" x="3724275" y="4875213"/>
          <p14:tracePt t="39434" x="3705225" y="4875213"/>
          <p14:tracePt t="39452" x="3687763" y="4902200"/>
          <p14:tracePt t="39452" x="3687763" y="4929188"/>
          <p14:tracePt t="39470" x="3687763" y="4946650"/>
          <p14:tracePt t="39483" x="3687763" y="5037138"/>
          <p14:tracePt t="39502" x="3687763" y="5099050"/>
          <p14:tracePt t="39517" x="3697288" y="5116513"/>
          <p14:tracePt t="39534" x="3705225" y="5126038"/>
          <p14:tracePt t="39550" x="3714750" y="5126038"/>
          <p14:tracePt t="39569" x="3724275" y="5126038"/>
          <p14:tracePt t="39600" x="3732213" y="5126038"/>
          <p14:tracePt t="39608" x="3741738" y="5126038"/>
          <p14:tracePt t="39624" x="3751263" y="5099050"/>
          <p14:tracePt t="39633" x="3768725" y="5054600"/>
          <p14:tracePt t="39651" x="3768725" y="4991100"/>
          <p14:tracePt t="39668" x="3768725" y="4929188"/>
          <p14:tracePt t="39668" x="3768725" y="4894263"/>
          <p14:tracePt t="39687" x="3768725" y="4848225"/>
          <p14:tracePt t="39702" x="3768725" y="4830763"/>
          <p14:tracePt t="39720" x="3768725" y="4813300"/>
          <p14:tracePt t="39734" x="3741738" y="4813300"/>
          <p14:tracePt t="39752" x="3732213" y="4813300"/>
          <p14:tracePt t="39767" x="3714750" y="4813300"/>
          <p14:tracePt t="39767" x="3687763" y="4822825"/>
          <p14:tracePt t="39787" x="3679825" y="4857750"/>
          <p14:tracePt t="39801" x="3652838" y="4919663"/>
          <p14:tracePt t="39818" x="3652838" y="5010150"/>
          <p14:tracePt t="39834" x="3652838" y="5116513"/>
          <p14:tracePt t="39834" x="3652838" y="5160963"/>
          <p14:tracePt t="39854" x="3652838" y="5205413"/>
          <p14:tracePt t="39866" x="3660775" y="5322888"/>
          <p14:tracePt t="39887" x="3679825" y="5357813"/>
          <p14:tracePt t="39901" x="3705225" y="5394325"/>
          <p14:tracePt t="39918" x="3714750" y="5402263"/>
          <p14:tracePt t="39934" x="3724275" y="5402263"/>
          <p14:tracePt t="39954" x="3732213" y="5402263"/>
          <p14:tracePt t="39967" x="3732213" y="5384800"/>
          <p14:tracePt t="39993" x="3741738" y="5367338"/>
          <p14:tracePt t="40001" x="3759200" y="5303838"/>
          <p14:tracePt t="40018" x="3759200" y="5241925"/>
          <p14:tracePt t="40035" x="3759200" y="5197475"/>
          <p14:tracePt t="40051" x="3759200" y="5153025"/>
          <p14:tracePt t="40051" x="3759200" y="5133975"/>
          <p14:tracePt t="40071" x="3759200" y="5116513"/>
          <p14:tracePt t="40083" x="3759200" y="5108575"/>
          <p14:tracePt t="40108" x="3751263" y="5108575"/>
          <p14:tracePt t="40139" x="3732213" y="5108575"/>
          <p14:tracePt t="40146" x="3714750" y="5108575"/>
          <p14:tracePt t="40154" x="3705225" y="5108575"/>
          <p14:tracePt t="40169" x="3697288" y="5133975"/>
          <p14:tracePt t="40184" x="3679825" y="5232400"/>
          <p14:tracePt t="40202" x="3679825" y="5276850"/>
          <p14:tracePt t="40220" x="3679825" y="5322888"/>
          <p14:tracePt t="40235" x="3679825" y="5340350"/>
          <p14:tracePt t="40235" x="3679825" y="5348288"/>
          <p14:tracePt t="40255" x="3697288" y="5330825"/>
          <p14:tracePt t="40324" x="3697288" y="5295900"/>
          <p14:tracePt t="40332" x="3705225" y="5232400"/>
          <p14:tracePt t="40340" x="3724275" y="5197475"/>
          <p14:tracePt t="40352" x="3732213" y="5089525"/>
          <p14:tracePt t="40368" x="3751263" y="4946650"/>
          <p14:tracePt t="40368" x="3751263" y="4875213"/>
          <p14:tracePt t="40386" x="3751263" y="4795838"/>
          <p14:tracePt t="40402" x="3751263" y="4724400"/>
          <p14:tracePt t="40419" x="3751263" y="4687888"/>
          <p14:tracePt t="40435" x="3751263" y="4670425"/>
          <p14:tracePt t="40452" x="3741738" y="4670425"/>
          <p14:tracePt t="40468" x="3724275" y="4670425"/>
          <p14:tracePt t="40494" x="3714750" y="4670425"/>
          <p14:tracePt t="40504" x="3714750" y="4714875"/>
          <p14:tracePt t="40518" x="3705225" y="4786313"/>
          <p14:tracePt t="40537" x="3705225" y="4867275"/>
          <p14:tracePt t="40551" x="3705225" y="4929188"/>
          <p14:tracePt t="40569" x="3705225" y="4991100"/>
          <p14:tracePt t="40585" x="3714750" y="5037138"/>
          <p14:tracePt t="40602" x="3714750" y="5045075"/>
          <p14:tracePt t="40618" x="3724275" y="5045075"/>
          <p14:tracePt t="40709" x="3724275" y="5027613"/>
          <p14:tracePt t="40717" x="3724275" y="5010150"/>
          <p14:tracePt t="40724" x="3724275" y="5000625"/>
          <p14:tracePt t="40734" x="3724275" y="4973638"/>
          <p14:tracePt t="40753" x="3724275" y="4965700"/>
          <p14:tracePt t="40768" x="3724275" y="4956175"/>
          <p14:tracePt t="40785" x="3705225" y="4956175"/>
          <p14:tracePt t="40802" x="3697288" y="4956175"/>
          <p14:tracePt t="40818" x="3679825" y="4983163"/>
          <p14:tracePt t="40835" x="3660775" y="5027613"/>
          <p14:tracePt t="40851" x="3660775" y="5045075"/>
          <p14:tracePt t="40868" x="3660775" y="5081588"/>
          <p14:tracePt t="40885" x="3660775" y="5089525"/>
          <p14:tracePt t="40901" x="3660775" y="5072063"/>
          <p14:tracePt t="40994" x="3679825" y="5054600"/>
          <p14:tracePt t="41003" x="3679825" y="5027613"/>
          <p14:tracePt t="41009" x="3687763" y="4991100"/>
          <p14:tracePt t="41017" x="3705225" y="4929188"/>
          <p14:tracePt t="41036" x="3705225" y="4867275"/>
          <p14:tracePt t="41051" x="3705225" y="4830763"/>
          <p14:tracePt t="41068" x="3705225" y="4813300"/>
          <p14:tracePt t="41084" x="3705225" y="4786313"/>
          <p14:tracePt t="41102" x="3687763" y="4786313"/>
          <p14:tracePt t="41127" x="3679825" y="4786313"/>
          <p14:tracePt t="41133" x="3670300" y="4786313"/>
          <p14:tracePt t="41150" x="3660775" y="4813300"/>
          <p14:tracePt t="41168" x="3660775" y="4830763"/>
          <p14:tracePt t="41185" x="3660775" y="4867275"/>
          <p14:tracePt t="41185" x="3660775" y="4884738"/>
          <p14:tracePt t="41203" x="3660775" y="4902200"/>
          <p14:tracePt t="41220" x="3660775" y="4911725"/>
          <p14:tracePt t="41234" x="3660775" y="4919663"/>
          <p14:tracePt t="41251" x="3660775" y="4929188"/>
          <p14:tracePt t="41267" x="3670300" y="4929188"/>
          <p14:tracePt t="41301" x="3670300" y="4938713"/>
          <p14:tracePt t="41425" x="3670300" y="4946650"/>
          <p14:tracePt t="41479" x="3670300" y="4956175"/>
          <p14:tracePt t="41502" x="3679825" y="4973638"/>
          <p14:tracePt t="41509" x="3679825" y="4983163"/>
          <p14:tracePt t="41586" x="3679825" y="4965700"/>
          <p14:tracePt t="41739" x="3679825" y="4956175"/>
          <p14:tracePt t="41747" x="3679825" y="4946650"/>
          <p14:tracePt t="41755" x="3687763" y="4946650"/>
          <p14:tracePt t="41940" x="3705225" y="4946650"/>
          <p14:tracePt t="41971" x="3714750" y="4946650"/>
          <p14:tracePt t="42002" x="3724275" y="4946650"/>
          <p14:tracePt t="42017" x="3724275" y="4929188"/>
          <p14:tracePt t="42025" x="3732213" y="4919663"/>
          <p14:tracePt t="42034" x="3732213" y="4884738"/>
          <p14:tracePt t="42052" x="3732213" y="4867275"/>
          <p14:tracePt t="42068" x="3732213" y="4857750"/>
          <p14:tracePt t="42084" x="3732213" y="4875213"/>
          <p14:tracePt t="42140" x="3732213" y="4902200"/>
          <p14:tracePt t="42148" x="3714750" y="4938713"/>
          <p14:tracePt t="42156" x="3705225" y="4983163"/>
          <p14:tracePt t="42169" x="3705225" y="5089525"/>
          <p14:tracePt t="42184" x="3705225" y="5232400"/>
          <p14:tracePt t="42184" x="3705225" y="5286375"/>
          <p14:tracePt t="42204" x="3705225" y="5429250"/>
          <p14:tracePt t="42218" x="3741738" y="5589588"/>
          <p14:tracePt t="42237" x="3813175" y="5795963"/>
          <p14:tracePt t="42251" x="3919538" y="6089650"/>
          <p14:tracePt t="42269" x="3919538" y="6072188"/>
          <p14:tracePt t="42594" x="3919538" y="6045200"/>
          <p14:tracePt t="42602" x="3919538" y="6010275"/>
          <p14:tracePt t="42610" x="3919538" y="5956300"/>
          <p14:tracePt t="42618" x="3919538" y="5867400"/>
          <p14:tracePt t="42634" x="3919538" y="5741988"/>
          <p14:tracePt t="42651" x="3919538" y="5599113"/>
          <p14:tracePt t="42667" x="3919538" y="5483225"/>
          <p14:tracePt t="42684" x="3919538" y="5375275"/>
          <p14:tracePt t="42684" x="3919538" y="5322888"/>
          <p14:tracePt t="42704" x="3919538" y="5232400"/>
          <p14:tracePt t="42718" x="3919538" y="5153025"/>
          <p14:tracePt t="42735" x="3919538" y="5089525"/>
          <p14:tracePt t="42751" x="3919538" y="5027613"/>
          <p14:tracePt t="42768" x="3919538" y="4965700"/>
          <p14:tracePt t="42768" x="3919538" y="4956175"/>
          <p14:tracePt t="42787" x="3919538" y="4929188"/>
          <p14:tracePt t="42804" x="3919538" y="4894263"/>
          <p14:tracePt t="42818" x="3919538" y="4875213"/>
          <p14:tracePt t="42835" x="3919538" y="4867275"/>
          <p14:tracePt t="42850" x="3919538" y="4857750"/>
          <p14:tracePt t="42867" x="3919538" y="4848225"/>
          <p14:tracePt t="42910" x="3911600" y="4848225"/>
          <p14:tracePt t="42917" x="3911600" y="4857750"/>
          <p14:tracePt t="42948" x="3911600" y="4867275"/>
          <p14:tracePt t="42957" x="3902075" y="4902200"/>
          <p14:tracePt t="42966" x="3884613" y="4991100"/>
          <p14:tracePt t="42985" x="3884613" y="5187950"/>
          <p14:tracePt t="43000" x="3884613" y="5599113"/>
          <p14:tracePt t="43020" x="3884613" y="5884863"/>
          <p14:tracePt t="43034" x="3884613" y="6126163"/>
          <p14:tracePt t="43052" x="3884613" y="6296025"/>
          <p14:tracePt t="43067" x="3894138" y="6419850"/>
          <p14:tracePt t="43084" x="3902075" y="6518275"/>
          <p14:tracePt t="43101" x="3919538" y="6599238"/>
          <p14:tracePt t="43118" x="3919538" y="6626225"/>
          <p14:tracePt t="43135" x="3929063" y="6634163"/>
          <p14:tracePt t="43150" x="3938588" y="6599238"/>
          <p14:tracePt t="43225" x="3956050" y="6554788"/>
          <p14:tracePt t="43236" x="3956050" y="6518275"/>
          <p14:tracePt t="43240" x="3965575" y="6446838"/>
          <p14:tracePt t="43250" x="3983038" y="6251575"/>
          <p14:tracePt t="43269" x="4000500" y="5983288"/>
          <p14:tracePt t="43284" x="4000500" y="5715000"/>
          <p14:tracePt t="43301" x="4000500" y="5491163"/>
          <p14:tracePt t="43318" x="4000500" y="5402263"/>
          <p14:tracePt t="43336" x="4000500" y="5357813"/>
          <p14:tracePt t="43351" x="4000500" y="5322888"/>
          <p14:tracePt t="43369" x="4000500" y="5313363"/>
          <p14:tracePt t="43383" x="4000500" y="5303838"/>
          <p14:tracePt t="43400" x="4000500" y="5295900"/>
          <p14:tracePt t="43418" x="4010025" y="5313363"/>
          <p14:tracePt t="43481" x="4027488" y="5340350"/>
          <p14:tracePt t="43487" x="4054475" y="5384800"/>
          <p14:tracePt t="43500" x="4179888" y="5626100"/>
          <p14:tracePt t="43519" x="4348163" y="5867400"/>
          <p14:tracePt t="43534" x="4537075" y="6126163"/>
          <p14:tracePt t="43552" x="4732338" y="6330950"/>
          <p14:tracePt t="43567" x="5000625" y="6554788"/>
          <p14:tracePt t="43585" x="5259388" y="6742113"/>
          <p14:tracePt t="43600" x="5581650" y="6848475"/>
          <p14:tracePt t="43621" x="5697538" y="6848475"/>
          <p14:tracePt t="43636" x="5786438" y="6848475"/>
          <p14:tracePt t="43652" x="5848350" y="6848475"/>
          <p14:tracePt t="43667" x="5894388" y="6848475"/>
          <p14:tracePt t="43685" x="5929313" y="6848475"/>
          <p14:tracePt t="43702" x="5938838" y="6823075"/>
          <p14:tracePt t="43995" x="5946775" y="6813550"/>
          <p14:tracePt t="44002" x="5973763" y="6796088"/>
          <p14:tracePt t="44017" x="6089650" y="6715125"/>
          <p14:tracePt t="44034" x="6232525" y="6634163"/>
          <p14:tracePt t="44053" x="6419850" y="6562725"/>
          <p14:tracePt t="44067" x="6599238" y="6537325"/>
          <p14:tracePt t="44086" x="6732588" y="6510338"/>
          <p14:tracePt t="44100" x="6840538" y="6473825"/>
          <p14:tracePt t="44100" x="6894513" y="6465888"/>
          <p14:tracePt t="44118" x="7010400" y="6446838"/>
          <p14:tracePt t="44134" x="7116763" y="6419850"/>
          <p14:tracePt t="44151" x="7180263" y="6384925"/>
          <p14:tracePt t="44167" x="7251700" y="6357938"/>
          <p14:tracePt t="44184" x="7296150" y="6313488"/>
          <p14:tracePt t="44184" x="7323138" y="6286500"/>
          <p14:tracePt t="44203" x="7348538" y="6259513"/>
          <p14:tracePt t="44217" x="7402513" y="6134100"/>
          <p14:tracePt t="44237" x="7439025" y="6054725"/>
          <p14:tracePt t="44251" x="7456488" y="5983288"/>
          <p14:tracePt t="44269" x="7456488" y="5894388"/>
          <p14:tracePt t="44284" x="7456488" y="5786438"/>
          <p14:tracePt t="44284" x="7456488" y="5732463"/>
          <p14:tracePt t="44303" x="7456488" y="5680075"/>
          <p14:tracePt t="44317" x="7446963" y="5510213"/>
          <p14:tracePt t="44335" x="7439025" y="5419725"/>
          <p14:tracePt t="44351" x="7429500" y="5357813"/>
          <p14:tracePt t="44367" x="7429500" y="5313363"/>
          <p14:tracePt t="44384" x="7429500" y="5303838"/>
          <p14:tracePt t="44400" x="7429500" y="5276850"/>
          <p14:tracePt t="44417" x="7429500" y="5268913"/>
          <p14:tracePt t="44433" x="7412038" y="5268913"/>
          <p14:tracePt t="44479" x="7402513" y="5268913"/>
          <p14:tracePt t="44541" x="7394575" y="5268913"/>
          <p14:tracePt t="44565" x="7394575" y="5295900"/>
          <p14:tracePt t="44572" x="7385050" y="5313363"/>
          <p14:tracePt t="44583" x="7367588" y="5394325"/>
          <p14:tracePt t="44600" x="7367588" y="5483225"/>
          <p14:tracePt t="44600" x="7367588" y="5554663"/>
          <p14:tracePt t="44618" x="7367588" y="5661025"/>
          <p14:tracePt t="44634" x="7367588" y="5786438"/>
          <p14:tracePt t="44650" x="7394575" y="5938838"/>
          <p14:tracePt t="44667" x="7419975" y="6072188"/>
          <p14:tracePt t="44684" x="7456488" y="6153150"/>
          <p14:tracePt t="44700" x="7500938" y="6251575"/>
          <p14:tracePt t="44720" x="7518400" y="6286500"/>
          <p14:tracePt t="44735" x="7527925" y="6323013"/>
          <p14:tracePt t="44752" x="7527925" y="6330950"/>
          <p14:tracePt t="44767" x="7537450" y="6330950"/>
          <p14:tracePt t="44783" x="7537450" y="6340475"/>
          <p14:tracePt t="44800" x="7545388" y="6348413"/>
          <p14:tracePt t="44818" x="7545388" y="6357938"/>
          <p14:tracePt t="44833" x="7545388" y="6367463"/>
          <p14:tracePt t="44850" x="7562850" y="6394450"/>
          <p14:tracePt t="44867" x="7572375" y="6411913"/>
          <p14:tracePt t="44885" x="7572375" y="6438900"/>
          <p14:tracePt t="44901" x="7581900" y="6483350"/>
          <p14:tracePt t="44920" x="7589838" y="6518275"/>
          <p14:tracePt t="44934" x="7599363" y="6537325"/>
          <p14:tracePt t="44950" x="7599363" y="6554788"/>
          <p14:tracePt t="44968" x="7599363" y="6562725"/>
          <p14:tracePt t="44983" x="7589838" y="6562725"/>
          <p14:tracePt t="45104" x="7545388" y="6527800"/>
          <p14:tracePt t="45110" x="7483475" y="6473825"/>
          <p14:tracePt t="45118" x="7197725" y="6269038"/>
          <p14:tracePt t="45136" x="6840538" y="6010275"/>
          <p14:tracePt t="45150" x="6357938" y="5653088"/>
          <p14:tracePt t="45168" x="5822950" y="5303838"/>
          <p14:tracePt t="45184" x="5419725" y="5089525"/>
          <p14:tracePt t="45200" x="5045075" y="4911725"/>
          <p14:tracePt t="45200" x="4902200" y="4875213"/>
          <p14:tracePt t="45221" x="4643438" y="4768850"/>
          <p14:tracePt t="45235" x="4483100" y="4697413"/>
          <p14:tracePt t="45252" x="4367213" y="4660900"/>
          <p14:tracePt t="45267" x="4286250" y="4608513"/>
          <p14:tracePt t="45285" x="4214813" y="4581525"/>
          <p14:tracePt t="45300" x="4143375" y="4537075"/>
          <p14:tracePt t="45300" x="4125913" y="4527550"/>
          <p14:tracePt t="45320" x="4071938" y="4500563"/>
          <p14:tracePt t="45335" x="4027488" y="4491038"/>
          <p14:tracePt t="45352" x="3990975" y="4465638"/>
          <p14:tracePt t="45366" x="3965575" y="4456113"/>
          <p14:tracePt t="45385" x="3929063" y="4446588"/>
          <p14:tracePt t="45400" x="3894138" y="4438650"/>
          <p14:tracePt t="45417" x="3840163" y="4438650"/>
          <p14:tracePt t="45435" x="3795713" y="4438650"/>
          <p14:tracePt t="45450" x="3741738" y="4483100"/>
          <p14:tracePt t="45469" x="3697288" y="4527550"/>
          <p14:tracePt t="45483" x="3643313" y="4598988"/>
          <p14:tracePt t="45501" x="3571875" y="4714875"/>
          <p14:tracePt t="45517" x="3500438" y="4867275"/>
          <p14:tracePt t="45537" x="3482975" y="4973638"/>
          <p14:tracePt t="45550" x="3473450" y="5054600"/>
          <p14:tracePt t="45569" x="3473450" y="5116513"/>
          <p14:tracePt t="45584" x="3473450" y="5180013"/>
          <p14:tracePt t="45584" x="3473450" y="5197475"/>
          <p14:tracePt t="45603" x="3473450" y="5205413"/>
          <p14:tracePt t="45616" x="3482975" y="5241925"/>
          <p14:tracePt t="45616" x="3490913" y="5251450"/>
          <p14:tracePt t="45635" x="3517900" y="5259388"/>
          <p14:tracePt t="45650" x="3527425" y="5268913"/>
          <p14:tracePt t="45667" x="3544888" y="5268913"/>
          <p14:tracePt t="45684" x="3571875" y="5268913"/>
          <p14:tracePt t="45700" x="3608388" y="5241925"/>
          <p14:tracePt t="45700" x="3625850" y="5224463"/>
          <p14:tracePt t="45721" x="3652838" y="5143500"/>
          <p14:tracePt t="45734" x="3679825" y="5062538"/>
          <p14:tracePt t="45753" x="3687763" y="5000625"/>
          <p14:tracePt t="45767" x="3687763" y="4973638"/>
          <p14:tracePt t="45767" x="3687763" y="4956175"/>
          <p14:tracePt t="45788" x="3687763" y="4946650"/>
          <p14:tracePt t="45799" x="3687763" y="4938713"/>
          <p14:tracePt t="45817" x="3687763" y="4965700"/>
          <p14:tracePt t="45857" x="3670300" y="5018088"/>
          <p14:tracePt t="45865" x="3660775" y="5054600"/>
          <p14:tracePt t="45872" x="3660775" y="5099050"/>
          <p14:tracePt t="45883" x="3643313" y="5205413"/>
          <p14:tracePt t="45900" x="3643313" y="5295900"/>
          <p14:tracePt t="45917" x="3643313" y="5375275"/>
          <p14:tracePt t="45934" x="3643313" y="5402263"/>
          <p14:tracePt t="45951" x="3643313" y="5411788"/>
          <p14:tracePt t="45966" x="3660775" y="5411788"/>
          <p14:tracePt t="45988" x="3670300" y="5411788"/>
          <p14:tracePt t="46002" x="3679825" y="5411788"/>
          <p14:tracePt t="46017" x="3714750" y="5313363"/>
          <p14:tracePt t="46036" x="3759200" y="5160963"/>
          <p14:tracePt t="46050" x="3776663" y="4919663"/>
          <p14:tracePt t="46066" x="3776663" y="4768850"/>
          <p14:tracePt t="46084" x="3776663" y="4670425"/>
          <p14:tracePt t="46100" x="3776663" y="4643438"/>
          <p14:tracePt t="46117" x="3776663" y="4633913"/>
          <p14:tracePt t="46133" x="3759200" y="4616450"/>
          <p14:tracePt t="46150" x="3732213" y="4670425"/>
          <p14:tracePt t="46167" x="3705225" y="4786313"/>
          <p14:tracePt t="46183" x="3670300" y="4965700"/>
          <p14:tracePt t="46200" x="3670300" y="5160963"/>
          <p14:tracePt t="46220" x="3670300" y="5232400"/>
          <p14:tracePt t="46235" x="3679825" y="5286375"/>
          <p14:tracePt t="46252" x="3697288" y="5330825"/>
          <p14:tracePt t="46267" x="3724275" y="5340350"/>
          <p14:tracePt t="46283" x="3741738" y="5340350"/>
          <p14:tracePt t="46300" x="3751263" y="5340350"/>
          <p14:tracePt t="46317" x="3768725" y="5340350"/>
          <p14:tracePt t="46317" x="3776663" y="5340350"/>
          <p14:tracePt t="46334" x="3776663" y="5268913"/>
          <p14:tracePt t="46351" x="3795713" y="5170488"/>
          <p14:tracePt t="46367" x="3795713" y="5081588"/>
          <p14:tracePt t="46385" x="3795713" y="5018088"/>
          <p14:tracePt t="46399" x="3795713" y="5010150"/>
          <p14:tracePt t="46416" x="3786188" y="5010150"/>
          <p14:tracePt t="46442" x="3768725" y="5027613"/>
          <p14:tracePt t="46451" x="3741738" y="5108575"/>
          <p14:tracePt t="46468" x="3732213" y="5197475"/>
          <p14:tracePt t="46483" x="3714750" y="5303838"/>
          <p14:tracePt t="46501" x="3714750" y="5367338"/>
          <p14:tracePt t="46517" x="3714750" y="5411788"/>
          <p14:tracePt t="46517" x="3714750" y="5419725"/>
          <p14:tracePt t="46536" x="3714750" y="5438775"/>
          <p14:tracePt t="46549" x="3724275" y="5419725"/>
          <p14:tracePt t="46611" x="3732213" y="5384800"/>
          <p14:tracePt t="46619" x="3741738" y="5340350"/>
          <p14:tracePt t="46633" x="3776663" y="5116513"/>
          <p14:tracePt t="46650" x="3776663" y="4991100"/>
          <p14:tracePt t="46669" x="3776663" y="4929188"/>
          <p14:tracePt t="46684" x="3786188" y="4894263"/>
          <p14:tracePt t="46700" x="3786188" y="4875213"/>
          <p14:tracePt t="46719" x="3786188" y="4867275"/>
          <p14:tracePt t="46934" x="3786188" y="4857750"/>
          <p14:tracePt t="46942" x="3786188" y="4848225"/>
          <p14:tracePt t="46950" x="3786188" y="4822825"/>
          <p14:tracePt t="46968" x="3786188" y="4813300"/>
          <p14:tracePt t="46983" x="3786188" y="4830763"/>
          <p14:tracePt t="47034" x="3786188" y="4867275"/>
          <p14:tracePt t="47042" x="3786188" y="4919663"/>
          <p14:tracePt t="47050" x="3732213" y="5143500"/>
          <p14:tracePt t="47068" x="3714750" y="5438775"/>
          <p14:tracePt t="47083" x="3714750" y="5670550"/>
          <p14:tracePt t="47083" x="3741738" y="5822950"/>
          <p14:tracePt t="47104" x="3759200" y="5919788"/>
          <p14:tracePt t="47115" x="3840163" y="6188075"/>
          <p14:tracePt t="47136" x="3867150" y="6276975"/>
          <p14:tracePt t="47150" x="3919538" y="6348413"/>
          <p14:tracePt t="47167" x="3938588" y="6375400"/>
          <p14:tracePt t="47183" x="3956050" y="6411913"/>
          <p14:tracePt t="47200" x="3973513" y="6411913"/>
          <p14:tracePt t="47216" x="3973513" y="6402388"/>
          <p14:tracePt t="47480" x="3973513" y="6357938"/>
          <p14:tracePt t="47489" x="3973513" y="6323013"/>
          <p14:tracePt t="47499" x="3973513" y="6215063"/>
          <p14:tracePt t="47516" x="3973513" y="6010275"/>
          <p14:tracePt t="47516" x="3973513" y="5884863"/>
          <p14:tracePt t="47536" x="3973513" y="5626100"/>
          <p14:tracePt t="47551" x="3973513" y="5384800"/>
          <p14:tracePt t="47568" x="3973513" y="5187950"/>
          <p14:tracePt t="47583" x="3973513" y="5037138"/>
          <p14:tracePt t="47601" x="3973513" y="4929188"/>
          <p14:tracePt t="47617" x="3965575" y="4822825"/>
          <p14:tracePt t="47617" x="3965575" y="4786313"/>
          <p14:tracePt t="47634" x="3956050" y="4724400"/>
          <p14:tracePt t="47650" x="3956050" y="4670425"/>
          <p14:tracePt t="47667" x="3956050" y="4625975"/>
          <p14:tracePt t="47683" x="3956050" y="4598988"/>
          <p14:tracePt t="47699" x="3956050" y="4572000"/>
          <p14:tracePt t="47699" x="3956050" y="4562475"/>
          <p14:tracePt t="47721" x="3956050" y="4554538"/>
          <p14:tracePt t="47734" x="3956050" y="4545013"/>
          <p14:tracePt t="47749" x="3956050" y="4537075"/>
          <p14:tracePt t="47766" x="3956050" y="4527550"/>
          <p14:tracePt t="47834" x="3946525" y="4527550"/>
          <p14:tracePt t="47888" x="3929063" y="4537075"/>
          <p14:tracePt t="47911" x="3929063" y="4554538"/>
          <p14:tracePt t="47919" x="3919538" y="4598988"/>
          <p14:tracePt t="47932" x="3875088" y="4786313"/>
          <p14:tracePt t="47951" x="3848100" y="4965700"/>
          <p14:tracePt t="47968" x="3830638" y="5205413"/>
          <p14:tracePt t="47984" x="3830638" y="5348288"/>
          <p14:tracePt t="48001" x="3830638" y="5483225"/>
          <p14:tracePt t="48016" x="3830638" y="5572125"/>
          <p14:tracePt t="48016" x="3830638" y="5608638"/>
          <p14:tracePt t="48036" x="3830638" y="5634038"/>
          <p14:tracePt t="48048" x="3830638" y="5670550"/>
          <p14:tracePt t="48068" x="3830638" y="5680075"/>
          <p14:tracePt t="48082" x="3830638" y="5705475"/>
          <p14:tracePt t="48099" x="3830638" y="5724525"/>
          <p14:tracePt t="48116" x="3830638" y="5776913"/>
          <p14:tracePt t="48133" x="3830638" y="5830888"/>
          <p14:tracePt t="48151" x="3840163" y="5875338"/>
          <p14:tracePt t="48166" x="3840163" y="5911850"/>
          <p14:tracePt t="48183" x="3848100" y="5929313"/>
          <p14:tracePt t="48199" x="3848100" y="5946775"/>
          <p14:tracePt t="48219" x="3848100" y="5956300"/>
          <p14:tracePt t="48765" x="3875088" y="5973763"/>
          <p14:tracePt t="48781" x="3884613" y="5983288"/>
          <p14:tracePt t="48788" x="3919538" y="6000750"/>
          <p14:tracePt t="48799" x="4054475" y="6062663"/>
          <p14:tracePt t="48799" x="4133850" y="6108700"/>
          <p14:tracePt t="48820" x="4241800" y="6161088"/>
          <p14:tracePt t="48831" x="4616450" y="6296025"/>
          <p14:tracePt t="48853" x="4867275" y="6348413"/>
          <p14:tracePt t="48866" x="5116513" y="6375400"/>
          <p14:tracePt t="48884" x="5313363" y="6375400"/>
          <p14:tracePt t="48899" x="5527675" y="6375400"/>
          <p14:tracePt t="48916" x="5768975" y="6357938"/>
          <p14:tracePt t="48933" x="6037263" y="6323013"/>
          <p14:tracePt t="48933" x="6205538" y="6296025"/>
          <p14:tracePt t="48951" x="6456363" y="6276975"/>
          <p14:tracePt t="48966" x="6653213" y="6269038"/>
          <p14:tracePt t="48983" x="6796088" y="6269038"/>
          <p14:tracePt t="49000" x="6902450" y="6269038"/>
          <p14:tracePt t="49016" x="6965950" y="6269038"/>
          <p14:tracePt t="49016" x="6983413" y="6269038"/>
          <p14:tracePt t="49036" x="7010400" y="6269038"/>
          <p14:tracePt t="49049" x="7037388" y="6269038"/>
          <p14:tracePt t="49068" x="7054850" y="6269038"/>
          <p14:tracePt t="49081" x="7072313" y="6269038"/>
          <p14:tracePt t="49389" x="7108825" y="6251575"/>
          <p14:tracePt t="49397" x="7153275" y="6251575"/>
          <p14:tracePt t="49404" x="7188200" y="6251575"/>
          <p14:tracePt t="49415" x="7296150" y="6242050"/>
          <p14:tracePt t="49433" x="7439025" y="6242050"/>
          <p14:tracePt t="49433" x="7518400" y="6242050"/>
          <p14:tracePt t="49450" x="7688263" y="6224588"/>
          <p14:tracePt t="49468" x="7813675" y="6205538"/>
          <p14:tracePt t="49482" x="7912100" y="6197600"/>
          <p14:tracePt t="49502" x="7983538" y="6180138"/>
          <p14:tracePt t="49516" x="8037513" y="6170613"/>
          <p14:tracePt t="49516" x="8062913" y="6143625"/>
          <p14:tracePt t="49535" x="8072438" y="6134100"/>
          <p14:tracePt t="49548" x="8116888" y="6099175"/>
          <p14:tracePt t="49567" x="8126413" y="6072188"/>
          <p14:tracePt t="49583" x="8134350" y="6018213"/>
          <p14:tracePt t="49599" x="8153400" y="5946775"/>
          <p14:tracePt t="49616" x="8153400" y="5848350"/>
          <p14:tracePt t="49633" x="8153400" y="5776913"/>
          <p14:tracePt t="49633" x="8153400" y="5741988"/>
          <p14:tracePt t="49650" x="8134350" y="5670550"/>
          <p14:tracePt t="49666" x="8108950" y="5608638"/>
          <p14:tracePt t="49683" x="8072438" y="5562600"/>
          <p14:tracePt t="49699" x="8018463" y="5510213"/>
          <p14:tracePt t="49716" x="7966075" y="5473700"/>
          <p14:tracePt t="49732" x="7875588" y="5411788"/>
          <p14:tracePt t="49752" x="7796213" y="5384800"/>
          <p14:tracePt t="49766" x="7751763" y="5384800"/>
          <p14:tracePt t="49784" x="7705725" y="5384800"/>
          <p14:tracePt t="49799" x="7661275" y="5384800"/>
          <p14:tracePt t="49817" x="7626350" y="5384800"/>
          <p14:tracePt t="49833" x="7581900" y="5384800"/>
          <p14:tracePt t="49833" x="7572375" y="5394325"/>
          <p14:tracePt t="49850" x="7527925" y="5429250"/>
          <p14:tracePt t="49866" x="7491413" y="5465763"/>
          <p14:tracePt t="49883" x="7439025" y="5527675"/>
          <p14:tracePt t="49899" x="7402513" y="5599113"/>
          <p14:tracePt t="49916" x="7358063" y="5705475"/>
          <p14:tracePt t="49933" x="7323138" y="5803900"/>
          <p14:tracePt t="49933" x="7304088" y="5840413"/>
          <p14:tracePt t="49952" x="7296150" y="5884863"/>
          <p14:tracePt t="49965" x="7269163" y="5965825"/>
          <p14:tracePt t="49985" x="7269163" y="6027738"/>
          <p14:tracePt t="50000" x="7269163" y="6072188"/>
          <p14:tracePt t="50016" x="7269163" y="6134100"/>
          <p14:tracePt t="50016" x="7269163" y="6170613"/>
          <p14:tracePt t="50036" x="7269163" y="6215063"/>
          <p14:tracePt t="50049" x="7269163" y="6296025"/>
          <p14:tracePt t="50068" x="7269163" y="6357938"/>
          <p14:tracePt t="50083" x="7304088" y="6411913"/>
          <p14:tracePt t="50100" x="7331075" y="6456363"/>
          <p14:tracePt t="50116" x="7394575" y="6491288"/>
          <p14:tracePt t="50116" x="7439025" y="6518275"/>
          <p14:tracePt t="50136" x="7473950" y="6537325"/>
          <p14:tracePt t="50148" x="7643813" y="6572250"/>
          <p14:tracePt t="50169" x="7759700" y="6589713"/>
          <p14:tracePt t="50183" x="7848600" y="6589713"/>
          <p14:tracePt t="50200" x="7920038" y="6589713"/>
          <p14:tracePt t="50215" x="7983538" y="6589713"/>
          <p14:tracePt t="50232" x="8037513" y="6572250"/>
          <p14:tracePt t="50232" x="8054975" y="6562725"/>
          <p14:tracePt t="50251" x="8081963" y="6537325"/>
          <p14:tracePt t="50264" x="8143875" y="6446838"/>
          <p14:tracePt t="50283" x="8215313" y="6367463"/>
          <p14:tracePt t="50298" x="8259763" y="6269038"/>
          <p14:tracePt t="50317" x="8286750" y="6180138"/>
          <p14:tracePt t="50332" x="8313738" y="6062663"/>
          <p14:tracePt t="50332" x="8313738" y="6027738"/>
          <p14:tracePt t="50352" x="8313738" y="5919788"/>
          <p14:tracePt t="50366" x="8313738" y="5795963"/>
          <p14:tracePt t="50385" x="8277225" y="5661025"/>
          <p14:tracePt t="50399" x="8232775" y="5545138"/>
          <p14:tracePt t="50418" x="8153400" y="5446713"/>
          <p14:tracePt t="50432" x="8099425" y="5367338"/>
          <p14:tracePt t="50432" x="8045450" y="5322888"/>
          <p14:tracePt t="50452" x="7929563" y="5259388"/>
          <p14:tracePt t="50468" x="7823200" y="5232400"/>
          <p14:tracePt t="50483" x="7688263" y="5224463"/>
          <p14:tracePt t="50500" x="7599363" y="5224463"/>
          <p14:tracePt t="50516" x="7510463" y="5224463"/>
          <p14:tracePt t="50534" x="7439025" y="5268913"/>
          <p14:tracePt t="50549" x="7348538" y="5357813"/>
          <p14:tracePt t="50568" x="7296150" y="5456238"/>
          <p14:tracePt t="50583" x="7232650" y="5572125"/>
          <p14:tracePt t="50600" x="7188200" y="5724525"/>
          <p14:tracePt t="50616" x="7161213" y="5938838"/>
          <p14:tracePt t="50635" x="7143750" y="6010275"/>
          <p14:tracePt t="50648" x="7143750" y="6188075"/>
          <p14:tracePt t="50667" x="7143750" y="6296025"/>
          <p14:tracePt t="50682" x="7161213" y="6411913"/>
          <p14:tracePt t="50699" x="7188200" y="6473825"/>
          <p14:tracePt t="50716" x="7215188" y="6537325"/>
          <p14:tracePt t="50732" x="7251700" y="6589713"/>
          <p14:tracePt t="50732" x="7251700" y="6599238"/>
          <p14:tracePt t="50752" x="7277100" y="6608763"/>
          <p14:tracePt t="50765" x="7304088" y="6653213"/>
          <p14:tracePt t="50784" x="7348538" y="6670675"/>
          <p14:tracePt t="50799" x="7412038" y="6680200"/>
          <p14:tracePt t="50818" x="7473950" y="6697663"/>
          <p14:tracePt t="50832" x="7572375" y="6705600"/>
          <p14:tracePt t="50852" x="7599363" y="6705600"/>
          <p14:tracePt t="50864" x="7680325" y="6705600"/>
          <p14:tracePt t="50883" x="7724775" y="6705600"/>
          <p14:tracePt t="50899" x="7742238" y="6705600"/>
          <p14:tracePt t="50915" x="7777163" y="6705600"/>
          <p14:tracePt t="50932" x="7796213" y="6697663"/>
          <p14:tracePt t="50949" x="7823200" y="6670675"/>
          <p14:tracePt t="50949" x="7831138" y="6653213"/>
          <p14:tracePt t="50967" x="7848600" y="6608763"/>
          <p14:tracePt t="50982" x="7875588" y="6554788"/>
          <p14:tracePt t="51000" x="7885113" y="6483350"/>
          <p14:tracePt t="51016" x="7902575" y="6402388"/>
          <p14:tracePt t="51016" x="7902575" y="6348413"/>
          <p14:tracePt t="51035" x="7902575" y="6296025"/>
          <p14:tracePt t="51047" x="7902575" y="6170613"/>
          <p14:tracePt t="51047" x="7902575" y="6116638"/>
          <p14:tracePt t="51068" x="7875588" y="5911850"/>
          <p14:tracePt t="51082" x="7831138" y="5724525"/>
          <p14:tracePt t="51100" x="7786688" y="5589588"/>
          <p14:tracePt t="51116" x="7724775" y="5491163"/>
          <p14:tracePt t="51133" x="7688263" y="5446713"/>
          <p14:tracePt t="51149" x="7653338" y="5411788"/>
          <p14:tracePt t="51149" x="7634288" y="5394325"/>
          <p14:tracePt t="51167" x="7581900" y="5384800"/>
          <p14:tracePt t="51182" x="7554913" y="5375275"/>
          <p14:tracePt t="51199" x="7527925" y="5375275"/>
          <p14:tracePt t="51215" x="7510463" y="5357813"/>
          <p14:tracePt t="51232" x="7500938" y="5357813"/>
          <p14:tracePt t="51248" x="7483475" y="5367338"/>
          <p14:tracePt t="51289" x="7483475" y="5384800"/>
          <p14:tracePt t="51298" x="7483475" y="5394325"/>
          <p14:tracePt t="51304" x="7473950" y="5429250"/>
          <p14:tracePt t="51316" x="7473950" y="5491163"/>
          <p14:tracePt t="51332" x="7473950" y="5581650"/>
          <p14:tracePt t="51349" x="7473950" y="5670550"/>
          <p14:tracePt t="51349" x="7473950" y="5697538"/>
          <p14:tracePt t="51366" x="7473950" y="5759450"/>
          <p14:tracePt t="51382" x="7473950" y="5822950"/>
          <p14:tracePt t="51399" x="7473950" y="5867400"/>
          <p14:tracePt t="51415" x="7473950" y="5894388"/>
          <p14:tracePt t="51432" x="7473950" y="5929313"/>
          <p14:tracePt t="51448" x="7473950" y="5965825"/>
          <p14:tracePt t="51448" x="7473950" y="5973763"/>
          <p14:tracePt t="51467" x="7500938" y="5991225"/>
          <p14:tracePt t="51483" x="7518400" y="6027738"/>
          <p14:tracePt t="51501" x="7554913" y="6045200"/>
          <p14:tracePt t="51516" x="7599363" y="6072188"/>
          <p14:tracePt t="51533" x="7634288" y="6089650"/>
          <p14:tracePt t="51549" x="7680325" y="6116638"/>
          <p14:tracePt t="51549" x="7705725" y="6116638"/>
          <p14:tracePt t="51566" x="7732713" y="6116638"/>
          <p14:tracePt t="51583" x="7769225" y="6126163"/>
          <p14:tracePt t="51599" x="7804150" y="6126163"/>
          <p14:tracePt t="51616" x="7831138" y="6126163"/>
          <p14:tracePt t="51632" x="7867650" y="6126163"/>
          <p14:tracePt t="51648" x="7885113" y="6126163"/>
          <p14:tracePt t="51648" x="7912100" y="6126163"/>
          <p14:tracePt t="51667" x="7929563" y="6108700"/>
          <p14:tracePt t="51683" x="7947025" y="6081713"/>
          <p14:tracePt t="51699" x="7974013" y="6054725"/>
          <p14:tracePt t="51699" x="8001000" y="6037263"/>
          <p14:tracePt t="51721" x="8010525" y="6027738"/>
          <p14:tracePt t="51732" x="8037513" y="5983288"/>
          <p14:tracePt t="51752" x="8045450" y="5973763"/>
          <p14:tracePt t="51764" x="8072438" y="5938838"/>
          <p14:tracePt t="51784" x="8072438" y="5902325"/>
          <p14:tracePt t="51799" x="8081963" y="5884863"/>
          <p14:tracePt t="51817" x="8081963" y="5848350"/>
          <p14:tracePt t="51832" x="8081963" y="5822950"/>
          <p14:tracePt t="51832" x="8081963" y="5795963"/>
          <p14:tracePt t="51852" x="8072438" y="5768975"/>
          <p14:tracePt t="51865" x="8010525" y="5680075"/>
          <p14:tracePt t="51884" x="7947025" y="5643563"/>
          <p14:tracePt t="51899" x="7885113" y="5608638"/>
          <p14:tracePt t="51917" x="7831138" y="5589588"/>
          <p14:tracePt t="51932" x="7786688" y="5581650"/>
          <p14:tracePt t="51932" x="7769225" y="5581650"/>
          <p14:tracePt t="51952" x="7742238" y="5581650"/>
          <p14:tracePt t="51964" x="7697788" y="5581650"/>
          <p14:tracePt t="51983" x="7680325" y="5599113"/>
          <p14:tracePt t="52000" x="7643813" y="5626100"/>
          <p14:tracePt t="52015" x="7626350" y="5670550"/>
          <p14:tracePt t="52033" x="7589838" y="5705475"/>
          <p14:tracePt t="52049" x="7562850" y="5768975"/>
          <p14:tracePt t="52049" x="7554913" y="5795963"/>
          <p14:tracePt t="52068" x="7527925" y="5857875"/>
          <p14:tracePt t="52082" x="7527925" y="5946775"/>
          <p14:tracePt t="52100" x="7527925" y="6037263"/>
          <p14:tracePt t="52115" x="7527925" y="6134100"/>
          <p14:tracePt t="52115" x="7527925" y="6170613"/>
          <p14:tracePt t="52136" x="7527925" y="6205538"/>
          <p14:tracePt t="52147" x="7545388" y="6296025"/>
          <p14:tracePt t="52168" x="7554913" y="6340475"/>
          <p14:tracePt t="52182" x="7554913" y="6375400"/>
          <p14:tracePt t="52200" x="7572375" y="6394450"/>
          <p14:tracePt t="52216" x="7572375" y="64293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23" y="1320800"/>
            <a:ext cx="9287069" cy="2455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2901" t="15519"/>
          <a:stretch/>
        </p:blipFill>
        <p:spPr>
          <a:xfrm>
            <a:off x="1049311" y="3947298"/>
            <a:ext cx="8729387" cy="2817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23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426423" y="145673"/>
            <a:ext cx="533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Entropy-based Approach - Applications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2"/>
    </mc:Choice>
    <mc:Fallback xmlns="">
      <p:transition spd="slow" advTm="4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2" x="7545388" y="6419850"/>
          <p14:tracePt t="1455" x="7483475" y="6375400"/>
          <p14:tracePt t="1462" x="7340600" y="6259513"/>
          <p14:tracePt t="1478" x="7099300" y="6081713"/>
          <p14:tracePt t="1495" x="6831013" y="5848350"/>
          <p14:tracePt t="1510" x="6545263" y="5599113"/>
          <p14:tracePt t="1529" x="6276975" y="5375275"/>
          <p14:tracePt t="1543" x="5965825" y="5037138"/>
          <p14:tracePt t="1563" x="5786438" y="4867275"/>
          <p14:tracePt t="1577" x="5608638" y="4660900"/>
          <p14:tracePt t="1595" x="5473700" y="4518025"/>
          <p14:tracePt t="1611" x="5357813" y="4367213"/>
          <p14:tracePt t="1627" x="5286375" y="4286250"/>
          <p14:tracePt t="1645" x="5241925" y="4224338"/>
          <p14:tracePt t="1660" x="5214938" y="4170363"/>
          <p14:tracePt t="1660" x="5205413" y="4160838"/>
          <p14:tracePt t="1678" x="5197475" y="4143375"/>
          <p14:tracePt t="1693" x="5180013" y="4143375"/>
          <p14:tracePt t="1709" x="5160963" y="4125913"/>
          <p14:tracePt t="1978" x="5133975" y="4089400"/>
          <p14:tracePt t="1985" x="5072063" y="4044950"/>
          <p14:tracePt t="1995" x="4929188" y="3911600"/>
          <p14:tracePt t="2010" x="4679950" y="3660775"/>
          <p14:tracePt t="2028" x="4429125" y="3402013"/>
          <p14:tracePt t="2043" x="4133850" y="3081338"/>
          <p14:tracePt t="2060" x="3822700" y="2786063"/>
          <p14:tracePt t="2060" x="3714750" y="2679700"/>
          <p14:tracePt t="2078" x="3446463" y="2428875"/>
          <p14:tracePt t="2093" x="3268663" y="2276475"/>
          <p14:tracePt t="2110" x="3098800" y="2152650"/>
          <p14:tracePt t="2127" x="3000375" y="2062163"/>
          <p14:tracePt t="2144" x="2938463" y="2027238"/>
          <p14:tracePt t="2160" x="2884488" y="2000250"/>
          <p14:tracePt t="2160" x="2874963" y="1990725"/>
          <p14:tracePt t="2180" x="2867025" y="1982788"/>
          <p14:tracePt t="2192" x="2857500" y="1973263"/>
          <p14:tracePt t="2209" x="2847975" y="1973263"/>
          <p14:tracePt t="2439" x="2822575" y="1973263"/>
          <p14:tracePt t="2446" x="2759075" y="1955800"/>
          <p14:tracePt t="2463" x="2724150" y="1946275"/>
          <p14:tracePt t="2476" x="2562225" y="1839913"/>
          <p14:tracePt t="2495" x="2446338" y="1785938"/>
          <p14:tracePt t="2509" x="2330450" y="1724025"/>
          <p14:tracePt t="2527" x="2214563" y="1697038"/>
          <p14:tracePt t="2543" x="2108200" y="1652588"/>
          <p14:tracePt t="2560" x="2009775" y="1652588"/>
          <p14:tracePt t="2560" x="1955800" y="1643063"/>
          <p14:tracePt t="2578" x="1884363" y="1643063"/>
          <p14:tracePt t="2594" x="1803400" y="1643063"/>
          <p14:tracePt t="2610" x="1741488" y="1643063"/>
          <p14:tracePt t="2625" x="1697038" y="1679575"/>
          <p14:tracePt t="2642" x="1643063" y="1704975"/>
          <p14:tracePt t="2660" x="1608138" y="1741488"/>
          <p14:tracePt t="2660" x="1581150" y="1751013"/>
          <p14:tracePt t="2680" x="1562100" y="1776413"/>
          <p14:tracePt t="2694" x="1554163" y="1785938"/>
          <p14:tracePt t="2711" x="1536700" y="1795463"/>
          <p14:tracePt t="3009" x="1517650" y="1822450"/>
          <p14:tracePt t="3016" x="1490663" y="1847850"/>
          <p14:tracePt t="3025" x="1419225" y="1946275"/>
          <p14:tracePt t="3043" x="1339850" y="2108200"/>
          <p14:tracePt t="3059" x="1276350" y="2312988"/>
          <p14:tracePt t="3076" x="1187450" y="2598738"/>
          <p14:tracePt t="3096" x="1133475" y="2822575"/>
          <p14:tracePt t="3109" x="1098550" y="3044825"/>
          <p14:tracePt t="3127" x="1081088" y="3268663"/>
          <p14:tracePt t="3144" x="1062038" y="3482975"/>
          <p14:tracePt t="3160" x="1054100" y="3633788"/>
          <p14:tracePt t="3160" x="1036638" y="3714750"/>
          <p14:tracePt t="3179" x="1036638" y="3857625"/>
          <p14:tracePt t="3194" x="1036638" y="4010025"/>
          <p14:tracePt t="3211" x="1036638" y="4133850"/>
          <p14:tracePt t="3226" x="1036638" y="4241800"/>
          <p14:tracePt t="3244" x="1036638" y="4330700"/>
          <p14:tracePt t="3260" x="1036638" y="4394200"/>
          <p14:tracePt t="3260" x="1036638" y="4429125"/>
          <p14:tracePt t="3279" x="1036638" y="4465638"/>
          <p14:tracePt t="3294" x="1036638" y="4491038"/>
          <p14:tracePt t="3312" x="1036638" y="4510088"/>
          <p14:tracePt t="3326" x="1027113" y="4483100"/>
          <p14:tracePt t="3593" x="1009650" y="4438650"/>
          <p14:tracePt t="3601" x="982663" y="4402138"/>
          <p14:tracePt t="3609" x="973138" y="4268788"/>
          <p14:tracePt t="3627" x="955675" y="4071938"/>
          <p14:tracePt t="3644" x="955675" y="3813175"/>
          <p14:tracePt t="3660" x="955675" y="3500438"/>
          <p14:tracePt t="3660" x="965200" y="3375025"/>
          <p14:tracePt t="3679" x="982663" y="3232150"/>
          <p14:tracePt t="3692" x="1027113" y="2973388"/>
          <p14:tracePt t="3711" x="1071563" y="2867025"/>
          <p14:tracePt t="3726" x="1089025" y="2768600"/>
          <p14:tracePt t="3745" x="1125538" y="2705100"/>
          <p14:tracePt t="3759" x="1152525" y="2625725"/>
          <p14:tracePt t="3759" x="1160463" y="2589213"/>
          <p14:tracePt t="3779" x="1179513" y="2562225"/>
          <p14:tracePt t="3792" x="1214438" y="2473325"/>
          <p14:tracePt t="3810" x="1241425" y="2428875"/>
          <p14:tracePt t="3826" x="1258888" y="2393950"/>
          <p14:tracePt t="3843" x="1268413" y="2357438"/>
          <p14:tracePt t="3859" x="1276350" y="2330450"/>
          <p14:tracePt t="3876" x="1295400" y="2295525"/>
          <p14:tracePt t="3876" x="1303338" y="2268538"/>
          <p14:tracePt t="3896" x="1330325" y="2224088"/>
          <p14:tracePt t="3909" x="1357313" y="2160588"/>
          <p14:tracePt t="3928" x="1374775" y="2108200"/>
          <p14:tracePt t="3944" x="1419225" y="2044700"/>
          <p14:tracePt t="3961" x="1455738" y="1982788"/>
          <p14:tracePt t="3976" x="1490663" y="1911350"/>
          <p14:tracePt t="3994" x="1517650" y="1874838"/>
          <p14:tracePt t="4010" x="1536700" y="1839913"/>
          <p14:tracePt t="4026" x="1544638" y="1822450"/>
          <p14:tracePt t="4043" x="1554163" y="1812925"/>
          <p14:tracePt t="4059" x="1562100" y="1803400"/>
          <p14:tracePt t="4076" x="1562100" y="1795463"/>
          <p14:tracePt t="4092" x="1571625" y="1776413"/>
          <p14:tracePt t="4455" x="1589088" y="1768475"/>
          <p14:tracePt t="4463" x="1608138" y="1758950"/>
          <p14:tracePt t="4475" x="1625600" y="1741488"/>
          <p14:tracePt t="4475" x="1643063" y="1731963"/>
          <p14:tracePt t="4494" x="1670050" y="1704975"/>
          <p14:tracePt t="4511" x="1731963" y="1670050"/>
          <p14:tracePt t="4526" x="1776413" y="1660525"/>
          <p14:tracePt t="4544" x="1822450" y="1633538"/>
          <p14:tracePt t="4559" x="1874838" y="1625600"/>
          <p14:tracePt t="4577" x="1919288" y="1608138"/>
          <p14:tracePt t="4577" x="1928813" y="1608138"/>
          <p14:tracePt t="4594" x="1946275" y="1608138"/>
          <p14:tracePt t="4608" x="2009775" y="1598613"/>
          <p14:tracePt t="4627" x="2036763" y="1598613"/>
          <p14:tracePt t="4643" x="2062163" y="1598613"/>
          <p14:tracePt t="4660" x="2081213" y="1598613"/>
          <p14:tracePt t="4676" x="2098675" y="1598613"/>
          <p14:tracePt t="4676" x="2108200" y="1598613"/>
          <p14:tracePt t="4695" x="2116138" y="1598613"/>
          <p14:tracePt t="4710" x="2116138" y="1589088"/>
          <p14:tracePt t="4994" x="2133600" y="1581150"/>
          <p14:tracePt t="5016" x="2152650" y="1562100"/>
          <p14:tracePt t="5025" x="2160588" y="1554163"/>
          <p14:tracePt t="5032" x="2187575" y="1544638"/>
          <p14:tracePt t="5044" x="2251075" y="1517650"/>
          <p14:tracePt t="5059" x="2330450" y="1490663"/>
          <p14:tracePt t="5059" x="2366963" y="1490663"/>
          <p14:tracePt t="5079" x="2401888" y="1490663"/>
          <p14:tracePt t="5092" x="2571750" y="1482725"/>
          <p14:tracePt t="5111" x="2679700" y="1482725"/>
          <p14:tracePt t="5126" x="2751138" y="1482725"/>
          <p14:tracePt t="5143" x="2830513" y="1482725"/>
          <p14:tracePt t="5160" x="2894013" y="1482725"/>
          <p14:tracePt t="5176" x="2946400" y="1482725"/>
          <p14:tracePt t="5176" x="2973388" y="1490663"/>
          <p14:tracePt t="5196" x="3036888" y="1509713"/>
          <p14:tracePt t="5210" x="3098800" y="1517650"/>
          <p14:tracePt t="5228" x="3133725" y="1527175"/>
          <p14:tracePt t="5243" x="3160713" y="1527175"/>
          <p14:tracePt t="5261" x="3187700" y="1544638"/>
          <p14:tracePt t="5275" x="3197225" y="1544638"/>
          <p14:tracePt t="5293" x="3205163" y="1544638"/>
          <p14:tracePt t="5309" x="3214688" y="1544638"/>
          <p14:tracePt t="5579" x="3224213" y="1544638"/>
          <p14:tracePt t="5617" x="3232150" y="1544638"/>
          <p14:tracePt t="5634" x="3241675" y="1544638"/>
          <p14:tracePt t="5648" x="3268663" y="1544638"/>
          <p14:tracePt t="5655" x="3276600" y="1544638"/>
          <p14:tracePt t="5663" x="3286125" y="1544638"/>
          <p14:tracePt t="5675" x="3330575" y="1544638"/>
          <p14:tracePt t="5695" x="3340100" y="1544638"/>
          <p14:tracePt t="5708" x="3384550" y="1544638"/>
          <p14:tracePt t="5727" x="3402013" y="1544638"/>
          <p14:tracePt t="5742" x="3411538" y="1544638"/>
          <p14:tracePt t="5759" x="3419475" y="1544638"/>
          <p14:tracePt t="5775" x="3429000" y="1544638"/>
          <p14:tracePt t="5794" x="3446463" y="1544638"/>
          <p14:tracePt t="5855" x="3446463" y="1554163"/>
          <p14:tracePt t="5988" x="3455988" y="1562100"/>
          <p14:tracePt t="6032" x="3465513" y="1571625"/>
          <p14:tracePt t="6048" x="3473450" y="1581150"/>
          <p14:tracePt t="6063" x="3482975" y="1589088"/>
          <p14:tracePt t="6071" x="3490913" y="1598613"/>
          <p14:tracePt t="6078" x="3500438" y="1616075"/>
          <p14:tracePt t="6091" x="3536950" y="1643063"/>
          <p14:tracePt t="6112" x="3554413" y="1652588"/>
          <p14:tracePt t="6126" x="3562350" y="1670050"/>
          <p14:tracePt t="6142" x="3571875" y="1687513"/>
          <p14:tracePt t="6158" x="3581400" y="1697038"/>
          <p14:tracePt t="6176" x="3581400" y="1704975"/>
          <p14:tracePt t="6192" x="3598863" y="1704975"/>
          <p14:tracePt t="6208" x="3598863" y="1714500"/>
          <p14:tracePt t="6225" x="3598863" y="1724025"/>
          <p14:tracePt t="6241" x="3616325" y="1724025"/>
          <p14:tracePt t="6833" x="3643313" y="1724025"/>
          <p14:tracePt t="6840" x="3660775" y="1724025"/>
          <p14:tracePt t="6848" x="3687763" y="1704975"/>
          <p14:tracePt t="6858" x="3786188" y="1679575"/>
          <p14:tracePt t="6875" x="3875088" y="1652588"/>
          <p14:tracePt t="6892" x="3965575" y="1652588"/>
          <p14:tracePt t="6892" x="4017963" y="1652588"/>
          <p14:tracePt t="6911" x="4116388" y="1643063"/>
          <p14:tracePt t="6925" x="4224338" y="1643063"/>
          <p14:tracePt t="6943" x="4286250" y="1643063"/>
          <p14:tracePt t="6959" x="4375150" y="1643063"/>
          <p14:tracePt t="6959" x="4411663" y="1643063"/>
          <p14:tracePt t="6979" x="4446588" y="1643063"/>
          <p14:tracePt t="6991" x="4537075" y="1643063"/>
          <p14:tracePt t="7011" x="4554538" y="1643063"/>
          <p14:tracePt t="7024" x="4589463" y="1643063"/>
          <p14:tracePt t="7043" x="4608513" y="1643063"/>
          <p14:tracePt t="7059" x="4616450" y="1643063"/>
          <p14:tracePt t="7075" x="4616450" y="1633538"/>
          <p14:tracePt t="7479" x="4608513" y="1633538"/>
          <p14:tracePt t="7487" x="4598988" y="1625600"/>
          <p14:tracePt t="7494" x="4589463" y="1608138"/>
          <p14:tracePt t="7507" x="4562475" y="1581150"/>
          <p14:tracePt t="7524" x="4518025" y="1517650"/>
          <p14:tracePt t="7542" x="4483100" y="1490663"/>
          <p14:tracePt t="7559" x="4446588" y="1438275"/>
          <p14:tracePt t="7575" x="4402138" y="1419225"/>
          <p14:tracePt t="7592" x="4367213" y="1393825"/>
          <p14:tracePt t="7592" x="4357688" y="1366838"/>
          <p14:tracePt t="7612" x="4340225" y="1357313"/>
          <p14:tracePt t="7624" x="4313238" y="1347788"/>
          <p14:tracePt t="7645" x="4303713" y="1330325"/>
          <p14:tracePt t="7659" x="4286250" y="1330325"/>
          <p14:tracePt t="7675" x="4259263" y="1312863"/>
          <p14:tracePt t="7693" x="4251325" y="1312863"/>
          <p14:tracePt t="7708" x="4241800" y="1312863"/>
          <p14:tracePt t="7726" x="4232275" y="1312863"/>
          <p14:tracePt t="7748" x="4232275" y="1303338"/>
          <p14:tracePt t="7817" x="4224338" y="1303338"/>
          <p14:tracePt t="8043" x="4214813" y="1303338"/>
          <p14:tracePt t="8064" x="4197350" y="1303338"/>
          <p14:tracePt t="8079" x="4179888" y="1303338"/>
          <p14:tracePt t="8087" x="4152900" y="1303338"/>
          <p14:tracePt t="8094" x="4143375" y="1303338"/>
          <p14:tracePt t="8107" x="4081463" y="1322388"/>
          <p14:tracePt t="8107" x="4044950" y="1330325"/>
          <p14:tracePt t="8126" x="3965575" y="1357313"/>
          <p14:tracePt t="8142" x="3894138" y="1384300"/>
          <p14:tracePt t="8160" x="3813175" y="1411288"/>
          <p14:tracePt t="8175" x="3751263" y="1438275"/>
          <p14:tracePt t="8193" x="3679825" y="1473200"/>
          <p14:tracePt t="8208" x="3633788" y="1500188"/>
          <p14:tracePt t="8208" x="3608388" y="1509713"/>
          <p14:tracePt t="8228" x="3571875" y="1536700"/>
          <p14:tracePt t="8242" x="3554413" y="1544638"/>
          <p14:tracePt t="8259" x="3536950" y="1544638"/>
          <p14:tracePt t="8275" x="3536950" y="1554163"/>
          <p14:tracePt t="8291" x="3509963" y="1554163"/>
          <p14:tracePt t="8611" x="3490913" y="1554163"/>
          <p14:tracePt t="8618" x="3438525" y="1554163"/>
          <p14:tracePt t="8625" x="3330575" y="1554163"/>
          <p14:tracePt t="8642" x="3179763" y="1554163"/>
          <p14:tracePt t="8659" x="3054350" y="1571625"/>
          <p14:tracePt t="8675" x="2894013" y="1616075"/>
          <p14:tracePt t="8693" x="2732088" y="1679575"/>
          <p14:tracePt t="8708" x="2589213" y="1758950"/>
          <p14:tracePt t="8708" x="2544763" y="1785938"/>
          <p14:tracePt t="8728" x="2465388" y="1839913"/>
          <p14:tracePt t="8742" x="2384425" y="1884363"/>
          <p14:tracePt t="8759" x="2357438" y="1901825"/>
          <p14:tracePt t="8774" x="2322513" y="1928813"/>
          <p14:tracePt t="8791" x="2303463" y="1938338"/>
          <p14:tracePt t="8808" x="2303463" y="1946275"/>
          <p14:tracePt t="8823" x="2276475" y="1955800"/>
          <p14:tracePt t="8842" x="2276475" y="1965325"/>
          <p14:tracePt t="8872" x="2276475" y="1973263"/>
          <p14:tracePt t="8895" x="2276475" y="1982788"/>
          <p14:tracePt t="8918" x="2276475" y="2000250"/>
          <p14:tracePt t="8925" x="2276475" y="2009775"/>
          <p14:tracePt t="8933" x="2295525" y="2009775"/>
          <p14:tracePt t="8943" x="2339975" y="2017713"/>
          <p14:tracePt t="8958" x="2384425" y="2044700"/>
          <p14:tracePt t="8976" x="2419350" y="2054225"/>
          <p14:tracePt t="8991" x="2465388" y="2054225"/>
          <p14:tracePt t="9008" x="2509838" y="2054225"/>
          <p14:tracePt t="9008" x="2527300" y="2054225"/>
          <p14:tracePt t="9026" x="2589213" y="2054225"/>
          <p14:tracePt t="9042" x="2670175" y="2054225"/>
          <p14:tracePt t="9058" x="2741613" y="2054225"/>
          <p14:tracePt t="9075" x="2822575" y="2054225"/>
          <p14:tracePt t="9091" x="2901950" y="2044700"/>
          <p14:tracePt t="9108" x="2946400" y="2036763"/>
          <p14:tracePt t="9108" x="2973388" y="2027238"/>
          <p14:tracePt t="9127" x="3017838" y="2000250"/>
          <p14:tracePt t="9143" x="3036888" y="1990725"/>
          <p14:tracePt t="9159" x="3062288" y="1982788"/>
          <p14:tracePt t="9174" x="3081338" y="1965325"/>
          <p14:tracePt t="9193" x="3089275" y="1965325"/>
          <p14:tracePt t="9210" x="3089275" y="1955800"/>
          <p14:tracePt t="9511" x="3116263" y="1938338"/>
          <p14:tracePt t="9526" x="3125788" y="1928813"/>
          <p14:tracePt t="9533" x="3133725" y="1911350"/>
          <p14:tracePt t="9542" x="3187700" y="1866900"/>
          <p14:tracePt t="9558" x="3232150" y="1830388"/>
          <p14:tracePt t="9577" x="3313113" y="1785938"/>
          <p14:tracePt t="9591" x="3375025" y="1758950"/>
          <p14:tracePt t="9591" x="3419475" y="1758950"/>
          <p14:tracePt t="9611" x="3438525" y="1751013"/>
          <p14:tracePt t="9624" x="3527425" y="1751013"/>
          <p14:tracePt t="9643" x="3571875" y="1741488"/>
          <p14:tracePt t="9659" x="3608388" y="1741488"/>
          <p14:tracePt t="9675" x="3633788" y="1741488"/>
          <p14:tracePt t="9692" x="3643313" y="1741488"/>
          <p14:tracePt t="9707" x="3652838" y="1731963"/>
          <p14:tracePt t="9724" x="3670300" y="1731963"/>
          <p14:tracePt t="9741" x="3679825" y="1731963"/>
          <p14:tracePt t="9757" x="3687763" y="1731963"/>
          <p14:tracePt t="12479" x="3679825" y="1731963"/>
          <p14:tracePt t="13104" x="3660775" y="1731963"/>
          <p14:tracePt t="13112" x="3652838" y="1731963"/>
          <p14:tracePt t="13123" x="3625850" y="1731963"/>
          <p14:tracePt t="13140" x="3581400" y="1731963"/>
          <p14:tracePt t="13140" x="3554413" y="1731963"/>
          <p14:tracePt t="13160" x="3509963" y="1758950"/>
          <p14:tracePt t="13176" x="3455988" y="1768475"/>
          <p14:tracePt t="13191" x="3394075" y="1803400"/>
          <p14:tracePt t="13209" x="3330575" y="1857375"/>
          <p14:tracePt t="13223" x="3251200" y="1928813"/>
          <p14:tracePt t="13223" x="3224213" y="1965325"/>
          <p14:tracePt t="13242" x="3179763" y="2027238"/>
          <p14:tracePt t="13256" x="3081338" y="2170113"/>
          <p14:tracePt t="13274" x="3027363" y="2251075"/>
          <p14:tracePt t="13290" x="2982913" y="2295525"/>
          <p14:tracePt t="13308" x="2946400" y="2374900"/>
          <p14:tracePt t="13324" x="2911475" y="2428875"/>
          <p14:tracePt t="13324" x="2894013" y="2465388"/>
          <p14:tracePt t="13343" x="2884488" y="2490788"/>
          <p14:tracePt t="13356" x="2857500" y="2536825"/>
          <p14:tracePt t="13375" x="2847975" y="2544763"/>
          <p14:tracePt t="13390" x="2840038" y="2544763"/>
          <p14:tracePt t="13673" x="2830513" y="2544763"/>
          <p14:tracePt t="13696" x="2822575" y="2544763"/>
          <p14:tracePt t="13711" x="2813050" y="2536825"/>
          <p14:tracePt t="13719" x="2786063" y="2509838"/>
          <p14:tracePt t="13727" x="2786063" y="2490788"/>
          <p14:tracePt t="13739" x="2751138" y="2438400"/>
          <p14:tracePt t="13739" x="2714625" y="2401888"/>
          <p14:tracePt t="13758" x="2679700" y="2339975"/>
          <p14:tracePt t="13775" x="2608263" y="2268538"/>
          <p14:tracePt t="13790" x="2562225" y="2232025"/>
          <p14:tracePt t="13808" x="2509838" y="2179638"/>
          <p14:tracePt t="13824" x="2446338" y="2152650"/>
          <p14:tracePt t="13841" x="2393950" y="2133600"/>
          <p14:tracePt t="13856" x="2312988" y="2116138"/>
          <p14:tracePt t="13876" x="2268538" y="2116138"/>
          <p14:tracePt t="13889" x="2224088" y="2116138"/>
          <p14:tracePt t="13908" x="2170113" y="2116138"/>
          <p14:tracePt t="13925" x="2125663" y="2133600"/>
          <p14:tracePt t="13940" x="2089150" y="2143125"/>
          <p14:tracePt t="13940" x="2071688" y="2152650"/>
          <p14:tracePt t="13960" x="2036763" y="2179638"/>
          <p14:tracePt t="13974" x="2000250" y="2197100"/>
          <p14:tracePt t="13991" x="1990725" y="2224088"/>
          <p14:tracePt t="14007" x="1982788" y="2232025"/>
          <p14:tracePt t="14023" x="1973263" y="2232025"/>
          <p14:tracePt t="14276" x="1973263" y="2214563"/>
          <p14:tracePt t="14289" x="1973263" y="2197100"/>
          <p14:tracePt t="14297" x="1973263" y="2179638"/>
          <p14:tracePt t="14308" x="1973263" y="2116138"/>
          <p14:tracePt t="14323" x="1973263" y="2017713"/>
          <p14:tracePt t="14341" x="1973263" y="1893888"/>
          <p14:tracePt t="14357" x="1990725" y="1795463"/>
          <p14:tracePt t="14374" x="2000250" y="1758950"/>
          <p14:tracePt t="14390" x="2000250" y="1741488"/>
          <p14:tracePt t="14407" x="2000250" y="1731963"/>
          <p14:tracePt t="14423" x="1982788" y="1731963"/>
          <p14:tracePt t="14481" x="1973263" y="1758950"/>
          <p14:tracePt t="14489" x="1965325" y="1785938"/>
          <p14:tracePt t="14496" x="1946275" y="1803400"/>
          <p14:tracePt t="14506" x="1911350" y="1884363"/>
          <p14:tracePt t="14525" x="1884363" y="2000250"/>
          <p14:tracePt t="14540" x="1884363" y="2143125"/>
          <p14:tracePt t="14540" x="1884363" y="2214563"/>
          <p14:tracePt t="14559" x="1884363" y="2295525"/>
          <p14:tracePt t="14572" x="1946275" y="2509838"/>
          <p14:tracePt t="14590" x="2027238" y="2652713"/>
          <p14:tracePt t="14606" x="2160588" y="2786063"/>
          <p14:tracePt t="14623" x="2312988" y="2894013"/>
          <p14:tracePt t="14640" x="2517775" y="2982913"/>
          <p14:tracePt t="14640" x="2616200" y="3017838"/>
          <p14:tracePt t="14659" x="2776538" y="3062288"/>
          <p14:tracePt t="14675" x="2955925" y="3081338"/>
          <p14:tracePt t="14690" x="3081338" y="3098800"/>
          <p14:tracePt t="14708" x="3232150" y="3098800"/>
          <p14:tracePt t="14723" x="3375025" y="3098800"/>
          <p14:tracePt t="14723" x="3446463" y="3098800"/>
          <p14:tracePt t="14743" x="3500438" y="3098800"/>
          <p14:tracePt t="14756" x="3660775" y="3098800"/>
          <p14:tracePt t="14775" x="3759200" y="3098800"/>
          <p14:tracePt t="14790" x="3848100" y="3125788"/>
          <p14:tracePt t="14806" x="3946525" y="3152775"/>
          <p14:tracePt t="14823" x="3990975" y="3160713"/>
          <p14:tracePt t="14840" x="4054475" y="3187700"/>
          <p14:tracePt t="14857" x="4089400" y="3197225"/>
          <p14:tracePt t="14873" x="4108450" y="3187700"/>
          <p14:tracePt t="15197" x="4152900" y="3170238"/>
          <p14:tracePt t="15207" x="4170363" y="3160713"/>
          <p14:tracePt t="15212" x="4214813" y="3133725"/>
          <p14:tracePt t="15222" x="4330700" y="3089275"/>
          <p14:tracePt t="15240" x="4510088" y="3036888"/>
          <p14:tracePt t="15256" x="4803775" y="2982913"/>
          <p14:tracePt t="15256" x="4946650" y="2965450"/>
          <p14:tracePt t="15276" x="5214938" y="2946400"/>
          <p14:tracePt t="15290" x="5456238" y="2928938"/>
          <p14:tracePt t="15307" x="5670550" y="2928938"/>
          <p14:tracePt t="15324" x="5894388" y="2911475"/>
          <p14:tracePt t="15341" x="6072188" y="2894013"/>
          <p14:tracePt t="15356" x="6180138" y="2884488"/>
          <p14:tracePt t="15356" x="6251575" y="2884488"/>
          <p14:tracePt t="15376" x="6340475" y="2867025"/>
          <p14:tracePt t="15390" x="6446838" y="2867025"/>
          <p14:tracePt t="15409" x="6554788" y="2857500"/>
          <p14:tracePt t="15424" x="6661150" y="2857500"/>
          <p14:tracePt t="15440" x="6759575" y="2840038"/>
          <p14:tracePt t="15440" x="6804025" y="2840038"/>
          <p14:tracePt t="15459" x="6848475" y="2840038"/>
          <p14:tracePt t="15472" x="6973888" y="2830513"/>
          <p14:tracePt t="15491" x="7072313" y="2830513"/>
          <p14:tracePt t="15507" x="7143750" y="2830513"/>
          <p14:tracePt t="15524" x="7251700" y="2830513"/>
          <p14:tracePt t="15540" x="7331075" y="2813050"/>
          <p14:tracePt t="15540" x="7385050" y="2813050"/>
          <p14:tracePt t="15560" x="7402513" y="2813050"/>
          <p14:tracePt t="15572" x="7466013" y="2813050"/>
          <p14:tracePt t="15591" x="7500938" y="2813050"/>
          <p14:tracePt t="15606" x="7510463" y="2813050"/>
          <p14:tracePt t="15929" x="7527925" y="2813050"/>
          <p14:tracePt t="15935" x="7554913" y="2813050"/>
          <p14:tracePt t="15943" x="7581900" y="2813050"/>
          <p14:tracePt t="15956" x="7653338" y="2813050"/>
          <p14:tracePt t="15956" x="7688263" y="2813050"/>
          <p14:tracePt t="15974" x="7786688" y="2813050"/>
          <p14:tracePt t="15991" x="7858125" y="2813050"/>
          <p14:tracePt t="16006" x="7939088" y="2822575"/>
          <p14:tracePt t="16024" x="8001000" y="2830513"/>
          <p14:tracePt t="16040" x="8037513" y="2857500"/>
          <p14:tracePt t="16057" x="8081963" y="2857500"/>
          <p14:tracePt t="16072" x="8108950" y="2874963"/>
          <p14:tracePt t="16092" x="8116888" y="2874963"/>
          <p14:tracePt t="16107" x="8126413" y="2874963"/>
          <p14:tracePt t="16123" x="8108950" y="2874963"/>
          <p14:tracePt t="16389" x="8081963" y="2874963"/>
          <p14:tracePt t="16397" x="8045450" y="2874963"/>
          <p14:tracePt t="16405" x="7956550" y="2874963"/>
          <p14:tracePt t="16423" x="7759700" y="2840038"/>
          <p14:tracePt t="16439" x="7466013" y="2759075"/>
          <p14:tracePt t="16457" x="7099300" y="2724150"/>
          <p14:tracePt t="16472" x="6527800" y="2643188"/>
          <p14:tracePt t="16492" x="6161088" y="2608263"/>
          <p14:tracePt t="16507" x="5830888" y="2589213"/>
          <p14:tracePt t="16524" x="5491163" y="2571750"/>
          <p14:tracePt t="16539" x="5251450" y="2571750"/>
          <p14:tracePt t="16556" x="5062538" y="2571750"/>
          <p14:tracePt t="16573" x="4884738" y="2571750"/>
          <p14:tracePt t="16590" x="4803775" y="2571750"/>
          <p14:tracePt t="16606" x="4776788" y="2571750"/>
          <p14:tracePt t="16623" x="4751388" y="2571750"/>
          <p14:tracePt t="16874" x="4697413" y="2554288"/>
          <p14:tracePt t="16882" x="4598988" y="2554288"/>
          <p14:tracePt t="16890" x="4429125" y="2544763"/>
          <p14:tracePt t="16906" x="4160838" y="2509838"/>
          <p14:tracePt t="16922" x="3894138" y="2509838"/>
          <p14:tracePt t="16939" x="3438525" y="2509838"/>
          <p14:tracePt t="16959" x="3322638" y="2509838"/>
          <p14:tracePt t="16972" x="2946400" y="2571750"/>
          <p14:tracePt t="16991" x="2768600" y="2633663"/>
          <p14:tracePt t="17006" x="2562225" y="2687638"/>
          <p14:tracePt t="17023" x="2428875" y="2714625"/>
          <p14:tracePt t="17039" x="2312988" y="2759075"/>
          <p14:tracePt t="17056" x="2214563" y="2813050"/>
          <p14:tracePt t="17073" x="2152650" y="2840038"/>
          <p14:tracePt t="17073" x="2108200" y="2867025"/>
          <p14:tracePt t="17090" x="2062163" y="2894013"/>
          <p14:tracePt t="17106" x="1990725" y="2919413"/>
          <p14:tracePt t="17123" x="1928813" y="2946400"/>
          <p14:tracePt t="17139" x="1884363" y="2973388"/>
          <p14:tracePt t="17156" x="1830388" y="2990850"/>
          <p14:tracePt t="17173" x="1803400" y="3000375"/>
          <p14:tracePt t="17173" x="1795463" y="3017838"/>
          <p14:tracePt t="17191" x="1776413" y="3027363"/>
          <p14:tracePt t="17208" x="1751013" y="3036888"/>
          <p14:tracePt t="17223" x="1731963" y="3036888"/>
          <p14:tracePt t="17240" x="1724025" y="3044825"/>
          <p14:tracePt t="17255" x="1704975" y="3054350"/>
          <p14:tracePt t="17255" x="1687513" y="3054350"/>
          <p14:tracePt t="17276" x="1687513" y="3062288"/>
          <p14:tracePt t="17289" x="1679575" y="3071813"/>
          <p14:tracePt t="17305" x="1670050" y="3089275"/>
          <p14:tracePt t="17322" x="1670050" y="3098800"/>
          <p14:tracePt t="17344" x="1660525" y="3098800"/>
          <p14:tracePt t="17355" x="1652588" y="3108325"/>
          <p14:tracePt t="17376" x="1652588" y="3116263"/>
          <p14:tracePt t="17390" x="1652588" y="3125788"/>
          <p14:tracePt t="17421" x="1652588" y="3116263"/>
          <p14:tracePt t="17544" x="1652588" y="3089275"/>
          <p14:tracePt t="17551" x="1660525" y="3071813"/>
          <p14:tracePt t="17559" x="1679575" y="3044825"/>
          <p14:tracePt t="17572" x="1697038" y="3009900"/>
          <p14:tracePt t="17572" x="1697038" y="2990850"/>
          <p14:tracePt t="17593" x="1724025" y="2955925"/>
          <p14:tracePt t="17606" x="1741488" y="2919413"/>
          <p14:tracePt t="17624" x="1758950" y="2901950"/>
          <p14:tracePt t="17639" x="1768475" y="2867025"/>
          <p14:tracePt t="17639" x="1776413" y="2857500"/>
          <p14:tracePt t="17660" x="1785938" y="2857500"/>
          <p14:tracePt t="17671" x="1795463" y="2840038"/>
          <p14:tracePt t="17690" x="1803400" y="2830513"/>
          <p14:tracePt t="17707" x="1822450" y="2830513"/>
          <p14:tracePt t="17722" x="1830388" y="2830513"/>
          <p14:tracePt t="17743" x="1839913" y="2840038"/>
          <p14:tracePt t="17759" x="1847850" y="2847975"/>
          <p14:tracePt t="17772" x="1874838" y="2894013"/>
          <p14:tracePt t="17772" x="1884363" y="2919413"/>
          <p14:tracePt t="17790" x="1919288" y="2955925"/>
          <p14:tracePt t="17807" x="1938338" y="2990850"/>
          <p14:tracePt t="17822" x="1955800" y="3009900"/>
          <p14:tracePt t="17841" x="1973263" y="3017838"/>
          <p14:tracePt t="17855" x="1990725" y="3027363"/>
          <p14:tracePt t="17876" x="2000250" y="3027363"/>
          <p14:tracePt t="17888" x="2036763" y="3027363"/>
          <p14:tracePt t="17908" x="2044700" y="3027363"/>
          <p14:tracePt t="17922" x="2071688" y="3017838"/>
          <p14:tracePt t="17939" x="2089150" y="2982913"/>
          <p14:tracePt t="17957" x="2108200" y="2938463"/>
          <p14:tracePt t="17972" x="2125663" y="2901950"/>
          <p14:tracePt t="17972" x="2133600" y="2874963"/>
          <p14:tracePt t="17992" x="2143125" y="2847975"/>
          <p14:tracePt t="18006" x="2143125" y="2830513"/>
          <p14:tracePt t="18024" x="2143125" y="2813050"/>
          <p14:tracePt t="18038" x="2143125" y="2803525"/>
          <p14:tracePt t="18060" x="2152650" y="2803525"/>
          <p14:tracePt t="18113" x="2170113" y="2803525"/>
          <p14:tracePt t="18128" x="2179638" y="2803525"/>
          <p14:tracePt t="18144" x="2187575" y="2803525"/>
          <p14:tracePt t="18151" x="2197100" y="2803525"/>
          <p14:tracePt t="18159" x="2205038" y="2803525"/>
          <p14:tracePt t="18172" x="2241550" y="2822575"/>
          <p14:tracePt t="18172" x="2251075" y="2822575"/>
          <p14:tracePt t="18190" x="2286000" y="2830513"/>
          <p14:tracePt t="18207" x="2303463" y="2830513"/>
          <p14:tracePt t="18222" x="2330450" y="2830513"/>
          <p14:tracePt t="18240" x="2357438" y="2830513"/>
          <p14:tracePt t="18257" x="2384425" y="2830513"/>
          <p14:tracePt t="18275" x="2393950" y="2822575"/>
          <p14:tracePt t="18288" x="2438400" y="2786063"/>
          <p14:tracePt t="18307" x="2446338" y="2768600"/>
          <p14:tracePt t="18322" x="2465388" y="2751138"/>
          <p14:tracePt t="18339" x="2490788" y="2724150"/>
          <p14:tracePt t="18356" x="2500313" y="2714625"/>
          <p14:tracePt t="18372" x="2509838" y="2705100"/>
          <p14:tracePt t="18388" x="2527300" y="2697163"/>
          <p14:tracePt t="18406" x="2536825" y="2697163"/>
          <p14:tracePt t="18422" x="2562225" y="2697163"/>
          <p14:tracePt t="18439" x="2589213" y="2697163"/>
          <p14:tracePt t="18457" x="2625725" y="2697163"/>
          <p14:tracePt t="18472" x="2697163" y="2724150"/>
          <p14:tracePt t="18492" x="2759075" y="2776538"/>
          <p14:tracePt t="18506" x="2795588" y="2795588"/>
          <p14:tracePt t="18524" x="2840038" y="2830513"/>
          <p14:tracePt t="18539" x="2874963" y="2857500"/>
          <p14:tracePt t="18556" x="2884488" y="2867025"/>
          <p14:tracePt t="18572" x="2894013" y="2884488"/>
          <p14:tracePt t="18589" x="2919413" y="2894013"/>
          <p14:tracePt t="18606" x="2928938" y="2894013"/>
          <p14:tracePt t="18622" x="2928938" y="2901950"/>
          <p14:tracePt t="18638" x="2938463" y="2901950"/>
          <p14:tracePt t="18655" x="2938463" y="2911475"/>
          <p14:tracePt t="18672" x="2938463" y="2928938"/>
          <p14:tracePt t="18707" x="2938463" y="2938463"/>
          <p14:tracePt t="18738" x="2928938" y="2938463"/>
          <p14:tracePt t="18743" x="2901950" y="2938463"/>
          <p14:tracePt t="18754" x="2857500" y="2946400"/>
          <p14:tracePt t="18754" x="2813050" y="2946400"/>
          <p14:tracePt t="18775" x="2776538" y="2946400"/>
          <p14:tracePt t="18788" x="2625725" y="2928938"/>
          <p14:tracePt t="18807" x="2517775" y="2884488"/>
          <p14:tracePt t="18822" x="2393950" y="2813050"/>
          <p14:tracePt t="18840" x="2330450" y="2741613"/>
          <p14:tracePt t="18855" x="2241550" y="2643188"/>
          <p14:tracePt t="18855" x="2205038" y="2562225"/>
          <p14:tracePt t="18876" x="2187575" y="2517775"/>
          <p14:tracePt t="18888" x="2098675" y="2330450"/>
          <p14:tracePt t="18908" x="2054225" y="2232025"/>
          <p14:tracePt t="18922" x="2044700" y="2170113"/>
          <p14:tracePt t="18940" x="2000250" y="2116138"/>
          <p14:tracePt t="18957" x="1965325" y="2081213"/>
          <p14:tracePt t="18972" x="1928813" y="2054225"/>
          <p14:tracePt t="18972" x="1919288" y="2044700"/>
          <p14:tracePt t="18992" x="1884363" y="2044700"/>
          <p14:tracePt t="19004" x="1812925" y="2054225"/>
          <p14:tracePt t="19023" x="1768475" y="2089150"/>
          <p14:tracePt t="19039" x="1714500" y="2143125"/>
          <p14:tracePt t="19057" x="1687513" y="2205038"/>
          <p14:tracePt t="19072" x="1660525" y="2286000"/>
          <p14:tracePt t="19089" x="1652588" y="2411413"/>
          <p14:tracePt t="19106" x="1652588" y="2500313"/>
          <p14:tracePt t="19124" x="1670050" y="2581275"/>
          <p14:tracePt t="19140" x="1704975" y="2643188"/>
          <p14:tracePt t="19140" x="1724025" y="2670175"/>
          <p14:tracePt t="19159" x="1741488" y="2697163"/>
          <p14:tracePt t="19171" x="1795463" y="2751138"/>
          <p14:tracePt t="19171" x="1822450" y="2776538"/>
          <p14:tracePt t="19191" x="1847850" y="2786063"/>
          <p14:tracePt t="19205" x="1946275" y="2803525"/>
          <p14:tracePt t="19223" x="2017713" y="2803525"/>
          <p14:tracePt t="19240" x="2081213" y="2795588"/>
          <p14:tracePt t="19255" x="2133600" y="2768600"/>
          <p14:tracePt t="19273" x="2187575" y="2724150"/>
          <p14:tracePt t="19288" x="2224088" y="2687638"/>
          <p14:tracePt t="19288" x="2232025" y="2660650"/>
          <p14:tracePt t="19308" x="2241550" y="2598738"/>
          <p14:tracePt t="19322" x="2259013" y="2554288"/>
          <p14:tracePt t="19341" x="2259013" y="2500313"/>
          <p14:tracePt t="19355" x="2259013" y="2438400"/>
          <p14:tracePt t="19375" x="2241550" y="2419350"/>
          <p14:tracePt t="19388" x="2187575" y="2401888"/>
          <p14:tracePt t="19407" x="2143125" y="2401888"/>
          <p14:tracePt t="19422" x="2081213" y="2401888"/>
          <p14:tracePt t="19439" x="2044700" y="2401888"/>
          <p14:tracePt t="19457" x="2027238" y="2419350"/>
          <p14:tracePt t="19472" x="2000250" y="2455863"/>
          <p14:tracePt t="19472" x="2000250" y="2490788"/>
          <p14:tracePt t="19491" x="2000250" y="2509838"/>
          <p14:tracePt t="19505" x="2000250" y="2598738"/>
          <p14:tracePt t="19523" x="2000250" y="2660650"/>
          <p14:tracePt t="19538" x="2017713" y="2697163"/>
          <p14:tracePt t="19557" x="2054225" y="2741613"/>
          <p14:tracePt t="19573" x="2133600" y="2776538"/>
          <p14:tracePt t="19591" x="2170113" y="2776538"/>
          <p14:tracePt t="19604" x="2224088" y="2786063"/>
          <p14:tracePt t="19623" x="2259013" y="2786063"/>
          <p14:tracePt t="19638" x="2276475" y="2786063"/>
          <p14:tracePt t="19656" x="2286000" y="2776538"/>
          <p14:tracePt t="19672" x="2295525" y="2759075"/>
          <p14:tracePt t="19688" x="2312988" y="2724150"/>
          <p14:tracePt t="19688" x="2312988" y="2705100"/>
          <p14:tracePt t="19707" x="2312988" y="2670175"/>
          <p14:tracePt t="19722" x="2312988" y="2633663"/>
          <p14:tracePt t="19740" x="2295525" y="2616200"/>
          <p14:tracePt t="19755" x="2268538" y="2608263"/>
          <p14:tracePt t="19755" x="2259013" y="2608263"/>
          <p14:tracePt t="19775" x="2232025" y="2608263"/>
          <p14:tracePt t="19788" x="2187575" y="2608263"/>
          <p14:tracePt t="19807" x="2170113" y="2608263"/>
          <p14:tracePt t="19822" x="2160588" y="2608263"/>
          <p14:tracePt t="19838" x="2152650" y="2608263"/>
          <p14:tracePt t="19854" x="2152650" y="2633663"/>
          <p14:tracePt t="19871" x="2152650" y="2660650"/>
          <p14:tracePt t="19888" x="2152650" y="2670175"/>
          <p14:tracePt t="19904" x="2152650" y="2697163"/>
          <p14:tracePt t="19922" x="2160588" y="2697163"/>
          <p14:tracePt t="19938" x="2170113" y="2697163"/>
          <p14:tracePt t="19954" x="2179638" y="2697163"/>
          <p14:tracePt t="19971" x="2179638" y="2705100"/>
          <p14:tracePt t="19998" x="2197100" y="2705100"/>
          <p14:tracePt t="20054" x="2214563" y="2705100"/>
          <p14:tracePt t="20522" x="2224088" y="2705100"/>
          <p14:tracePt t="20529" x="2251075" y="2705100"/>
          <p14:tracePt t="20538" x="2339975" y="2705100"/>
          <p14:tracePt t="20556" x="2571750" y="2705100"/>
          <p14:tracePt t="20572" x="2973388" y="2724150"/>
          <p14:tracePt t="20572" x="3340100" y="2724150"/>
          <p14:tracePt t="20592" x="3751263" y="2776538"/>
          <p14:tracePt t="20604" x="5394325" y="3036888"/>
          <p14:tracePt t="20624" x="6581775" y="3313113"/>
          <p14:tracePt t="20638" x="7545388" y="3571875"/>
          <p14:tracePt t="20638" x="8027988" y="3679825"/>
          <p14:tracePt t="20660" x="8358188" y="3751263"/>
          <p14:tracePt t="20671" x="9028113" y="3848100"/>
          <p14:tracePt t="20691" x="9197975" y="3848100"/>
          <p14:tracePt t="20704" x="9537700" y="3848100"/>
          <p14:tracePt t="20722" x="9644063" y="3848100"/>
          <p14:tracePt t="20739" x="9705975" y="3840163"/>
          <p14:tracePt t="20755" x="9732963" y="3840163"/>
          <p14:tracePt t="20773" x="9742488" y="3840163"/>
          <p14:tracePt t="20788" x="9732963" y="3813175"/>
          <p14:tracePt t="21021" x="9725025" y="3786188"/>
          <p14:tracePt t="21029" x="9715500" y="3768725"/>
          <p14:tracePt t="21038" x="9698038" y="3687763"/>
          <p14:tracePt t="21056" x="9671050" y="3589338"/>
          <p14:tracePt t="21071" x="9599613" y="3419475"/>
          <p14:tracePt t="21091" x="9582150" y="3367088"/>
          <p14:tracePt t="21104" x="9491663" y="3143250"/>
          <p14:tracePt t="21123" x="9402763" y="2955925"/>
          <p14:tracePt t="21140" x="9304338" y="2795588"/>
          <p14:tracePt t="21156" x="9224963" y="2652713"/>
          <p14:tracePt t="21172" x="9153525" y="2527300"/>
          <p14:tracePt t="21188" x="9099550" y="2428875"/>
          <p14:tracePt t="21188" x="9072563" y="2393950"/>
          <p14:tracePt t="21208" x="9018588" y="2339975"/>
          <p14:tracePt t="21222" x="8966200" y="2286000"/>
          <p14:tracePt t="21239" x="8920163" y="2259013"/>
          <p14:tracePt t="21255" x="8867775" y="2251075"/>
          <p14:tracePt t="21255" x="8848725" y="2241550"/>
          <p14:tracePt t="21275" x="8804275" y="2241550"/>
          <p14:tracePt t="21287" x="8742363" y="2241550"/>
          <p14:tracePt t="21307" x="8705850" y="2268538"/>
          <p14:tracePt t="21322" x="8653463" y="2312988"/>
          <p14:tracePt t="21339" x="8634413" y="2357438"/>
          <p14:tracePt t="21355" x="8589963" y="2428875"/>
          <p14:tracePt t="21371" x="8562975" y="2517775"/>
          <p14:tracePt t="21388" x="8555038" y="2616200"/>
          <p14:tracePt t="21404" x="8555038" y="2776538"/>
          <p14:tracePt t="21422" x="8555038" y="2874963"/>
          <p14:tracePt t="21438" x="8572500" y="2946400"/>
          <p14:tracePt t="21456" x="8616950" y="2990850"/>
          <p14:tracePt t="21471" x="8670925" y="3044825"/>
          <p14:tracePt t="21489" x="8732838" y="3081338"/>
          <p14:tracePt t="21504" x="8813800" y="3098800"/>
          <p14:tracePt t="21504" x="8840788" y="3098800"/>
          <p14:tracePt t="21524" x="8894763" y="3098800"/>
          <p14:tracePt t="21539" x="8956675" y="3098800"/>
          <p14:tracePt t="21556" x="9018588" y="3081338"/>
          <p14:tracePt t="21571" x="9090025" y="3044825"/>
          <p14:tracePt t="21589" x="9126538" y="2990850"/>
          <p14:tracePt t="21605" x="9180513" y="2901950"/>
          <p14:tracePt t="21622" x="9197975" y="2840038"/>
          <p14:tracePt t="21638" x="9215438" y="2759075"/>
          <p14:tracePt t="21655" x="9215438" y="2687638"/>
          <p14:tracePt t="21671" x="9215438" y="2598738"/>
          <p14:tracePt t="21688" x="9197975" y="2527300"/>
          <p14:tracePt t="21688" x="9170988" y="2509838"/>
          <p14:tracePt t="21707" x="9161463" y="2482850"/>
          <p14:tracePt t="21720" x="9099550" y="2438400"/>
          <p14:tracePt t="21740" x="9045575" y="2419350"/>
          <p14:tracePt t="21755" x="9001125" y="2419350"/>
          <p14:tracePt t="21774" x="8939213" y="2419350"/>
          <p14:tracePt t="21789" x="8875713" y="2465388"/>
          <p14:tracePt t="21807" x="8867775" y="2473325"/>
          <p14:tracePt t="21821" x="8831263" y="2517775"/>
          <p14:tracePt t="21840" x="8831263" y="2544763"/>
          <p14:tracePt t="21855" x="8823325" y="2562225"/>
          <p14:tracePt t="21871" x="8823325" y="2581275"/>
          <p14:tracePt t="21887" x="8823325" y="2589213"/>
          <p14:tracePt t="21904" x="8823325" y="2598738"/>
          <p14:tracePt t="21921" x="8813800" y="2598738"/>
          <p14:tracePt t="22337" x="8796338" y="2598738"/>
          <p14:tracePt t="22345" x="8751888" y="2598738"/>
          <p14:tracePt t="22354" x="8680450" y="2598738"/>
          <p14:tracePt t="22371" x="8555038" y="2598738"/>
          <p14:tracePt t="22388" x="8358188" y="2598738"/>
          <p14:tracePt t="22405" x="8089900" y="2652713"/>
          <p14:tracePt t="22405" x="7920038" y="2670175"/>
          <p14:tracePt t="22422" x="7626350" y="2741613"/>
          <p14:tracePt t="22438" x="7304088" y="2822575"/>
          <p14:tracePt t="22457" x="7027863" y="2894013"/>
          <p14:tracePt t="22471" x="6759575" y="2928938"/>
          <p14:tracePt t="22471" x="6661150" y="2946400"/>
          <p14:tracePt t="22491" x="6562725" y="2946400"/>
          <p14:tracePt t="22503" x="6323013" y="2946400"/>
          <p14:tracePt t="22524" x="6180138" y="2946400"/>
          <p14:tracePt t="22538" x="6000750" y="2919413"/>
          <p14:tracePt t="22555" x="5830888" y="2840038"/>
          <p14:tracePt t="22571" x="5688013" y="2759075"/>
          <p14:tracePt t="22589" x="5554663" y="2697163"/>
          <p14:tracePt t="22604" x="5429250" y="2625725"/>
          <p14:tracePt t="22604" x="5375275" y="2589213"/>
          <p14:tracePt t="22624" x="5276850" y="2536825"/>
          <p14:tracePt t="22638" x="5180013" y="2509838"/>
          <p14:tracePt t="22658" x="5099050" y="2482850"/>
          <p14:tracePt t="22671" x="5000625" y="2465388"/>
          <p14:tracePt t="22691" x="4965700" y="2465388"/>
          <p14:tracePt t="22705" x="4902200" y="2465388"/>
          <p14:tracePt t="22705" x="4875213" y="2465388"/>
          <p14:tracePt t="22722" x="4830763" y="2465388"/>
          <p14:tracePt t="22739" x="4795838" y="2473325"/>
          <p14:tracePt t="22754" x="4768850" y="2490788"/>
          <p14:tracePt t="22772" x="4741863" y="2509838"/>
          <p14:tracePt t="22788" x="4714875" y="2536825"/>
          <p14:tracePt t="22788" x="4705350" y="2554288"/>
          <p14:tracePt t="22808" x="4687888" y="2562225"/>
          <p14:tracePt t="22820" x="4660900" y="2608263"/>
          <p14:tracePt t="22839" x="4643438" y="2625725"/>
          <p14:tracePt t="22854" x="4643438" y="2643188"/>
          <p14:tracePt t="22871" x="4633913" y="2652713"/>
          <p14:tracePt t="22887" x="4616450" y="2660650"/>
          <p14:tracePt t="22904" x="4608513" y="2670175"/>
          <p14:tracePt t="22922" x="4598988" y="2670175"/>
          <p14:tracePt t="23001" x="4598988" y="2660650"/>
          <p14:tracePt t="23037" x="4598988" y="2643188"/>
          <p14:tracePt t="23046" x="4598988" y="2625725"/>
          <p14:tracePt t="23054" x="4625975" y="2571750"/>
          <p14:tracePt t="23071" x="4687888" y="2527300"/>
          <p14:tracePt t="23089" x="4795838" y="2465388"/>
          <p14:tracePt t="23104" x="4956175" y="2384425"/>
          <p14:tracePt t="23104" x="5054600" y="2366963"/>
          <p14:tracePt t="23125" x="5303838" y="2312988"/>
          <p14:tracePt t="23139" x="5518150" y="2312988"/>
          <p14:tracePt t="23158" x="5741988" y="2312988"/>
          <p14:tracePt t="23171" x="5965825" y="2357438"/>
          <p14:tracePt t="23189" x="6153150" y="2438400"/>
          <p14:tracePt t="23204" x="6323013" y="2544763"/>
          <p14:tracePt t="23204" x="6384925" y="2589213"/>
          <p14:tracePt t="23222" x="6483350" y="2660650"/>
          <p14:tracePt t="23239" x="6581775" y="2751138"/>
          <p14:tracePt t="23254" x="6653213" y="2803525"/>
          <p14:tracePt t="23272" x="6715125" y="2867025"/>
          <p14:tracePt t="23287" x="6786563" y="2919413"/>
          <p14:tracePt t="23287" x="6823075" y="2946400"/>
          <p14:tracePt t="23308" x="6867525" y="2965450"/>
          <p14:tracePt t="23320" x="6965950" y="3000375"/>
          <p14:tracePt t="23340" x="7010400" y="3009900"/>
          <p14:tracePt t="23354" x="7072313" y="3009900"/>
          <p14:tracePt t="23373" x="7108825" y="3009900"/>
          <p14:tracePt t="23388" x="7126288" y="3009900"/>
          <p14:tracePt t="23388" x="7143750" y="3009900"/>
          <p14:tracePt t="23408" x="7161213" y="3009900"/>
          <p14:tracePt t="23420" x="7180263" y="3000375"/>
          <p14:tracePt t="23438" x="7188200" y="2973388"/>
          <p14:tracePt t="23454" x="7188200" y="2919413"/>
          <p14:tracePt t="23471" x="7188200" y="2847975"/>
          <p14:tracePt t="23489" x="7188200" y="2795588"/>
          <p14:tracePt t="23504" x="7134225" y="2732088"/>
          <p14:tracePt t="23504" x="7108825" y="2687638"/>
          <p14:tracePt t="23524" x="6991350" y="2633663"/>
          <p14:tracePt t="23538" x="6875463" y="2581275"/>
          <p14:tracePt t="23557" x="6697663" y="2544763"/>
          <p14:tracePt t="23570" x="6562725" y="2517775"/>
          <p14:tracePt t="23590" x="6473825" y="2517775"/>
          <p14:tracePt t="23604" x="6402388" y="2517775"/>
          <p14:tracePt t="23604" x="6375400" y="2517775"/>
          <p14:tracePt t="23624" x="6340475" y="2517775"/>
          <p14:tracePt t="23638" x="6323013" y="2517775"/>
          <p14:tracePt t="23891" x="6286500" y="2517775"/>
          <p14:tracePt t="23899" x="6232525" y="2517775"/>
          <p14:tracePt t="23906" x="6180138" y="2517775"/>
          <p14:tracePt t="23920" x="5867400" y="2517775"/>
          <p14:tracePt t="23938" x="5653088" y="2517775"/>
          <p14:tracePt t="23954" x="5438775" y="2517775"/>
          <p14:tracePt t="23971" x="5232400" y="2554288"/>
          <p14:tracePt t="23971" x="5133975" y="2571750"/>
          <p14:tracePt t="23992" x="5081588" y="2581275"/>
          <p14:tracePt t="24003" x="4884738" y="2679700"/>
          <p14:tracePt t="24023" x="4840288" y="2687638"/>
          <p14:tracePt t="24036" x="4724400" y="2741613"/>
          <p14:tracePt t="24055" x="4660900" y="2776538"/>
          <p14:tracePt t="24071" x="4589463" y="2822575"/>
          <p14:tracePt t="24087" x="4527550" y="2840038"/>
          <p14:tracePt t="24104" x="4446588" y="2884488"/>
          <p14:tracePt t="24121" x="4348163" y="2919413"/>
          <p14:tracePt t="24138" x="4268788" y="2946400"/>
          <p14:tracePt t="24153" x="4205288" y="2965450"/>
          <p14:tracePt t="24170" x="4160838" y="2965450"/>
          <p14:tracePt t="24187" x="4116388" y="2973388"/>
          <p14:tracePt t="24204" x="4081463" y="2973388"/>
          <p14:tracePt t="24220" x="4054475" y="2973388"/>
          <p14:tracePt t="24239" x="4037013" y="2973388"/>
          <p14:tracePt t="24261" x="4037013" y="2965450"/>
          <p14:tracePt t="24368" x="4037013" y="2946400"/>
          <p14:tracePt t="24376" x="4037013" y="2938463"/>
          <p14:tracePt t="24387" x="4037013" y="2894013"/>
          <p14:tracePt t="24404" x="4062413" y="2857500"/>
          <p14:tracePt t="24421" x="4179888" y="2751138"/>
          <p14:tracePt t="24441" x="4276725" y="2697163"/>
          <p14:tracePt t="24454" x="4394200" y="2633663"/>
          <p14:tracePt t="24470" x="4527550" y="2589213"/>
          <p14:tracePt t="24488" x="4660900" y="2554288"/>
          <p14:tracePt t="24504" x="4813300" y="2544763"/>
          <p14:tracePt t="24504" x="4867275" y="2544763"/>
          <p14:tracePt t="24524" x="4983163" y="2544763"/>
          <p14:tracePt t="24538" x="5081588" y="2544763"/>
          <p14:tracePt t="24555" x="5170488" y="2544763"/>
          <p14:tracePt t="24571" x="5251450" y="2562225"/>
          <p14:tracePt t="24588" x="5330825" y="2589213"/>
          <p14:tracePt t="24604" x="5419725" y="2625725"/>
          <p14:tracePt t="24604" x="5465763" y="2652713"/>
          <p14:tracePt t="24623" x="5554663" y="2697163"/>
          <p14:tracePt t="24638" x="5697538" y="2741613"/>
          <p14:tracePt t="24656" x="5786438" y="2768600"/>
          <p14:tracePt t="24671" x="5867400" y="2776538"/>
          <p14:tracePt t="24690" x="5911850" y="2803525"/>
          <p14:tracePt t="24704" x="5965825" y="2803525"/>
          <p14:tracePt t="24720" x="5991225" y="2803525"/>
          <p14:tracePt t="24720" x="6010275" y="2803525"/>
          <p14:tracePt t="24739" x="6018213" y="2803525"/>
          <p14:tracePt t="24753" x="6027738" y="2803525"/>
          <p14:tracePt t="24769" x="6037263" y="2803525"/>
          <p14:tracePt t="24787" x="6045200" y="2795588"/>
          <p14:tracePt t="24806" x="6054725" y="2795588"/>
          <p14:tracePt t="24820" x="6072188" y="2768600"/>
          <p14:tracePt t="24820" x="6089650" y="2759075"/>
          <p14:tracePt t="24839" x="6108700" y="2759075"/>
          <p14:tracePt t="24854" x="6116638" y="2751138"/>
          <p14:tracePt t="24872" x="6134100" y="2732088"/>
          <p14:tracePt t="24887" x="6161088" y="2732088"/>
          <p14:tracePt t="24887" x="6170613" y="2732088"/>
          <p14:tracePt t="24907" x="6180138" y="2724150"/>
          <p14:tracePt t="24919" x="6224588" y="2724150"/>
          <p14:tracePt t="24940" x="6242050" y="2724150"/>
          <p14:tracePt t="24954" x="6269038" y="2724150"/>
          <p14:tracePt t="24971" x="6296025" y="2724150"/>
          <p14:tracePt t="24988" x="6313488" y="2724150"/>
          <p14:tracePt t="25004" x="6330950" y="2724150"/>
          <p14:tracePt t="25004" x="6340475" y="2724150"/>
          <p14:tracePt t="25024" x="6348413" y="2724150"/>
          <p14:tracePt t="25036" x="6375400" y="2732088"/>
          <p14:tracePt t="25055" x="6375400" y="2741613"/>
          <p14:tracePt t="25070" x="6384925" y="2741613"/>
          <p14:tracePt t="25086" x="6394450" y="2741613"/>
          <p14:tracePt t="25392" x="6402388" y="2741613"/>
          <p14:tracePt t="25407" x="6411913" y="2741613"/>
          <p14:tracePt t="25416" x="6419850" y="2741613"/>
          <p14:tracePt t="25432" x="6438900" y="2741613"/>
          <p14:tracePt t="25437" x="6456363" y="2741613"/>
          <p14:tracePt t="25455" x="6465888" y="2741613"/>
          <p14:tracePt t="25470" x="6473825" y="2741613"/>
          <p14:tracePt t="25486" x="6483350" y="2741613"/>
          <p14:tracePt t="25503" x="6491288" y="2741613"/>
          <p14:tracePt t="25520" x="6473825" y="2741613"/>
          <p14:tracePt t="25753" x="6446838" y="2741613"/>
          <p14:tracePt t="25761" x="6429375" y="2741613"/>
          <p14:tracePt t="25770" x="6323013" y="2741613"/>
          <p14:tracePt t="25787" x="6161088" y="2687638"/>
          <p14:tracePt t="25805" x="5983288" y="2643188"/>
          <p14:tracePt t="25820" x="5822950" y="2589213"/>
          <p14:tracePt t="25820" x="5759450" y="2562225"/>
          <p14:tracePt t="25839" x="5608638" y="2536825"/>
          <p14:tracePt t="25854" x="5491163" y="2509838"/>
          <p14:tracePt t="25870" x="5367338" y="2490788"/>
          <p14:tracePt t="25887" x="5241925" y="2473325"/>
          <p14:tracePt t="25904" x="5116513" y="2473325"/>
          <p14:tracePt t="25920" x="4983163" y="2473325"/>
          <p14:tracePt t="25920" x="4911725" y="2473325"/>
          <p14:tracePt t="25938" x="4786313" y="2473325"/>
          <p14:tracePt t="25954" x="4660900" y="2473325"/>
          <p14:tracePt t="25970" x="4537075" y="2473325"/>
          <p14:tracePt t="25989" x="4394200" y="2473325"/>
          <p14:tracePt t="26005" x="4286250" y="2482850"/>
          <p14:tracePt t="26021" x="4179888" y="2482850"/>
          <p14:tracePt t="26021" x="4125913" y="2482850"/>
          <p14:tracePt t="26038" x="4017963" y="2482850"/>
          <p14:tracePt t="26055" x="3911600" y="2473325"/>
          <p14:tracePt t="26070" x="3813175" y="2465388"/>
          <p14:tracePt t="26087" x="3724275" y="2446338"/>
          <p14:tracePt t="26104" x="3643313" y="2419350"/>
          <p14:tracePt t="26120" x="3562350" y="2411413"/>
          <p14:tracePt t="26137" x="3465513" y="2384425"/>
          <p14:tracePt t="26155" x="3384550" y="2374900"/>
          <p14:tracePt t="26171" x="3322638" y="2374900"/>
          <p14:tracePt t="26187" x="3259138" y="2374900"/>
          <p14:tracePt t="26203" x="3187700" y="2374900"/>
          <p14:tracePt t="26219" x="3125788" y="2374900"/>
          <p14:tracePt t="26219" x="3089275" y="2374900"/>
          <p14:tracePt t="26241" x="3054350" y="2374900"/>
          <p14:tracePt t="26252" x="2946400" y="2374900"/>
          <p14:tracePt t="26271" x="2874963" y="2393950"/>
          <p14:tracePt t="26287" x="2813050" y="2419350"/>
          <p14:tracePt t="26305" x="2714625" y="2446338"/>
          <p14:tracePt t="26320" x="2633663" y="2465388"/>
          <p14:tracePt t="26337" x="2536825" y="2517775"/>
          <p14:tracePt t="26354" x="2465388" y="2562225"/>
          <p14:tracePt t="26370" x="2419350" y="2581275"/>
          <p14:tracePt t="26387" x="2384425" y="2608263"/>
          <p14:tracePt t="26404" x="2374900" y="2633663"/>
          <p14:tracePt t="26420" x="2357438" y="2652713"/>
          <p14:tracePt t="26420" x="2347913" y="2652713"/>
          <p14:tracePt t="26440" x="2347913" y="2660650"/>
          <p14:tracePt t="26455" x="2339975" y="2670175"/>
          <p14:tracePt t="26470" x="2322513" y="2670175"/>
          <p14:tracePt t="26486" x="2339975" y="2670175"/>
          <p14:tracePt t="26599" x="2347913" y="2652713"/>
          <p14:tracePt t="26608" x="2374900" y="2633663"/>
          <p14:tracePt t="26619" x="2517775" y="2527300"/>
          <p14:tracePt t="26637" x="2955925" y="2259013"/>
          <p14:tracePt t="26656" x="3340100" y="2143125"/>
          <p14:tracePt t="26670" x="3867150" y="2017713"/>
          <p14:tracePt t="26689" x="4402138" y="1928813"/>
          <p14:tracePt t="26704" x="4929188" y="1911350"/>
          <p14:tracePt t="26720" x="5473700" y="1911350"/>
          <p14:tracePt t="26720" x="5741988" y="1946275"/>
          <p14:tracePt t="26740" x="6340475" y="2027238"/>
          <p14:tracePt t="26754" x="6894513" y="2143125"/>
          <p14:tracePt t="26771" x="7394575" y="2241550"/>
          <p14:tracePt t="26787" x="7804150" y="2322513"/>
          <p14:tracePt t="26805" x="8170863" y="2401888"/>
          <p14:tracePt t="26820" x="8439150" y="2455863"/>
          <p14:tracePt t="26820" x="8545513" y="2473325"/>
          <p14:tracePt t="26840" x="8616950" y="2482850"/>
          <p14:tracePt t="26852" x="8786813" y="2517775"/>
          <p14:tracePt t="26871" x="8867775" y="2527300"/>
          <p14:tracePt t="26887" x="8902700" y="2554288"/>
          <p14:tracePt t="26905" x="8939213" y="2554288"/>
          <p14:tracePt t="26921" x="8956675" y="2554288"/>
          <p14:tracePt t="26939" x="8966200" y="2554288"/>
          <p14:tracePt t="26954" x="8966200" y="2562225"/>
          <p14:tracePt t="27139" x="8966200" y="2571750"/>
          <p14:tracePt t="27201" x="8939213" y="2571750"/>
          <p14:tracePt t="27215" x="8902700" y="2571750"/>
          <p14:tracePt t="27223" x="8848725" y="2571750"/>
          <p14:tracePt t="27236" x="8545513" y="2571750"/>
          <p14:tracePt t="27254" x="8224838" y="2544763"/>
          <p14:tracePt t="27271" x="7823200" y="2482850"/>
          <p14:tracePt t="27287" x="7385050" y="2428875"/>
          <p14:tracePt t="27304" x="6929438" y="2347913"/>
          <p14:tracePt t="27320" x="6545263" y="2303463"/>
          <p14:tracePt t="27320" x="6330950" y="2286000"/>
          <p14:tracePt t="27340" x="6161088" y="2268538"/>
          <p14:tracePt t="27353" x="5688013" y="2268538"/>
          <p14:tracePt t="27373" x="5375275" y="2268538"/>
          <p14:tracePt t="27386" x="5133975" y="2276475"/>
          <p14:tracePt t="27404" x="4894263" y="2312988"/>
          <p14:tracePt t="27420" x="4660900" y="2384425"/>
          <p14:tracePt t="27437" x="4465638" y="2419350"/>
          <p14:tracePt t="27437" x="4357688" y="2473325"/>
          <p14:tracePt t="27455" x="4179888" y="2517775"/>
          <p14:tracePt t="27470" x="3990975" y="2589213"/>
          <p14:tracePt t="27488" x="3857625" y="2652713"/>
          <p14:tracePt t="27503" x="3732213" y="2705100"/>
          <p14:tracePt t="27521" x="3608388" y="2741613"/>
          <p14:tracePt t="27537" x="3509963" y="2776538"/>
          <p14:tracePt t="27537" x="3455988" y="2795588"/>
          <p14:tracePt t="27557" x="3375025" y="2803525"/>
          <p14:tracePt t="27570" x="3313113" y="2830513"/>
          <p14:tracePt t="27588" x="3268663" y="2830513"/>
          <p14:tracePt t="27603" x="3224213" y="2840038"/>
          <p14:tracePt t="27603" x="3205163" y="2840038"/>
          <p14:tracePt t="27623" x="3197225" y="2840038"/>
          <p14:tracePt t="27636" x="3170238" y="2857500"/>
          <p14:tracePt t="27636" x="3152775" y="2857500"/>
          <p14:tracePt t="27655" x="3133725" y="2857500"/>
          <p14:tracePt t="27669" x="3098800" y="2857500"/>
          <p14:tracePt t="27686" x="3089275" y="2867025"/>
          <p14:tracePt t="27702" x="3071813" y="2867025"/>
          <p14:tracePt t="27720" x="3062288" y="2867025"/>
          <p14:tracePt t="27736" x="3044825" y="2867025"/>
          <p14:tracePt t="27753" x="3027363" y="2867025"/>
          <p14:tracePt t="27769" x="3017838" y="2867025"/>
          <p14:tracePt t="27792" x="3054350" y="2867025"/>
          <p14:tracePt t="27885" x="3125788" y="2867025"/>
          <p14:tracePt t="27892" x="3205163" y="2840038"/>
          <p14:tracePt t="27902" x="3571875" y="2803525"/>
          <p14:tracePt t="27920" x="4000500" y="2759075"/>
          <p14:tracePt t="27937" x="4419600" y="2759075"/>
          <p14:tracePt t="27937" x="4660900" y="2759075"/>
          <p14:tracePt t="27955" x="5133975" y="2759075"/>
          <p14:tracePt t="27970" x="5562600" y="2776538"/>
          <p14:tracePt t="27988" x="5919788" y="2830513"/>
          <p14:tracePt t="28004" x="6313488" y="2946400"/>
          <p14:tracePt t="28022" x="6634163" y="3044825"/>
          <p14:tracePt t="28036" x="6911975" y="3170238"/>
          <p14:tracePt t="28036" x="7062788" y="3251200"/>
          <p14:tracePt t="28056" x="7304088" y="3375025"/>
          <p14:tracePt t="28070" x="7510463" y="3500438"/>
          <p14:tracePt t="28088" x="7680325" y="3598863"/>
          <p14:tracePt t="28103" x="7777163" y="3652838"/>
          <p14:tracePt t="28121" x="7831138" y="3697288"/>
          <p14:tracePt t="28136" x="7848600" y="3705225"/>
          <p14:tracePt t="28136" x="7858125" y="3714750"/>
          <p14:tracePt t="28155" x="7840663" y="3714750"/>
          <p14:tracePt t="28461" x="7831138" y="3714750"/>
          <p14:tracePt t="28469" x="7813675" y="3687763"/>
          <p14:tracePt t="28477" x="7769225" y="3660775"/>
          <p14:tracePt t="28486" x="7688263" y="3608388"/>
          <p14:tracePt t="28504" x="7545388" y="3500438"/>
          <p14:tracePt t="28522" x="7348538" y="3340100"/>
          <p14:tracePt t="28536" x="7108825" y="3152775"/>
          <p14:tracePt t="28536" x="7000875" y="3062288"/>
          <p14:tracePt t="28555" x="6804025" y="2884488"/>
          <p14:tracePt t="28570" x="6653213" y="2751138"/>
          <p14:tracePt t="28586" x="6554788" y="2660650"/>
          <p14:tracePt t="28603" x="6456363" y="2608263"/>
          <p14:tracePt t="28619" x="6367463" y="2554288"/>
          <p14:tracePt t="28636" x="6276975" y="2527300"/>
          <p14:tracePt t="28636" x="6232525" y="2500313"/>
          <p14:tracePt t="28655" x="6108700" y="2482850"/>
          <p14:tracePt t="28670" x="6018213" y="2482850"/>
          <p14:tracePt t="28686" x="5911850" y="2482850"/>
          <p14:tracePt t="28703" x="5803900" y="2482850"/>
          <p14:tracePt t="28720" x="5715000" y="2482850"/>
          <p14:tracePt t="28720" x="5680075" y="2482850"/>
          <p14:tracePt t="28740" x="5599113" y="2482850"/>
          <p14:tracePt t="28755" x="5518150" y="2490788"/>
          <p14:tracePt t="28772" x="5491163" y="2500313"/>
          <p14:tracePt t="28786" x="5465763" y="2500313"/>
          <p14:tracePt t="28804" x="5456238" y="2500313"/>
          <p14:tracePt t="28819" x="5446713" y="2500313"/>
          <p14:tracePt t="28835" x="5438775" y="2500313"/>
          <p14:tracePt t="29100" x="5429250" y="2500313"/>
          <p14:tracePt t="29108" x="5402263" y="2500313"/>
          <p14:tracePt t="29119" x="5348288" y="2490788"/>
          <p14:tracePt t="29135" x="5268913" y="2482850"/>
          <p14:tracePt t="29135" x="5214938" y="2465388"/>
          <p14:tracePt t="29156" x="5108575" y="2455863"/>
          <p14:tracePt t="29171" x="5000625" y="2455863"/>
          <p14:tracePt t="29188" x="4894263" y="2455863"/>
          <p14:tracePt t="29203" x="4813300" y="2455863"/>
          <p14:tracePt t="29220" x="4751388" y="2455863"/>
          <p14:tracePt t="29237" x="4687888" y="2455863"/>
          <p14:tracePt t="29253" x="4643438" y="2455863"/>
          <p14:tracePt t="29253" x="4608513" y="2455863"/>
          <p14:tracePt t="29272" x="4562475" y="2473325"/>
          <p14:tracePt t="29286" x="4510088" y="2482850"/>
          <p14:tracePt t="29304" x="4465638" y="2509838"/>
          <p14:tracePt t="29319" x="4411663" y="2527300"/>
          <p14:tracePt t="29337" x="4384675" y="2554288"/>
          <p14:tracePt t="29353" x="4348163" y="2589213"/>
          <p14:tracePt t="29353" x="4322763" y="2616200"/>
          <p14:tracePt t="29373" x="4286250" y="2643188"/>
          <p14:tracePt t="29386" x="4259263" y="2679700"/>
          <p14:tracePt t="29405" x="4224338" y="2697163"/>
          <p14:tracePt t="29419" x="4197350" y="2732088"/>
          <p14:tracePt t="29437" x="4170363" y="2768600"/>
          <p14:tracePt t="29453" x="4152900" y="2803525"/>
          <p14:tracePt t="29453" x="4143375" y="2813050"/>
          <p14:tracePt t="29470" x="4133850" y="2830513"/>
          <p14:tracePt t="29486" x="4125913" y="2847975"/>
          <p14:tracePt t="29503" x="4116388" y="2867025"/>
          <p14:tracePt t="29520" x="4108450" y="2894013"/>
          <p14:tracePt t="29536" x="4089400" y="2901950"/>
          <p14:tracePt t="29552" x="4089400" y="2928938"/>
          <p14:tracePt t="29569" x="4081463" y="2973388"/>
          <p14:tracePt t="29587" x="4071938" y="2982913"/>
          <p14:tracePt t="29603" x="4062413" y="2990850"/>
          <p14:tracePt t="29619" x="4062413" y="3000375"/>
          <p14:tracePt t="29636" x="4062413" y="3009900"/>
          <p14:tracePt t="29655" x="4062413" y="3017838"/>
          <p14:tracePt t="29670" x="4062413" y="3036888"/>
          <p14:tracePt t="29693" x="4062413" y="3044825"/>
          <p14:tracePt t="29717" x="4062413" y="3054350"/>
          <p14:tracePt t="29731" x="4062413" y="3062288"/>
          <p14:tracePt t="29739" x="4062413" y="3071813"/>
          <p14:tracePt t="29752" x="4062413" y="3098800"/>
          <p14:tracePt t="29769" x="4062413" y="3125788"/>
          <p14:tracePt t="29786" x="4062413" y="3143250"/>
          <p14:tracePt t="29804" x="4062413" y="3170238"/>
          <p14:tracePt t="29819" x="4071938" y="3197225"/>
          <p14:tracePt t="29837" x="4081463" y="3224213"/>
          <p14:tracePt t="29852" x="4108450" y="3251200"/>
          <p14:tracePt t="29852" x="4116388" y="3276600"/>
          <p14:tracePt t="29871" x="4133850" y="3303588"/>
          <p14:tracePt t="29887" x="4160838" y="3340100"/>
          <p14:tracePt t="29904" x="4170363" y="3367088"/>
          <p14:tracePt t="29919" x="4197350" y="3394075"/>
          <p14:tracePt t="29936" x="4214813" y="3429000"/>
          <p14:tracePt t="29952" x="4224338" y="3455988"/>
          <p14:tracePt t="29952" x="4232275" y="3473450"/>
          <p14:tracePt t="29970" x="4241800" y="3500438"/>
          <p14:tracePt t="29986" x="4268788" y="3517900"/>
          <p14:tracePt t="30003" x="4268788" y="3536950"/>
          <p14:tracePt t="30019" x="4251325" y="3544888"/>
          <p14:tracePt t="30309" x="4241800" y="3554413"/>
          <p14:tracePt t="30317" x="4232275" y="3562350"/>
          <p14:tracePt t="30324" x="4205288" y="3589338"/>
          <p14:tracePt t="30335" x="4170363" y="3633788"/>
          <p14:tracePt t="30352" x="4133850" y="3705225"/>
          <p14:tracePt t="30352" x="4108450" y="3741738"/>
          <p14:tracePt t="30370" x="4081463" y="3840163"/>
          <p14:tracePt t="30386" x="4062413" y="3911600"/>
          <p14:tracePt t="30402" x="4062413" y="4000500"/>
          <p14:tracePt t="30419" x="4089400" y="4116388"/>
          <p14:tracePt t="30436" x="4125913" y="4197350"/>
          <p14:tracePt t="30452" x="4197350" y="4313238"/>
          <p14:tracePt t="30452" x="4251325" y="4394200"/>
          <p14:tracePt t="30471" x="4384675" y="4545013"/>
          <p14:tracePt t="30486" x="4537075" y="4679950"/>
          <p14:tracePt t="30503" x="4705350" y="4840288"/>
          <p14:tracePt t="30521" x="4902200" y="5000625"/>
          <p14:tracePt t="30535" x="5089525" y="5116513"/>
          <p14:tracePt t="30552" x="5259388" y="5232400"/>
          <p14:tracePt t="30552" x="5348288" y="5286375"/>
          <p14:tracePt t="30570" x="5518150" y="5402263"/>
          <p14:tracePt t="30586" x="5680075" y="5500688"/>
          <p14:tracePt t="30602" x="5803900" y="5581650"/>
          <p14:tracePt t="30619" x="5919788" y="5643563"/>
          <p14:tracePt t="30636" x="5983288" y="5661025"/>
          <p14:tracePt t="30636" x="6027738" y="5680075"/>
          <p14:tracePt t="30657" x="6045200" y="5680075"/>
          <p14:tracePt t="30668" x="6108700" y="5705475"/>
          <p14:tracePt t="30688" x="6134100" y="5705475"/>
          <p14:tracePt t="30702" x="6180138" y="5705475"/>
          <p14:tracePt t="30722" x="6215063" y="5705475"/>
          <p14:tracePt t="30736" x="6251575" y="5705475"/>
          <p14:tracePt t="30752" x="6276975" y="5705475"/>
          <p14:tracePt t="30752" x="6296025" y="5705475"/>
          <p14:tracePt t="30772" x="6323013" y="5705475"/>
          <p14:tracePt t="30786" x="6357938" y="5705475"/>
          <p14:tracePt t="30804" x="6375400" y="5697538"/>
          <p14:tracePt t="30819" x="6411913" y="5680075"/>
          <p14:tracePt t="30837" x="6438900" y="5661025"/>
          <p14:tracePt t="30853" x="6473825" y="5634038"/>
          <p14:tracePt t="30853" x="6500813" y="5616575"/>
          <p14:tracePt t="30872" x="6537325" y="5562600"/>
          <p14:tracePt t="30886" x="6572250" y="5518150"/>
          <p14:tracePt t="30903" x="6608763" y="5465763"/>
          <p14:tracePt t="30919" x="6634163" y="5402263"/>
          <p14:tracePt t="30937" x="6643688" y="5340350"/>
          <p14:tracePt t="30953" x="6653213" y="5276850"/>
          <p14:tracePt t="30953" x="6653213" y="5241925"/>
          <p14:tracePt t="30972" x="6670675" y="5160963"/>
          <p14:tracePt t="30989" x="6680200" y="5099050"/>
          <p14:tracePt t="31002" x="6680200" y="5054600"/>
          <p14:tracePt t="31020" x="6680200" y="5027613"/>
          <p14:tracePt t="31035" x="6680200" y="5000625"/>
          <p14:tracePt t="31035" x="6680200" y="4983163"/>
          <p14:tracePt t="31055" x="6680200" y="4956175"/>
          <p14:tracePt t="31070" x="6680200" y="4946650"/>
          <p14:tracePt t="31086" x="6680200" y="4938713"/>
          <p14:tracePt t="31102" x="6680200" y="4929188"/>
          <p14:tracePt t="31118" x="6680200" y="4919663"/>
          <p14:tracePt t="31135" x="6680200" y="4902200"/>
          <p14:tracePt t="31135" x="6670675" y="4902200"/>
          <p14:tracePt t="31156" x="6653213" y="4884738"/>
          <p14:tracePt t="31168" x="6510338" y="4848225"/>
          <p14:tracePt t="31187" x="6357938" y="4813300"/>
          <p14:tracePt t="31202" x="6089650" y="4795838"/>
          <p14:tracePt t="31221" x="5724525" y="4759325"/>
          <p14:tracePt t="31236" x="5375275" y="4759325"/>
          <p14:tracePt t="31253" x="4776788" y="4759325"/>
          <p14:tracePt t="31271" x="4608513" y="4768850"/>
          <p14:tracePt t="31285" x="4125913" y="4867275"/>
          <p14:tracePt t="31303" x="3830638" y="4919663"/>
          <p14:tracePt t="31319" x="3571875" y="5010150"/>
          <p14:tracePt t="31336" x="3348038" y="5081588"/>
          <p14:tracePt t="31352" x="3143250" y="5126038"/>
          <p14:tracePt t="31352" x="3062288" y="5180013"/>
          <p14:tracePt t="31372" x="2901950" y="5224463"/>
          <p14:tracePt t="31386" x="2759075" y="5286375"/>
          <p14:tracePt t="31404" x="2652713" y="5330825"/>
          <p14:tracePt t="31419" x="2536825" y="5375275"/>
          <p14:tracePt t="31436" x="2393950" y="5438775"/>
          <p14:tracePt t="31452" x="2286000" y="5465763"/>
          <p14:tracePt t="31452" x="2232025" y="5483225"/>
          <p14:tracePt t="31472" x="2133600" y="5491163"/>
          <p14:tracePt t="31488" x="2071688" y="5500688"/>
          <p14:tracePt t="31503" x="2027238" y="5500688"/>
          <p14:tracePt t="31520" x="1990725" y="5500688"/>
          <p14:tracePt t="31535" x="1973263" y="5500688"/>
          <p14:tracePt t="31554" x="1965325" y="5500688"/>
          <p14:tracePt t="31568" x="1955800" y="5483225"/>
          <p14:tracePt t="31587" x="1946275" y="5473700"/>
          <p14:tracePt t="31602" x="1946275" y="5465763"/>
          <p14:tracePt t="31618" x="1946275" y="5456238"/>
          <p14:tracePt t="31635" x="1946275" y="5465763"/>
          <p14:tracePt t="31717" x="1946275" y="5473700"/>
          <p14:tracePt t="31724" x="1946275" y="5500688"/>
          <p14:tracePt t="31735" x="1973263" y="5545138"/>
          <p14:tracePt t="31753" x="2044700" y="5626100"/>
          <p14:tracePt t="31753" x="2116138" y="5697538"/>
          <p14:tracePt t="31771" x="2224088" y="5741988"/>
          <p14:tracePt t="31785" x="2633663" y="5929313"/>
          <p14:tracePt t="31803" x="2955925" y="6010275"/>
          <p14:tracePt t="31819" x="3241675" y="6045200"/>
          <p14:tracePt t="31836" x="3554413" y="6045200"/>
          <p14:tracePt t="31852" x="3848100" y="6010275"/>
          <p14:tracePt t="31852" x="4037013" y="5973763"/>
          <p14:tracePt t="31872" x="4205288" y="5938838"/>
          <p14:tracePt t="31884" x="4652963" y="5848350"/>
          <p14:tracePt t="31904" x="4946650" y="5768975"/>
          <p14:tracePt t="31919" x="5180013" y="5697538"/>
          <p14:tracePt t="31938" x="5384800" y="5634038"/>
          <p14:tracePt t="31952" x="5562600" y="5599113"/>
          <p14:tracePt t="31952" x="5643563" y="5562600"/>
          <p14:tracePt t="31972" x="5697538" y="5554663"/>
          <p14:tracePt t="31985" x="5813425" y="5518150"/>
          <p14:tracePt t="32002" x="5875338" y="5491163"/>
          <p14:tracePt t="32020" x="5911850" y="5465763"/>
          <p14:tracePt t="32035" x="5929313" y="5465763"/>
          <p14:tracePt t="32051" x="5946775" y="5465763"/>
          <p14:tracePt t="32070" x="5965825" y="5456238"/>
          <p14:tracePt t="32340" x="6000750" y="5446713"/>
          <p14:tracePt t="32347" x="6045200" y="5446713"/>
          <p14:tracePt t="32355" x="6081713" y="5429250"/>
          <p14:tracePt t="32368" x="6180138" y="5402263"/>
          <p14:tracePt t="32368" x="6215063" y="5402263"/>
          <p14:tracePt t="32387" x="6296025" y="5375275"/>
          <p14:tracePt t="32403" x="6357938" y="5348288"/>
          <p14:tracePt t="32419" x="6419850" y="5340350"/>
          <p14:tracePt t="32434" x="6465888" y="5313363"/>
          <p14:tracePt t="32452" x="6483350" y="5313363"/>
          <p14:tracePt t="32468" x="6510338" y="5303838"/>
          <p14:tracePt t="32485" x="6518275" y="5295900"/>
          <p14:tracePt t="32540" x="6518275" y="5268913"/>
          <p14:tracePt t="32548" x="6518275" y="5251450"/>
          <p14:tracePt t="32555" x="6518275" y="5205413"/>
          <p14:tracePt t="32568" x="6537325" y="5153025"/>
          <p14:tracePt t="32568" x="6537325" y="5108575"/>
          <p14:tracePt t="32589" x="6537325" y="5037138"/>
          <p14:tracePt t="32602" x="6537325" y="4973638"/>
          <p14:tracePt t="32621" x="6537325" y="4929188"/>
          <p14:tracePt t="32635" x="6527800" y="4875213"/>
          <p14:tracePt t="32654" x="6518275" y="4848225"/>
          <p14:tracePt t="32669" x="6500813" y="4813300"/>
          <p14:tracePt t="32669" x="6483350" y="4803775"/>
          <p14:tracePt t="32686" x="6473825" y="4768850"/>
          <p14:tracePt t="32702" x="6456363" y="4751388"/>
          <p14:tracePt t="32719" x="6438900" y="4741863"/>
          <p14:tracePt t="32735" x="6402388" y="4714875"/>
          <p14:tracePt t="32752" x="6367463" y="4705350"/>
          <p14:tracePt t="32752" x="6348413" y="4697413"/>
          <p14:tracePt t="32772" x="6323013" y="4697413"/>
          <p14:tracePt t="32784" x="6269038" y="4679950"/>
          <p14:tracePt t="32804" x="6224588" y="4679950"/>
          <p14:tracePt t="32819" x="6188075" y="4679950"/>
          <p14:tracePt t="32838" x="6143625" y="4679950"/>
          <p14:tracePt t="32851" x="6099175" y="4687888"/>
          <p14:tracePt t="32851" x="6072188" y="4697413"/>
          <p14:tracePt t="32872" x="6045200" y="4724400"/>
          <p14:tracePt t="32884" x="6000750" y="4768850"/>
          <p14:tracePt t="32902" x="5965825" y="4803775"/>
          <p14:tracePt t="32919" x="5938838" y="4867275"/>
          <p14:tracePt t="32935" x="5911850" y="4919663"/>
          <p14:tracePt t="32952" x="5884863" y="4983163"/>
          <p14:tracePt t="32968" x="5875338" y="5027613"/>
          <p14:tracePt t="32985" x="5875338" y="5099050"/>
          <p14:tracePt t="33002" x="5875338" y="5126038"/>
          <p14:tracePt t="33020" x="5875338" y="5170488"/>
          <p14:tracePt t="33035" x="5875338" y="5205413"/>
          <p14:tracePt t="33054" x="5875338" y="5241925"/>
          <p14:tracePt t="33069" x="5875338" y="5295900"/>
          <p14:tracePt t="33087" x="5875338" y="5322888"/>
          <p14:tracePt t="33102" x="5894388" y="5357813"/>
          <p14:tracePt t="33119" x="5911850" y="5411788"/>
          <p14:tracePt t="33135" x="5965825" y="5446713"/>
          <p14:tracePt t="33152" x="6027738" y="5500688"/>
          <p14:tracePt t="33168" x="6108700" y="5554663"/>
          <p14:tracePt t="33168" x="6134100" y="5581650"/>
          <p14:tracePt t="33187" x="6215063" y="5608638"/>
          <p14:tracePt t="33202" x="6259513" y="5626100"/>
          <p14:tracePt t="33219" x="6323013" y="5643563"/>
          <p14:tracePt t="33235" x="6384925" y="5653088"/>
          <p14:tracePt t="33252" x="6446838" y="5653088"/>
          <p14:tracePt t="33252" x="6491288" y="5653088"/>
          <p14:tracePt t="33272" x="6527800" y="5634038"/>
          <p14:tracePt t="33284" x="6634163" y="5545138"/>
          <p14:tracePt t="33304" x="6705600" y="5491163"/>
          <p14:tracePt t="33319" x="6769100" y="5402263"/>
          <p14:tracePt t="33336" x="6813550" y="5330825"/>
          <p14:tracePt t="33352" x="6858000" y="5214938"/>
          <p14:tracePt t="33369" x="6884988" y="5126038"/>
          <p14:tracePt t="33385" x="6894513" y="4991100"/>
          <p14:tracePt t="33402" x="6894513" y="4902200"/>
          <p14:tracePt t="33418" x="6894513" y="4822825"/>
          <p14:tracePt t="33435" x="6823075" y="4751388"/>
          <p14:tracePt t="33452" x="6724650" y="4687888"/>
          <p14:tracePt t="33468" x="6562725" y="4616450"/>
          <p14:tracePt t="33485" x="6269038" y="4589463"/>
          <p14:tracePt t="33503" x="6045200" y="4589463"/>
          <p14:tracePt t="33520" x="5867400" y="4625975"/>
          <p14:tracePt t="33535" x="5751513" y="4705350"/>
          <p14:tracePt t="33535" x="5705475" y="4741863"/>
          <p14:tracePt t="33555" x="5661025" y="4768850"/>
          <p14:tracePt t="33567" x="5599113" y="4840288"/>
          <p14:tracePt t="33567" x="5599113" y="4875213"/>
          <p14:tracePt t="33588" x="5572125" y="4919663"/>
          <p14:tracePt t="33600" x="5554663" y="5045075"/>
          <p14:tracePt t="33620" x="5554663" y="5133975"/>
          <p14:tracePt t="33635" x="5608638" y="5232400"/>
          <p14:tracePt t="33652" x="5705475" y="5322888"/>
          <p14:tracePt t="33668" x="5830888" y="5402263"/>
          <p14:tracePt t="33685" x="5965825" y="5456238"/>
          <p14:tracePt t="33703" x="6027738" y="5473700"/>
          <p14:tracePt t="33718" x="6089650" y="5473700"/>
          <p14:tracePt t="33735" x="6108700" y="5465763"/>
          <p14:tracePt t="33751" x="6126163" y="5446713"/>
          <p14:tracePt t="33751" x="6143625" y="5411788"/>
          <p14:tracePt t="33772" x="6153150" y="5394325"/>
          <p14:tracePt t="33784" x="6161088" y="5241925"/>
          <p14:tracePt t="33804" x="6161088" y="5153025"/>
          <p14:tracePt t="33818" x="6161088" y="5072063"/>
          <p14:tracePt t="33836" x="6161088" y="5027613"/>
          <p14:tracePt t="33851" x="6116638" y="4991100"/>
          <p14:tracePt t="33868" x="6062663" y="4983163"/>
          <p14:tracePt t="33885" x="5946775" y="4983163"/>
          <p14:tracePt t="33903" x="5884863" y="5000625"/>
          <p14:tracePt t="33918" x="5840413" y="5045075"/>
          <p14:tracePt t="33934" x="5795963" y="5099050"/>
          <p14:tracePt t="33951" x="5759450" y="5160963"/>
          <p14:tracePt t="33968" x="5751513" y="5205413"/>
          <p14:tracePt t="33985" x="5751513" y="5276850"/>
          <p14:tracePt t="34004" x="5751513" y="5313363"/>
          <p14:tracePt t="34020" x="5813425" y="5322888"/>
          <p14:tracePt t="34035" x="5894388" y="5340350"/>
          <p14:tracePt t="34052" x="5983288" y="5340350"/>
          <p14:tracePt t="34068" x="6045200" y="5340350"/>
          <p14:tracePt t="34085" x="6108700" y="5303838"/>
          <p14:tracePt t="34085" x="6170613" y="5259388"/>
          <p14:tracePt t="34102" x="6232525" y="5197475"/>
          <p14:tracePt t="34120" x="6286500" y="5099050"/>
          <p14:tracePt t="34135" x="6330950" y="5000625"/>
          <p14:tracePt t="34153" x="6367463" y="4902200"/>
          <p14:tracePt t="34167" x="6384925" y="4857750"/>
          <p14:tracePt t="34167" x="6394450" y="4830763"/>
          <p14:tracePt t="34188" x="6394450" y="4822825"/>
          <p14:tracePt t="34200" x="6394450" y="4795838"/>
          <p14:tracePt t="34220" x="6394450" y="4768850"/>
          <p14:tracePt t="34448" x="6394450" y="4751388"/>
          <p14:tracePt t="34456" x="6394450" y="4697413"/>
          <p14:tracePt t="34469" x="6394450" y="4589463"/>
          <p14:tracePt t="34485" x="6394450" y="4367213"/>
          <p14:tracePt t="34503" x="6429375" y="4143375"/>
          <p14:tracePt t="34519" x="6483350" y="3919538"/>
          <p14:tracePt t="34535" x="6518275" y="3724275"/>
          <p14:tracePt t="34553" x="6562725" y="3517900"/>
          <p14:tracePt t="34568" x="6599238" y="3384550"/>
          <p14:tracePt t="34568" x="6608763" y="3330575"/>
          <p14:tracePt t="34588" x="6626225" y="3276600"/>
          <p14:tracePt t="34600" x="6653213" y="3143250"/>
          <p14:tracePt t="34619" x="6661150" y="3062288"/>
          <p14:tracePt t="34635" x="6661150" y="3009900"/>
          <p14:tracePt t="34635" x="6661150" y="2955925"/>
          <p14:tracePt t="34656" x="6661150" y="2928938"/>
          <p14:tracePt t="34668" x="6661150" y="2884488"/>
          <p14:tracePt t="34668" x="6661150" y="2847975"/>
          <p14:tracePt t="34688" x="6661150" y="2822575"/>
          <p14:tracePt t="34701" x="6661150" y="2776538"/>
          <p14:tracePt t="34720" x="6661150" y="2751138"/>
          <p14:tracePt t="34735" x="6661150" y="2714625"/>
          <p14:tracePt t="34751" x="6661150" y="2687638"/>
          <p14:tracePt t="34769" x="6661150" y="2652713"/>
          <p14:tracePt t="34785" x="6661150" y="2633663"/>
          <p14:tracePt t="34785" x="6661150" y="2625725"/>
          <p14:tracePt t="34803" x="6643688" y="2589213"/>
          <p14:tracePt t="34818" x="6643688" y="2571750"/>
          <p14:tracePt t="34834" x="6626225" y="2544763"/>
          <p14:tracePt t="34852" x="6608763" y="2527300"/>
          <p14:tracePt t="34852" x="6599238" y="2517775"/>
          <p14:tracePt t="34872" x="6589713" y="2509838"/>
          <p14:tracePt t="34884" x="6572250" y="2473325"/>
          <p14:tracePt t="34904" x="6537325" y="2465388"/>
          <p14:tracePt t="34918" x="6510338" y="2446338"/>
          <p14:tracePt t="34936" x="6483350" y="2428875"/>
          <p14:tracePt t="34950" x="6446838" y="2428875"/>
          <p14:tracePt t="34968" x="6419850" y="2428875"/>
          <p14:tracePt t="34984" x="6367463" y="2446338"/>
          <p14:tracePt t="34984" x="6348413" y="2465388"/>
          <p14:tracePt t="35002" x="6296025" y="2544763"/>
          <p14:tracePt t="35019" x="6251575" y="2625725"/>
          <p14:tracePt t="35034" x="6215063" y="2732088"/>
          <p14:tracePt t="35052" x="6215063" y="2830513"/>
          <p14:tracePt t="35068" x="6215063" y="2884488"/>
          <p14:tracePt t="35068" x="6215063" y="2911475"/>
          <p14:tracePt t="35088" x="6215063" y="2946400"/>
          <p14:tracePt t="35100" x="6259513" y="2990850"/>
          <p14:tracePt t="35121" x="6313488" y="3017838"/>
          <p14:tracePt t="35134" x="6375400" y="3044825"/>
          <p14:tracePt t="35154" x="6446838" y="3054350"/>
          <p14:tracePt t="35168" x="6510338" y="3054350"/>
          <p14:tracePt t="35185" x="6589713" y="3054350"/>
          <p14:tracePt t="35185" x="6626225" y="3054350"/>
          <p14:tracePt t="35202" x="6705600" y="3044825"/>
          <p14:tracePt t="35218" x="6769100" y="2990850"/>
          <p14:tracePt t="35234" x="6823075" y="2938463"/>
          <p14:tracePt t="35251" x="6858000" y="2874963"/>
          <p14:tracePt t="35269" x="6894513" y="2813050"/>
          <p14:tracePt t="35284" x="6911975" y="2732088"/>
          <p14:tracePt t="35284" x="6911975" y="2697163"/>
          <p14:tracePt t="35304" x="6911975" y="2633663"/>
          <p14:tracePt t="35320" x="6911975" y="2589213"/>
          <p14:tracePt t="35337" x="6884988" y="2536825"/>
          <p14:tracePt t="35351" x="6848475" y="2500313"/>
          <p14:tracePt t="35369" x="6769100" y="2490788"/>
          <p14:tracePt t="35384" x="6661150" y="2490788"/>
          <p14:tracePt t="35403" x="6562725" y="2536825"/>
          <p14:tracePt t="35418" x="6483350" y="2589213"/>
          <p14:tracePt t="35435" x="6411913" y="2687638"/>
          <p14:tracePt t="35451" x="6348413" y="2803525"/>
          <p14:tracePt t="35468" x="6286500" y="2946400"/>
          <p14:tracePt t="35484" x="6242050" y="3062288"/>
          <p14:tracePt t="35502" x="6232525" y="3179763"/>
          <p14:tracePt t="35521" x="6232525" y="3224213"/>
          <p14:tracePt t="35534" x="6232525" y="3268663"/>
          <p14:tracePt t="35554" x="6232525" y="3286125"/>
          <p14:tracePt t="35567" x="6232525" y="3303588"/>
          <p14:tracePt t="35567" x="6232525" y="3330575"/>
          <p14:tracePt t="35588" x="6232525" y="3340100"/>
          <p14:tracePt t="35610" x="6232525" y="3348038"/>
          <p14:tracePt t="35633" x="6232525" y="3357563"/>
          <p14:tracePt t="35687" x="6224588" y="3348038"/>
          <p14:tracePt t="36118" x="6215063" y="3330575"/>
          <p14:tracePt t="36126" x="6215063" y="3313113"/>
          <p14:tracePt t="36134" x="6188075" y="3268663"/>
          <p14:tracePt t="36153" x="6180138" y="3232150"/>
          <p14:tracePt t="36168" x="6153150" y="3187700"/>
          <p14:tracePt t="36168" x="6134100" y="3170238"/>
          <p14:tracePt t="36187" x="6116638" y="3125788"/>
          <p14:tracePt t="36200" x="6054725" y="3062288"/>
          <p14:tracePt t="36220" x="6018213" y="3036888"/>
          <p14:tracePt t="36234" x="5991225" y="3009900"/>
          <p14:tracePt t="36252" x="5983288" y="3000375"/>
          <p14:tracePt t="36267" x="5973763" y="2990850"/>
          <p14:tracePt t="36284" x="5956300" y="2982913"/>
          <p14:tracePt t="36300" x="5946775" y="2982913"/>
          <p14:tracePt t="36318" x="5946775" y="2973388"/>
          <p14:tracePt t="36333" x="5938838" y="2973388"/>
          <p14:tracePt t="36457" x="5929313" y="2973388"/>
          <p14:tracePt t="36526" x="5919788" y="2973388"/>
          <p14:tracePt t="36559" x="5911850" y="2973388"/>
          <p14:tracePt t="36595" x="5884863" y="2973388"/>
          <p14:tracePt t="37256" x="5875338" y="2955925"/>
          <p14:tracePt t="37265" x="5857875" y="2955925"/>
          <p14:tracePt t="37272" x="5813425" y="2928938"/>
          <p14:tracePt t="37283" x="5705475" y="2894013"/>
          <p14:tracePt t="37301" x="5394325" y="2803525"/>
          <p14:tracePt t="37319" x="5153025" y="2751138"/>
          <p14:tracePt t="37336" x="4902200" y="2714625"/>
          <p14:tracePt t="37350" x="4633913" y="2679700"/>
          <p14:tracePt t="37368" x="4367213" y="2679700"/>
          <p14:tracePt t="37384" x="4108450" y="2679700"/>
          <p14:tracePt t="37384" x="3990975" y="2679700"/>
          <p14:tracePt t="37403" x="3894138" y="2679700"/>
          <p14:tracePt t="37416" x="3571875" y="2705100"/>
          <p14:tracePt t="37437" x="3438525" y="2732088"/>
          <p14:tracePt t="37450" x="3330575" y="2768600"/>
          <p14:tracePt t="37470" x="3276600" y="2776538"/>
          <p14:tracePt t="37484" x="3259138" y="2786063"/>
          <p14:tracePt t="37502" x="3241675" y="2786063"/>
          <p14:tracePt t="37726" x="3224213" y="2786063"/>
          <p14:tracePt t="37733" x="3197225" y="2786063"/>
          <p14:tracePt t="37741" x="3152775" y="2786063"/>
          <p14:tracePt t="37750" x="3044825" y="2741613"/>
          <p14:tracePt t="37768" x="2911475" y="2714625"/>
          <p14:tracePt t="37784" x="2705100" y="2679700"/>
          <p14:tracePt t="37784" x="2608263" y="2643188"/>
          <p14:tracePt t="37804" x="2554288" y="2633663"/>
          <p14:tracePt t="37816" x="2366963" y="2589213"/>
          <p14:tracePt t="37836" x="2268538" y="2562225"/>
          <p14:tracePt t="37851" x="2179638" y="2544763"/>
          <p14:tracePt t="37868" x="2116138" y="2544763"/>
          <p14:tracePt t="37884" x="2071688" y="2536825"/>
          <p14:tracePt t="37901" x="2009775" y="2536825"/>
          <p14:tracePt t="37917" x="1938338" y="2536825"/>
          <p14:tracePt t="37937" x="1901825" y="2536825"/>
          <p14:tracePt t="37950" x="1874838" y="2536825"/>
          <p14:tracePt t="37968" x="1839913" y="2536825"/>
          <p14:tracePt t="37984" x="1812925" y="2536825"/>
          <p14:tracePt t="38001" x="1785938" y="2571750"/>
          <p14:tracePt t="38017" x="1751013" y="2598738"/>
          <p14:tracePt t="38035" x="1731963" y="2625725"/>
          <p14:tracePt t="38052" x="1724025" y="2652713"/>
          <p14:tracePt t="38067" x="1697038" y="2705100"/>
          <p14:tracePt t="38085" x="1679575" y="2768600"/>
          <p14:tracePt t="38100" x="1679575" y="2795588"/>
          <p14:tracePt t="38100" x="1660525" y="2822575"/>
          <p14:tracePt t="38120" x="1660525" y="2830513"/>
          <p14:tracePt t="38133" x="1660525" y="2874963"/>
          <p14:tracePt t="38154" x="1660525" y="2884488"/>
          <p14:tracePt t="38166" x="1687513" y="2884488"/>
          <p14:tracePt t="38211" x="1724025" y="2884488"/>
          <p14:tracePt t="38218" x="1768475" y="2874963"/>
          <p14:tracePt t="38226" x="1822450" y="2867025"/>
          <p14:tracePt t="38234" x="1919288" y="2813050"/>
          <p14:tracePt t="38250" x="2000250" y="2741613"/>
          <p14:tracePt t="38268" x="2054225" y="2687638"/>
          <p14:tracePt t="38283" x="2089150" y="2625725"/>
          <p14:tracePt t="38283" x="2108200" y="2598738"/>
          <p14:tracePt t="38304" x="2116138" y="2581275"/>
          <p14:tracePt t="38316" x="2125663" y="2536825"/>
          <p14:tracePt t="38337" x="2125663" y="2517775"/>
          <p14:tracePt t="38351" x="2125663" y="2500313"/>
          <p14:tracePt t="38366" x="2133600" y="2500313"/>
          <p14:tracePt t="38396" x="2143125" y="2500313"/>
          <p14:tracePt t="38411" x="2170113" y="2500313"/>
          <p14:tracePt t="38418" x="2241550" y="2500313"/>
          <p14:tracePt t="38435" x="2438400" y="2544763"/>
          <p14:tracePt t="38451" x="2776538" y="2616200"/>
          <p14:tracePt t="38467" x="3197225" y="2759075"/>
          <p14:tracePt t="38484" x="3670300" y="2946400"/>
          <p14:tracePt t="38500" x="4062413" y="3125788"/>
          <p14:tracePt t="38517" x="4608513" y="3394075"/>
          <p14:tracePt t="38535" x="4867275" y="3509963"/>
          <p14:tracePt t="38552" x="5054600" y="3589338"/>
          <p14:tracePt t="38567" x="5143500" y="3633788"/>
          <p14:tracePt t="38586" x="5180013" y="3652838"/>
          <p14:tracePt t="38601" x="5214938" y="3660775"/>
          <p14:tracePt t="38620" x="5232400" y="3660775"/>
          <p14:tracePt t="38896" x="5268913" y="3660775"/>
          <p14:tracePt t="38903" x="5313363" y="3660775"/>
          <p14:tracePt t="38916" x="5465763" y="3625850"/>
          <p14:tracePt t="38916" x="5562600" y="3608388"/>
          <p14:tracePt t="38934" x="5902325" y="3536950"/>
          <p14:tracePt t="38951" x="6269038" y="3473450"/>
          <p14:tracePt t="38967" x="6626225" y="3419475"/>
          <p14:tracePt t="38986" x="6991350" y="3384550"/>
          <p14:tracePt t="39000" x="7446963" y="3340100"/>
          <p14:tracePt t="39020" x="7545388" y="3330575"/>
          <p14:tracePt t="39033" x="7813675" y="3241675"/>
          <p14:tracePt t="39050" x="7902575" y="3214688"/>
          <p14:tracePt t="39068" x="8001000" y="3160713"/>
          <p14:tracePt t="39084" x="8054975" y="3125788"/>
          <p14:tracePt t="39101" x="8099425" y="3062288"/>
          <p14:tracePt t="39117" x="8161338" y="2965450"/>
          <p14:tracePt t="39117" x="8188325" y="2901950"/>
          <p14:tracePt t="39136" x="8232775" y="2768600"/>
          <p14:tracePt t="39151" x="8259763" y="2670175"/>
          <p14:tracePt t="39169" x="8277225" y="2544763"/>
          <p14:tracePt t="39183" x="8286750" y="2438400"/>
          <p14:tracePt t="39201" x="8286750" y="2347913"/>
          <p14:tracePt t="39217" x="8286750" y="2241550"/>
          <p14:tracePt t="39217" x="8286750" y="2197100"/>
          <p14:tracePt t="39236" x="8269288" y="2125663"/>
          <p14:tracePt t="39251" x="8242300" y="2044700"/>
          <p14:tracePt t="39268" x="8205788" y="1982788"/>
          <p14:tracePt t="39285" x="8170863" y="1928813"/>
          <p14:tracePt t="39300" x="8108950" y="1866900"/>
          <p14:tracePt t="39300" x="8062913" y="1839913"/>
          <p14:tracePt t="39320" x="8027988" y="1812925"/>
          <p14:tracePt t="39333" x="7902575" y="1758950"/>
          <p14:tracePt t="39352" x="7831138" y="1731963"/>
          <p14:tracePt t="39367" x="7751763" y="1724025"/>
          <p14:tracePt t="39385" x="7680325" y="1724025"/>
          <p14:tracePt t="39400" x="7616825" y="1724025"/>
          <p14:tracePt t="39417" x="7562850" y="1724025"/>
          <p14:tracePt t="39417" x="7545388" y="1751013"/>
          <p14:tracePt t="39435" x="7518400" y="1776413"/>
          <p14:tracePt t="39449" x="7429500" y="1911350"/>
          <p14:tracePt t="39467" x="7394575" y="2009775"/>
          <p14:tracePt t="39484" x="7367588" y="2116138"/>
          <p14:tracePt t="39499" x="7348538" y="2197100"/>
          <p14:tracePt t="39516" x="7348538" y="2259013"/>
          <p14:tracePt t="39533" x="7348538" y="2312988"/>
          <p14:tracePt t="39550" x="7348538" y="2330450"/>
          <p14:tracePt t="39568" x="7375525" y="2366963"/>
          <p14:tracePt t="39583" x="7419975" y="2393950"/>
          <p14:tracePt t="39601" x="7518400" y="2419350"/>
          <p14:tracePt t="39617" x="7599363" y="2428875"/>
          <p14:tracePt t="39617" x="7616825" y="2428875"/>
          <p14:tracePt t="39637" x="7697788" y="2428875"/>
          <p14:tracePt t="39650" x="7769225" y="2428875"/>
          <p14:tracePt t="39669" x="7848600" y="2428875"/>
          <p14:tracePt t="39684" x="7912100" y="2411413"/>
          <p14:tracePt t="39702" x="7956550" y="2401888"/>
          <p14:tracePt t="39716" x="7974013" y="2384425"/>
          <p14:tracePt t="39716" x="8001000" y="2366963"/>
          <p14:tracePt t="39735" x="8037513" y="2347913"/>
          <p14:tracePt t="39750" x="8054975" y="2330450"/>
          <p14:tracePt t="39767" x="8089900" y="2295525"/>
          <p14:tracePt t="39785" x="8126413" y="2241550"/>
          <p14:tracePt t="39800" x="8161338" y="2179638"/>
          <p14:tracePt t="39818" x="8188325" y="2125663"/>
          <p14:tracePt t="39833" x="8224838" y="2054225"/>
          <p14:tracePt t="39852" x="8232775" y="2027238"/>
          <p14:tracePt t="39867" x="8232775" y="2009775"/>
          <p14:tracePt t="39883" x="8232775" y="2000250"/>
          <p14:tracePt t="39899" x="8242300" y="2000250"/>
          <p14:tracePt t="39919" x="8242300" y="2017713"/>
          <p14:tracePt t="39996" x="8242300" y="2036763"/>
          <p14:tracePt t="40003" x="8242300" y="2062163"/>
          <p14:tracePt t="40016" x="8259763" y="2133600"/>
          <p14:tracePt t="40016" x="8259763" y="2187575"/>
          <p14:tracePt t="40036" x="8304213" y="2366963"/>
          <p14:tracePt t="40050" x="8375650" y="2544763"/>
          <p14:tracePt t="40068" x="8491538" y="2714625"/>
          <p14:tracePt t="40083" x="8582025" y="2822575"/>
          <p14:tracePt t="40101" x="8670925" y="2928938"/>
          <p14:tracePt t="40117" x="8804275" y="3009900"/>
          <p14:tracePt t="40137" x="8875713" y="3036888"/>
          <p14:tracePt t="40150" x="8939213" y="3062288"/>
          <p14:tracePt t="40167" x="8991600" y="3062288"/>
          <p14:tracePt t="40183" x="9028113" y="3062288"/>
          <p14:tracePt t="40201" x="9063038" y="3062288"/>
          <p14:tracePt t="40216" x="9090025" y="3062288"/>
          <p14:tracePt t="40216" x="9099550" y="3062288"/>
          <p14:tracePt t="40235" x="9117013" y="3062288"/>
          <p14:tracePt t="40250" x="9126538" y="3062288"/>
          <p14:tracePt t="40273" x="9134475" y="3062288"/>
          <p14:tracePt t="40311" x="9134475" y="3044825"/>
          <p14:tracePt t="40619" x="9134475" y="3036888"/>
          <p14:tracePt t="40627" x="9134475" y="3017838"/>
          <p14:tracePt t="40634" x="9161463" y="2965450"/>
          <p14:tracePt t="40651" x="9197975" y="2919413"/>
          <p14:tracePt t="40667" x="9215438" y="2884488"/>
          <p14:tracePt t="40683" x="9242425" y="2857500"/>
          <p14:tracePt t="40700" x="9251950" y="2847975"/>
          <p14:tracePt t="40716" x="9259888" y="2840038"/>
          <p14:tracePt t="40733" x="9269413" y="2840038"/>
          <p14:tracePt t="40750" x="9277350" y="2840038"/>
          <p14:tracePt t="40773" x="9286875" y="2840038"/>
          <p14:tracePt t="40782" x="9323388" y="2874963"/>
          <p14:tracePt t="40800" x="9439275" y="3098800"/>
          <p14:tracePt t="40819" x="9491663" y="3251200"/>
          <p14:tracePt t="40832" x="9680575" y="3697288"/>
          <p14:tracePt t="40851" x="9786938" y="3956050"/>
          <p14:tracePt t="40866" x="9858375" y="4133850"/>
          <p14:tracePt t="40883" x="9885363" y="4214813"/>
          <p14:tracePt t="40899" x="9912350" y="4268788"/>
          <p14:tracePt t="40917" x="9929813" y="4322763"/>
          <p14:tracePt t="40936" x="9929813" y="433070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3456"/>
          <a:stretch/>
        </p:blipFill>
        <p:spPr>
          <a:xfrm>
            <a:off x="677377" y="960220"/>
            <a:ext cx="11089173" cy="2627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9252"/>
          <a:stretch/>
        </p:blipFill>
        <p:spPr>
          <a:xfrm>
            <a:off x="875875" y="3801808"/>
            <a:ext cx="9242337" cy="2737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31770"/>
            <a:ext cx="1751749" cy="32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77942"/>
          <a:stretch/>
        </p:blipFill>
        <p:spPr>
          <a:xfrm>
            <a:off x="11341100" y="0"/>
            <a:ext cx="850900" cy="84357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58240" y="149352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1.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426423" y="145673"/>
            <a:ext cx="680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Entropy-based Approach - Applications</a:t>
            </a:r>
            <a:endParaRPr lang="en-GB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8118" t="31739" r="9632" b="33478"/>
          <a:stretch/>
        </p:blipFill>
        <p:spPr>
          <a:xfrm>
            <a:off x="10389704" y="6407291"/>
            <a:ext cx="1802296" cy="4666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"/>
    </mc:Choice>
    <mc:Fallback xmlns="">
      <p:transition spd="slow" advTm="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" x="6419850" y="6367463"/>
          <p14:tracePt t="640" x="6384925" y="6367463"/>
          <p14:tracePt t="647" x="6357938" y="6367463"/>
          <p14:tracePt t="657" x="6313488" y="6367463"/>
          <p14:tracePt t="675" x="6251575" y="6367463"/>
          <p14:tracePt t="691" x="6215063" y="6330950"/>
          <p14:tracePt t="691" x="6188075" y="6303963"/>
          <p14:tracePt t="710" x="6161088" y="6276975"/>
          <p14:tracePt t="724" x="6081713" y="6126163"/>
          <p14:tracePt t="742" x="6000750" y="5956300"/>
          <p14:tracePt t="758" x="5867400" y="5705475"/>
          <p14:tracePt t="777" x="5759450" y="5491163"/>
          <p14:tracePt t="793" x="5608638" y="5180013"/>
          <p14:tracePt t="812" x="5527675" y="5037138"/>
          <p14:tracePt t="825" x="5465763" y="4875213"/>
          <p14:tracePt t="845" x="5402263" y="4732338"/>
          <p14:tracePt t="860" x="5340350" y="4616450"/>
          <p14:tracePt t="877" x="5303838" y="4518025"/>
          <p14:tracePt t="893" x="5259388" y="4384675"/>
          <p14:tracePt t="911" x="5224463" y="4340225"/>
          <p14:tracePt t="928" x="5214938" y="4303713"/>
          <p14:tracePt t="943" x="5187950" y="4268788"/>
          <p14:tracePt t="960" x="5180013" y="4241800"/>
          <p14:tracePt t="976" x="5170488" y="4214813"/>
          <p14:tracePt t="976" x="5160963" y="4205288"/>
          <p14:tracePt t="996" x="5153025" y="4205288"/>
          <p14:tracePt t="1009" x="5116513" y="4179888"/>
          <p14:tracePt t="1029" x="5108575" y="4152900"/>
          <p14:tracePt t="1043" x="5089525" y="4133850"/>
          <p14:tracePt t="1060" x="5062538" y="4116388"/>
          <p14:tracePt t="1076" x="5037138" y="4098925"/>
          <p14:tracePt t="1076" x="5027613" y="4071938"/>
          <p14:tracePt t="1096" x="5010150" y="4062413"/>
          <p14:tracePt t="1109" x="4965700" y="4017963"/>
          <p14:tracePt t="1128" x="4938713" y="3990975"/>
          <p14:tracePt t="1142" x="4911725" y="3965575"/>
          <p14:tracePt t="1159" x="4875213" y="3929063"/>
          <p14:tracePt t="1175" x="4848225" y="3911600"/>
          <p14:tracePt t="1193" x="4822825" y="3884613"/>
          <p14:tracePt t="1193" x="4813300" y="3875088"/>
          <p14:tracePt t="1212" x="4803775" y="3867150"/>
          <p14:tracePt t="1226" x="4803775" y="3857625"/>
          <p14:tracePt t="1242" x="4795838" y="3857625"/>
          <p14:tracePt t="1259" x="4776788" y="3857625"/>
          <p14:tracePt t="1509" x="4751388" y="3840163"/>
          <p14:tracePt t="1517" x="4705350" y="3813175"/>
          <p14:tracePt t="1527" x="4643438" y="3751263"/>
          <p14:tracePt t="1541" x="4537075" y="3660775"/>
          <p14:tracePt t="1559" x="4411663" y="3554413"/>
          <p14:tracePt t="1574" x="4241800" y="3411538"/>
          <p14:tracePt t="1592" x="4089400" y="3303588"/>
          <p14:tracePt t="1608" x="3894138" y="3170238"/>
          <p14:tracePt t="1625" x="3813175" y="3116263"/>
          <p14:tracePt t="1642" x="3714750" y="3081338"/>
          <p14:tracePt t="1657" x="3652838" y="3054350"/>
          <p14:tracePt t="1674" x="3598863" y="3027363"/>
          <p14:tracePt t="1692" x="3581400" y="3017838"/>
          <p14:tracePt t="1692" x="3571875" y="3009900"/>
          <p14:tracePt t="1711" x="3562350" y="3000375"/>
          <p14:tracePt t="1724" x="3554413" y="3000375"/>
          <p14:tracePt t="1747" x="3554413" y="2990850"/>
          <p14:tracePt t="1778" x="3554413" y="2973388"/>
          <p14:tracePt t="1802" x="3554413" y="2965450"/>
          <p14:tracePt t="1817" x="3598863" y="2965450"/>
          <p14:tracePt t="1824" x="3652838" y="2938463"/>
          <p14:tracePt t="1832" x="3732213" y="2938463"/>
          <p14:tracePt t="1841" x="4027488" y="2867025"/>
          <p14:tracePt t="1857" x="4340225" y="2813050"/>
          <p14:tracePt t="1874" x="4751388" y="2751138"/>
          <p14:tracePt t="1892" x="5153025" y="2732088"/>
          <p14:tracePt t="1908" x="5751513" y="2732088"/>
          <p14:tracePt t="1925" x="6108700" y="2732088"/>
          <p14:tracePt t="1941" x="6456363" y="2732088"/>
          <p14:tracePt t="1960" x="6769100" y="2732088"/>
          <p14:tracePt t="1975" x="7081838" y="2741613"/>
          <p14:tracePt t="1993" x="7304088" y="2759075"/>
          <p14:tracePt t="1993" x="7419975" y="2759075"/>
          <p14:tracePt t="2009" x="7545388" y="2759075"/>
          <p14:tracePt t="2026" x="7643813" y="2759075"/>
          <p14:tracePt t="2041" x="7661275" y="2759075"/>
          <p14:tracePt t="2057" x="7670800" y="2759075"/>
          <p14:tracePt t="2078" x="7634288" y="2732088"/>
          <p14:tracePt t="2302" x="7616825" y="2724150"/>
          <p14:tracePt t="2309" x="7545388" y="2652713"/>
          <p14:tracePt t="2325" x="7446963" y="2562225"/>
          <p14:tracePt t="2343" x="7269163" y="2393950"/>
          <p14:tracePt t="2359" x="7072313" y="2214563"/>
          <p14:tracePt t="2377" x="6786563" y="2000250"/>
          <p14:tracePt t="2391" x="6348413" y="1758950"/>
          <p14:tracePt t="2411" x="6224588" y="1679575"/>
          <p14:tracePt t="2423" x="5822950" y="1571625"/>
          <p14:tracePt t="2443" x="5572125" y="1517650"/>
          <p14:tracePt t="2459" x="5419725" y="1500188"/>
          <p14:tracePt t="2474" x="5276850" y="1500188"/>
          <p14:tracePt t="2492" x="5108575" y="1500188"/>
          <p14:tracePt t="2508" x="4830763" y="1527175"/>
          <p14:tracePt t="2527" x="4625975" y="1616075"/>
          <p14:tracePt t="2541" x="4411663" y="1724025"/>
          <p14:tracePt t="2559" x="4224338" y="1847850"/>
          <p14:tracePt t="2574" x="4044950" y="1982788"/>
          <p14:tracePt t="2574" x="4000500" y="2044700"/>
          <p14:tracePt t="2594" x="3938588" y="2089150"/>
          <p14:tracePt t="2606" x="3830638" y="2214563"/>
          <p14:tracePt t="2628" x="3803650" y="2276475"/>
          <p14:tracePt t="2641" x="3795713" y="2303463"/>
          <p14:tracePt t="2659" x="3795713" y="2357438"/>
          <p14:tracePt t="2675" x="3795713" y="2384425"/>
          <p14:tracePt t="2691" x="3822700" y="2419350"/>
          <p14:tracePt t="2691" x="3867150" y="2446338"/>
          <p14:tracePt t="2711" x="3946525" y="2500313"/>
          <p14:tracePt t="2725" x="4062413" y="2581275"/>
          <p14:tracePt t="2742" x="4179888" y="2633663"/>
          <p14:tracePt t="2758" x="4276725" y="2724150"/>
          <p14:tracePt t="2775" x="4429125" y="2822575"/>
          <p14:tracePt t="2791" x="4589463" y="2919413"/>
          <p14:tracePt t="2808" x="4911725" y="3081338"/>
          <p14:tracePt t="2827" x="5187950" y="3170238"/>
          <p14:tracePt t="2844" x="5527675" y="3303588"/>
          <p14:tracePt t="2857" x="5848350" y="3402013"/>
          <p14:tracePt t="2875" x="6197600" y="3509963"/>
          <p14:tracePt t="2891" x="6473825" y="3589338"/>
          <p14:tracePt t="2908" x="6769100" y="3652838"/>
          <p14:tracePt t="2926" x="6867525" y="3652838"/>
          <p14:tracePt t="2942" x="6929438" y="3670300"/>
          <p14:tracePt t="2959" x="6973888" y="3679825"/>
          <p14:tracePt t="2974" x="6991350" y="3679825"/>
          <p14:tracePt t="2992" x="7018338" y="3679825"/>
          <p14:tracePt t="3008" x="7027863" y="3679825"/>
          <p14:tracePt t="3027" x="7037388" y="3679825"/>
          <p14:tracePt t="3048" x="7037388" y="3687763"/>
          <p14:tracePt t="3387" x="7037388" y="3697288"/>
          <p14:tracePt t="3402" x="7045325" y="3724275"/>
          <p14:tracePt t="3409" x="7072313" y="3751263"/>
          <p14:tracePt t="3424" x="7197725" y="3929063"/>
          <p14:tracePt t="3442" x="7340600" y="4160838"/>
          <p14:tracePt t="3458" x="7483475" y="4402138"/>
          <p14:tracePt t="3474" x="7589838" y="4616450"/>
          <p14:tracePt t="3474" x="7653338" y="4679950"/>
          <p14:tracePt t="3494" x="7688263" y="4759325"/>
          <p14:tracePt t="3506" x="7759700" y="4875213"/>
          <p14:tracePt t="3506" x="7786688" y="4919663"/>
          <p14:tracePt t="3527" x="7831138" y="4983163"/>
          <p14:tracePt t="3541" x="7840663" y="50101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25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390877" y="814808"/>
            <a:ext cx="8790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</a:t>
            </a:r>
            <a:r>
              <a:rPr lang="en-GB" sz="2800" dirty="0" smtClean="0"/>
              <a:t>. Al surfaces after wet etching and boiling in CuCl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or FeCl</a:t>
            </a:r>
            <a:r>
              <a:rPr lang="en-GB" sz="2800" baseline="-25000" dirty="0" smtClean="0"/>
              <a:t>3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38884" y="1337516"/>
            <a:ext cx="189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Etching with CuCl</a:t>
            </a:r>
            <a:r>
              <a:rPr lang="en-US" baseline="-25000" smtClean="0"/>
              <a:t>2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5" y="1706848"/>
            <a:ext cx="12144285" cy="15302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08989" y="1354921"/>
            <a:ext cx="186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Etching with FeCl</a:t>
            </a:r>
            <a:r>
              <a:rPr lang="en-US" baseline="-25000"/>
              <a:t>3</a:t>
            </a:r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3535273" y="6432651"/>
            <a:ext cx="560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complexity =&gt; larger heat transfer coefficient</a:t>
            </a:r>
            <a:endParaRPr lang="en-GB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716" y="3457720"/>
            <a:ext cx="3852499" cy="3002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79" y="3457720"/>
            <a:ext cx="4835471" cy="2898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359" y="3589004"/>
            <a:ext cx="2352459" cy="24848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36198" y="54069"/>
            <a:ext cx="5985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Entropy-based Approach - Applications</a:t>
            </a:r>
            <a:endParaRPr lang="en-GB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23"/>
    </mc:Choice>
    <mc:Fallback xmlns="">
      <p:transition spd="slow" advTm="68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2" x="7796213" y="5000625"/>
          <p14:tracePt t="1181" x="7715250" y="4973638"/>
          <p14:tracePt t="1189" x="7581900" y="4894263"/>
          <p14:tracePt t="1196" x="7412038" y="4822825"/>
          <p14:tracePt t="1204" x="6938963" y="4581525"/>
          <p14:tracePt t="1222" x="6438900" y="4348163"/>
          <p14:tracePt t="1237" x="5894388" y="4071938"/>
          <p14:tracePt t="1237" x="5661025" y="3946525"/>
          <p14:tracePt t="1257" x="5438775" y="3867150"/>
          <p14:tracePt t="1269" x="4902200" y="3652838"/>
          <p14:tracePt t="1290" x="4670425" y="3562350"/>
          <p14:tracePt t="1304" x="4500563" y="3482975"/>
          <p14:tracePt t="1321" x="4429125" y="3455988"/>
          <p14:tracePt t="1337" x="4394200" y="3446463"/>
          <p14:tracePt t="1354" x="4367213" y="3429000"/>
          <p14:tracePt t="1371" x="4348163" y="3411538"/>
          <p14:tracePt t="1643" x="4295775" y="3384550"/>
          <p14:tracePt t="1649" x="4251325" y="3340100"/>
          <p14:tracePt t="1657" x="4205288" y="3303588"/>
          <p14:tracePt t="1670" x="3946525" y="3054350"/>
          <p14:tracePt t="1688" x="3776663" y="2901950"/>
          <p14:tracePt t="1706" x="3571875" y="2724150"/>
          <p14:tracePt t="1720" x="3402013" y="2544763"/>
          <p14:tracePt t="1738" x="3232150" y="2411413"/>
          <p14:tracePt t="1754" x="3108325" y="2322513"/>
          <p14:tracePt t="1771" x="3000375" y="2241550"/>
          <p14:tracePt t="1771" x="2965450" y="2214563"/>
          <p14:tracePt t="1789" x="2911475" y="2179638"/>
          <p14:tracePt t="1804" x="2894013" y="2160588"/>
          <p14:tracePt t="1821" x="2867025" y="2152650"/>
          <p14:tracePt t="1838" x="2857500" y="2152650"/>
          <p14:tracePt t="1853" x="2857500" y="2143125"/>
          <p14:tracePt t="1870" x="2822575" y="2116138"/>
          <p14:tracePt t="2151" x="2786063" y="2089150"/>
          <p14:tracePt t="2157" x="2724150" y="2062163"/>
          <p14:tracePt t="2169" x="2562225" y="1938338"/>
          <p14:tracePt t="2169" x="2473325" y="1874838"/>
          <p14:tracePt t="2190" x="2259013" y="1731963"/>
          <p14:tracePt t="2203" x="2071688" y="1643063"/>
          <p14:tracePt t="2221" x="1911350" y="1562100"/>
          <p14:tracePt t="2237" x="1795463" y="1517650"/>
          <p14:tracePt t="2255" x="1714500" y="1509713"/>
          <p14:tracePt t="2270" x="1679575" y="1509713"/>
          <p14:tracePt t="2270" x="1660525" y="1509713"/>
          <p14:tracePt t="2290" x="1652588" y="1500188"/>
          <p14:tracePt t="2304" x="1643063" y="1500188"/>
          <p14:tracePt t="2320" x="1633538" y="1500188"/>
          <p14:tracePt t="2573" x="1633538" y="1490663"/>
          <p14:tracePt t="2580" x="1616075" y="1490663"/>
          <p14:tracePt t="2588" x="1608138" y="1473200"/>
          <p14:tracePt t="2605" x="1598613" y="1446213"/>
          <p14:tracePt t="2620" x="1589088" y="1411288"/>
          <p14:tracePt t="2637" x="1581150" y="1384300"/>
          <p14:tracePt t="2653" x="1562100" y="1347788"/>
          <p14:tracePt t="2670" x="1554163" y="1330325"/>
          <p14:tracePt t="2670" x="1554163" y="1322388"/>
          <p14:tracePt t="2690" x="1544638" y="1303338"/>
          <p14:tracePt t="2704" x="1536700" y="1303338"/>
          <p14:tracePt t="2721" x="1527175" y="1295400"/>
          <p14:tracePt t="2736" x="1517650" y="1295400"/>
          <p14:tracePt t="2753" x="1500188" y="1295400"/>
          <p14:tracePt t="2770" x="1473200" y="1295400"/>
          <p14:tracePt t="2770" x="1465263" y="1295400"/>
          <p14:tracePt t="2790" x="1446213" y="1295400"/>
          <p14:tracePt t="2804" x="1438275" y="1295400"/>
          <p14:tracePt t="2822" x="1428750" y="1322388"/>
          <p14:tracePt t="2837" x="1428750" y="1339850"/>
          <p14:tracePt t="2854" x="1428750" y="1374775"/>
          <p14:tracePt t="2870" x="1428750" y="1401763"/>
          <p14:tracePt t="2887" x="1428750" y="1455738"/>
          <p14:tracePt t="2905" x="1428750" y="1500188"/>
          <p14:tracePt t="2920" x="1438275" y="1536700"/>
          <p14:tracePt t="2938" x="1446213" y="1581150"/>
          <p14:tracePt t="2953" x="1465263" y="1616075"/>
          <p14:tracePt t="2953" x="1473200" y="1643063"/>
          <p14:tracePt t="2974" x="1473200" y="1652588"/>
          <p14:tracePt t="2985" x="1482725" y="1687513"/>
          <p14:tracePt t="2985" x="1500188" y="1704975"/>
          <p14:tracePt t="3007" x="1509713" y="1724025"/>
          <p14:tracePt t="3020" x="1509713" y="1731963"/>
          <p14:tracePt t="3038" x="1517650" y="1751013"/>
          <p14:tracePt t="3053" x="1517650" y="1758950"/>
          <p14:tracePt t="3070" x="1517650" y="1768475"/>
          <p14:tracePt t="3086" x="1517650" y="1758950"/>
          <p14:tracePt t="3412" x="1517650" y="1741488"/>
          <p14:tracePt t="3419" x="1527175" y="1731963"/>
          <p14:tracePt t="3427" x="1544638" y="1724025"/>
          <p14:tracePt t="3438" x="1581150" y="1704975"/>
          <p14:tracePt t="3453" x="1660525" y="1660525"/>
          <p14:tracePt t="3453" x="1697038" y="1652588"/>
          <p14:tracePt t="3473" x="1741488" y="1633538"/>
          <p14:tracePt t="3486" x="1812925" y="1625600"/>
          <p14:tracePt t="3486" x="1839913" y="1625600"/>
          <p14:tracePt t="3504" x="1884363" y="1608138"/>
          <p14:tracePt t="3520" x="1928813" y="1608138"/>
          <p14:tracePt t="3537" x="1982788" y="1598613"/>
          <p14:tracePt t="3553" x="2027238" y="1598613"/>
          <p14:tracePt t="3571" x="2054225" y="1589088"/>
          <p14:tracePt t="3587" x="2108200" y="1581150"/>
          <p14:tracePt t="3587" x="2125663" y="1562100"/>
          <p14:tracePt t="3606" x="2179638" y="1536700"/>
          <p14:tracePt t="3620" x="2224088" y="1517650"/>
          <p14:tracePt t="3639" x="2259013" y="1509713"/>
          <p14:tracePt t="3653" x="2295525" y="1473200"/>
          <p14:tracePt t="3670" x="2330450" y="1446213"/>
          <p14:tracePt t="3670" x="2339975" y="1446213"/>
          <p14:tracePt t="3690" x="2357438" y="1438275"/>
          <p14:tracePt t="3704" x="2366963" y="1419225"/>
          <p14:tracePt t="3721" x="2393950" y="1419225"/>
          <p14:tracePt t="3737" x="2419350" y="1401763"/>
          <p14:tracePt t="3754" x="2455863" y="1401763"/>
          <p14:tracePt t="3770" x="2500313" y="1401763"/>
          <p14:tracePt t="3787" x="2536825" y="1401763"/>
          <p14:tracePt t="3787" x="2554288" y="1401763"/>
          <p14:tracePt t="3804" x="2598738" y="1401763"/>
          <p14:tracePt t="3821" x="2625725" y="1401763"/>
          <p14:tracePt t="3837" x="2633663" y="1401763"/>
          <p14:tracePt t="3853" x="2643188" y="1401763"/>
          <p14:tracePt t="3869" x="2616200" y="1393825"/>
          <p14:tracePt t="3934" x="2581275" y="1393825"/>
          <p14:tracePt t="3942" x="2554288" y="1384300"/>
          <p14:tracePt t="3952" x="2419350" y="1357313"/>
          <p14:tracePt t="3972" x="2286000" y="1303338"/>
          <p14:tracePt t="3987" x="2133600" y="1276350"/>
          <p14:tracePt t="3987" x="2081213" y="1258888"/>
          <p14:tracePt t="4006" x="2000250" y="1231900"/>
          <p14:tracePt t="4020" x="1965325" y="1223963"/>
          <p14:tracePt t="4038" x="1938338" y="1223963"/>
          <p14:tracePt t="4053" x="1919288" y="1223963"/>
          <p14:tracePt t="4069" x="1901825" y="1223963"/>
          <p14:tracePt t="4086" x="1893888" y="1223963"/>
          <p14:tracePt t="4105" x="1884363" y="1223963"/>
          <p14:tracePt t="4119" x="1857375" y="1241425"/>
          <p14:tracePt t="4138" x="1830388" y="1276350"/>
          <p14:tracePt t="4153" x="1803400" y="1322388"/>
          <p14:tracePt t="4170" x="1785938" y="1357313"/>
          <p14:tracePt t="4187" x="1768475" y="1384300"/>
          <p14:tracePt t="4187" x="1768475" y="1411288"/>
          <p14:tracePt t="4204" x="1768475" y="1428750"/>
          <p14:tracePt t="4221" x="1768475" y="1438275"/>
          <p14:tracePt t="4236" x="1768475" y="1446213"/>
          <p14:tracePt t="4252" x="1776413" y="1446213"/>
          <p14:tracePt t="4269" x="1795463" y="1446213"/>
          <p14:tracePt t="4269" x="1830388" y="1446213"/>
          <p14:tracePt t="4290" x="1839913" y="1446213"/>
          <p14:tracePt t="4302" x="1919288" y="1438275"/>
          <p14:tracePt t="4322" x="1965325" y="1384300"/>
          <p14:tracePt t="4336" x="2000250" y="1322388"/>
          <p14:tracePt t="4354" x="2027238" y="1204913"/>
          <p14:tracePt t="4370" x="2036763" y="1116013"/>
          <p14:tracePt t="4386" x="2036763" y="1027113"/>
          <p14:tracePt t="4403" x="2027238" y="946150"/>
          <p14:tracePt t="4420" x="1990725" y="911225"/>
          <p14:tracePt t="4438" x="1938338" y="911225"/>
          <p14:tracePt t="4453" x="1893888" y="911225"/>
          <p14:tracePt t="4472" x="1847850" y="911225"/>
          <p14:tracePt t="4485" x="1812925" y="938213"/>
          <p14:tracePt t="4485" x="1785938" y="965200"/>
          <p14:tracePt t="4505" x="1785938" y="990600"/>
          <p14:tracePt t="4518" x="1776413" y="1062038"/>
          <p14:tracePt t="4539" x="1776413" y="1116013"/>
          <p14:tracePt t="4553" x="1795463" y="1152525"/>
          <p14:tracePt t="4570" x="1839913" y="1204913"/>
          <p14:tracePt t="4587" x="1893888" y="1241425"/>
          <p14:tracePt t="4587" x="1928813" y="1250950"/>
          <p14:tracePt t="4605" x="1990725" y="1276350"/>
          <p14:tracePt t="4620" x="2054225" y="1276350"/>
          <p14:tracePt t="4637" x="2116138" y="1276350"/>
          <p14:tracePt t="4653" x="2133600" y="1276350"/>
          <p14:tracePt t="4670" x="2160588" y="1276350"/>
          <p14:tracePt t="4687" x="2170113" y="1258888"/>
          <p14:tracePt t="4703" x="2170113" y="1250950"/>
          <p14:tracePt t="4721" x="2152650" y="1250950"/>
          <p14:tracePt t="4790" x="2170113" y="1258888"/>
          <p14:tracePt t="4843" x="2197100" y="1276350"/>
          <p14:tracePt t="4850" x="2214563" y="1285875"/>
          <p14:tracePt t="4858" x="2241550" y="1285875"/>
          <p14:tracePt t="4869" x="2322513" y="1312863"/>
          <p14:tracePt t="4886" x="2393950" y="1322388"/>
          <p14:tracePt t="4903" x="2527300" y="1322388"/>
          <p14:tracePt t="4920" x="2571750" y="1322388"/>
          <p14:tracePt t="4937" x="2625725" y="1322388"/>
          <p14:tracePt t="4953" x="2643188" y="1312863"/>
          <p14:tracePt t="4971" x="2660650" y="1295400"/>
          <p14:tracePt t="4985" x="2687638" y="1295400"/>
          <p14:tracePt t="4985" x="2697163" y="1295400"/>
          <p14:tracePt t="5006" x="2705100" y="1295400"/>
          <p14:tracePt t="5018" x="2732088" y="1295400"/>
          <p14:tracePt t="5038" x="2768600" y="1303338"/>
          <p14:tracePt t="5053" x="2786063" y="1312863"/>
          <p14:tracePt t="5071" x="2822575" y="1330325"/>
          <p14:tracePt t="5086" x="2840038" y="1339850"/>
          <p14:tracePt t="5103" x="2857500" y="1347788"/>
          <p14:tracePt t="5120" x="2874963" y="1347788"/>
          <p14:tracePt t="5474" x="2884488" y="1347788"/>
          <p14:tracePt t="5481" x="2901950" y="1347788"/>
          <p14:tracePt t="5489" x="2928938" y="1347788"/>
          <p14:tracePt t="5502" x="3044825" y="1322388"/>
          <p14:tracePt t="5520" x="3125788" y="1312863"/>
          <p14:tracePt t="5536" x="3214688" y="1312863"/>
          <p14:tracePt t="5553" x="3340100" y="1312863"/>
          <p14:tracePt t="5569" x="3509963" y="1322388"/>
          <p14:tracePt t="5586" x="3687763" y="1347788"/>
          <p14:tracePt t="5586" x="3795713" y="1384300"/>
          <p14:tracePt t="5606" x="3929063" y="1428750"/>
          <p14:tracePt t="5620" x="4044950" y="1473200"/>
          <p14:tracePt t="5637" x="4160838" y="1500188"/>
          <p14:tracePt t="5653" x="4251325" y="1517650"/>
          <p14:tracePt t="5672" x="4340225" y="1517650"/>
          <p14:tracePt t="5687" x="4419600" y="1517650"/>
          <p14:tracePt t="5703" x="4518025" y="1517650"/>
          <p14:tracePt t="5722" x="4562475" y="1517650"/>
          <p14:tracePt t="5736" x="4608513" y="1517650"/>
          <p14:tracePt t="5754" x="4625975" y="1517650"/>
          <p14:tracePt t="5770" x="4643438" y="1517650"/>
          <p14:tracePt t="5785" x="4652963" y="1517650"/>
          <p14:tracePt t="5804" x="4660900" y="1517650"/>
          <p14:tracePt t="5851" x="4652963" y="1517650"/>
          <p14:tracePt t="6220" x="4625975" y="1509713"/>
          <p14:tracePt t="6228" x="4616450" y="1490663"/>
          <p14:tracePt t="6236" x="4554538" y="1473200"/>
          <p14:tracePt t="6254" x="4491038" y="1446213"/>
          <p14:tracePt t="6269" x="4438650" y="1419225"/>
          <p14:tracePt t="6269" x="4419600" y="1411288"/>
          <p14:tracePt t="6289" x="4375150" y="1393825"/>
          <p14:tracePt t="6301" x="4303713" y="1384300"/>
          <p14:tracePt t="6322" x="4259263" y="1374775"/>
          <p14:tracePt t="6336" x="4241800" y="1374775"/>
          <p14:tracePt t="6353" x="4224338" y="1374775"/>
          <p14:tracePt t="6369" x="4197350" y="1374775"/>
          <p14:tracePt t="6386" x="4187825" y="1357313"/>
          <p14:tracePt t="6402" x="4179888" y="1357313"/>
          <p14:tracePt t="6418" x="4170363" y="1357313"/>
          <p14:tracePt t="6436" x="4170363" y="1347788"/>
          <p14:tracePt t="6543" x="4179888" y="1347788"/>
          <p14:tracePt t="6553" x="4205288" y="1339850"/>
          <p14:tracePt t="6558" x="4224338" y="1339850"/>
          <p14:tracePt t="6569" x="4286250" y="1330325"/>
          <p14:tracePt t="6586" x="4367213" y="1312863"/>
          <p14:tracePt t="6603" x="4438650" y="1312863"/>
          <p14:tracePt t="6603" x="4483100" y="1303338"/>
          <p14:tracePt t="6621" x="4545013" y="1303338"/>
          <p14:tracePt t="6636" x="4572000" y="1303338"/>
          <p14:tracePt t="6652" x="4616450" y="1303338"/>
          <p14:tracePt t="6669" x="4652963" y="1303338"/>
          <p14:tracePt t="6686" x="4679950" y="1303338"/>
          <p14:tracePt t="6702" x="4732338" y="1303338"/>
          <p14:tracePt t="6702" x="4751388" y="1303338"/>
          <p14:tracePt t="6722" x="4813300" y="1330325"/>
          <p14:tracePt t="6737" x="4867275" y="1357313"/>
          <p14:tracePt t="6755" x="4929188" y="1384300"/>
          <p14:tracePt t="6769" x="4983163" y="1419225"/>
          <p14:tracePt t="6787" x="5027613" y="1428750"/>
          <p14:tracePt t="6803" x="5045075" y="1446213"/>
          <p14:tracePt t="6803" x="5054600" y="1446213"/>
          <p14:tracePt t="6820" x="5062538" y="1455738"/>
          <p14:tracePt t="6835" x="5072063" y="1473200"/>
          <p14:tracePt t="6852" x="5081588" y="1473200"/>
          <p14:tracePt t="6868" x="5099050" y="1473200"/>
          <p14:tracePt t="6885" x="5108575" y="1473200"/>
          <p14:tracePt t="7182" x="5126038" y="1473200"/>
          <p14:tracePt t="7189" x="5153025" y="1465263"/>
          <p14:tracePt t="7202" x="5232400" y="1455738"/>
          <p14:tracePt t="7202" x="5286375" y="1455738"/>
          <p14:tracePt t="7221" x="5411788" y="1419225"/>
          <p14:tracePt t="7236" x="5518150" y="1419225"/>
          <p14:tracePt t="7253" x="5643563" y="1419225"/>
          <p14:tracePt t="7269" x="5759450" y="1419225"/>
          <p14:tracePt t="7285" x="5884863" y="1419225"/>
          <p14:tracePt t="7302" x="6027738" y="1419225"/>
          <p14:tracePt t="7319" x="6188075" y="1419225"/>
          <p14:tracePt t="7336" x="6276975" y="1419225"/>
          <p14:tracePt t="7352" x="6357938" y="1419225"/>
          <p14:tracePt t="7369" x="6429375" y="1419225"/>
          <p14:tracePt t="7385" x="6527800" y="1419225"/>
          <p14:tracePt t="7403" x="6616700" y="1419225"/>
          <p14:tracePt t="7403" x="6653213" y="1419225"/>
          <p14:tracePt t="7422" x="6742113" y="1428750"/>
          <p14:tracePt t="7438" x="6804025" y="1428750"/>
          <p14:tracePt t="7452" x="6867525" y="1428750"/>
          <p14:tracePt t="7471" x="6929438" y="1428750"/>
          <p14:tracePt t="7485" x="6946900" y="1428750"/>
          <p14:tracePt t="7503" x="6983413" y="1438275"/>
          <p14:tracePt t="7519" x="7010400" y="1438275"/>
          <p14:tracePt t="7537" x="7037388" y="1438275"/>
          <p14:tracePt t="7552" x="7045325" y="1446213"/>
          <p14:tracePt t="7570" x="7054850" y="1446213"/>
          <p14:tracePt t="7590" x="7054850" y="1438275"/>
          <p14:tracePt t="8036" x="7054850" y="1411288"/>
          <p14:tracePt t="8051" x="7037388" y="1401763"/>
          <p14:tracePt t="8059" x="7018338" y="1393825"/>
          <p14:tracePt t="8069" x="6983413" y="1357313"/>
          <p14:tracePt t="8085" x="6929438" y="1322388"/>
          <p14:tracePt t="8104" x="6884988" y="1295400"/>
          <p14:tracePt t="8119" x="6831013" y="1268413"/>
          <p14:tracePt t="8119" x="6796088" y="1258888"/>
          <p14:tracePt t="8136" x="6751638" y="1241425"/>
          <p14:tracePt t="8153" x="6715125" y="1231900"/>
          <p14:tracePt t="8169" x="6697663" y="1223963"/>
          <p14:tracePt t="8186" x="6688138" y="1214438"/>
          <p14:tracePt t="8201" x="6680200" y="1214438"/>
          <p14:tracePt t="8218" x="6661150" y="1214438"/>
          <p14:tracePt t="8235" x="6670675" y="1214438"/>
          <p14:tracePt t="8344" x="6680200" y="1214438"/>
          <p14:tracePt t="8351" x="6697663" y="1223963"/>
          <p14:tracePt t="8359" x="6724650" y="1241425"/>
          <p14:tracePt t="8368" x="6823075" y="1295400"/>
          <p14:tracePt t="8385" x="6938963" y="1347788"/>
          <p14:tracePt t="8402" x="7072313" y="1411288"/>
          <p14:tracePt t="8419" x="7232650" y="1465263"/>
          <p14:tracePt t="8419" x="7277100" y="1473200"/>
          <p14:tracePt t="8437" x="7402513" y="1517650"/>
          <p14:tracePt t="8452" x="7500938" y="1536700"/>
          <p14:tracePt t="8472" x="7572375" y="1544638"/>
          <p14:tracePt t="8485" x="7653338" y="1562100"/>
          <p14:tracePt t="8503" x="7715250" y="1562100"/>
          <p14:tracePt t="8519" x="7777163" y="1571625"/>
          <p14:tracePt t="8519" x="7796213" y="1571625"/>
          <p14:tracePt t="8537" x="7858125" y="1571625"/>
          <p14:tracePt t="8553" x="7902575" y="1571625"/>
          <p14:tracePt t="8569" x="7929563" y="1571625"/>
          <p14:tracePt t="8585" x="7956550" y="1571625"/>
          <p14:tracePt t="8602" x="7974013" y="1571625"/>
          <p14:tracePt t="8619" x="8001000" y="1571625"/>
          <p14:tracePt t="8636" x="8010525" y="1571625"/>
          <p14:tracePt t="8652" x="8018463" y="1571625"/>
          <p14:tracePt t="8705" x="8027988" y="1571625"/>
          <p14:tracePt t="8744" x="8037513" y="1571625"/>
          <p14:tracePt t="8828" x="8045450" y="1571625"/>
          <p14:tracePt t="8867" x="8054975" y="1571625"/>
          <p14:tracePt t="8928" x="8072438" y="1571625"/>
          <p14:tracePt t="8983" x="8072438" y="1544638"/>
          <p14:tracePt t="9005" x="8072438" y="1527175"/>
          <p14:tracePt t="9013" x="8081963" y="1500188"/>
          <p14:tracePt t="9020" x="8081963" y="1465263"/>
          <p14:tracePt t="9034" x="8081963" y="1347788"/>
          <p14:tracePt t="9053" x="8081963" y="1285875"/>
          <p14:tracePt t="9069" x="8081963" y="1241425"/>
          <p14:tracePt t="9085" x="8081963" y="1204913"/>
          <p14:tracePt t="9103" x="8081963" y="1187450"/>
          <p14:tracePt t="9118" x="8081963" y="1179513"/>
          <p14:tracePt t="9134" x="8081963" y="1169988"/>
          <p14:tracePt t="9174" x="8072438" y="1169988"/>
          <p14:tracePt t="9600" x="8062913" y="1169988"/>
          <p14:tracePt t="9605" x="8045450" y="1169988"/>
          <p14:tracePt t="9618" x="8018463" y="1179513"/>
          <p14:tracePt t="9635" x="7966075" y="1214438"/>
          <p14:tracePt t="9653" x="7929563" y="1250950"/>
          <p14:tracePt t="9669" x="7902575" y="1276350"/>
          <p14:tracePt t="9685" x="7885113" y="1330325"/>
          <p14:tracePt t="9702" x="7875588" y="1366838"/>
          <p14:tracePt t="9719" x="7858125" y="1393825"/>
          <p14:tracePt t="9735" x="7858125" y="1446213"/>
          <p14:tracePt t="9753" x="7858125" y="1465263"/>
          <p14:tracePt t="9768" x="7858125" y="1500188"/>
          <p14:tracePt t="9787" x="7867650" y="1517650"/>
          <p14:tracePt t="9802" x="7902575" y="1571625"/>
          <p14:tracePt t="9822" x="7920038" y="1589088"/>
          <p14:tracePt t="9834" x="7991475" y="1616075"/>
          <p14:tracePt t="9853" x="8037513" y="1633538"/>
          <p14:tracePt t="9868" x="8081963" y="1660525"/>
          <p14:tracePt t="9885" x="8126413" y="1660525"/>
          <p14:tracePt t="9901" x="8180388" y="1660525"/>
          <p14:tracePt t="9918" x="8224838" y="1660525"/>
          <p14:tracePt t="9935" x="8277225" y="1652588"/>
          <p14:tracePt t="9953" x="8313738" y="1633538"/>
          <p14:tracePt t="9970" x="8331200" y="1598613"/>
          <p14:tracePt t="9985" x="8348663" y="1581150"/>
          <p14:tracePt t="10003" x="8375650" y="1544638"/>
          <p14:tracePt t="10019" x="8394700" y="1490663"/>
          <p14:tracePt t="10038" x="8402638" y="1473200"/>
          <p14:tracePt t="10050" x="8420100" y="1428750"/>
          <p14:tracePt t="10069" x="8420100" y="1384300"/>
          <p14:tracePt t="10085" x="8420100" y="1347788"/>
          <p14:tracePt t="10101" x="8420100" y="1312863"/>
          <p14:tracePt t="10118" x="8420100" y="1268413"/>
          <p14:tracePt t="10135" x="8420100" y="1231900"/>
          <p14:tracePt t="10152" x="8394700" y="1196975"/>
          <p14:tracePt t="10168" x="8375650" y="1160463"/>
          <p14:tracePt t="10186" x="8348663" y="1143000"/>
          <p14:tracePt t="10201" x="8313738" y="1108075"/>
          <p14:tracePt t="10201" x="8304213" y="1108075"/>
          <p14:tracePt t="10221" x="8286750" y="1098550"/>
          <p14:tracePt t="10234" x="8251825" y="1081088"/>
          <p14:tracePt t="10254" x="8224838" y="1081088"/>
          <p14:tracePt t="10268" x="8188325" y="1081088"/>
          <p14:tracePt t="10286" x="8170863" y="1081088"/>
          <p14:tracePt t="10301" x="8134350" y="1081088"/>
          <p14:tracePt t="10318" x="8108950" y="1081088"/>
          <p14:tracePt t="10335" x="8072438" y="1116013"/>
          <p14:tracePt t="10335" x="8045450" y="1143000"/>
          <p14:tracePt t="10352" x="8010525" y="1187450"/>
          <p14:tracePt t="10368" x="7983538" y="1241425"/>
          <p14:tracePt t="10384" x="7956550" y="1285875"/>
          <p14:tracePt t="10401" x="7929563" y="1339850"/>
          <p14:tracePt t="10418" x="7929563" y="1366838"/>
          <p14:tracePt t="10418" x="7929563" y="1393825"/>
          <p14:tracePt t="10438" x="7929563" y="1401763"/>
          <p14:tracePt t="10450" x="7929563" y="1455738"/>
          <p14:tracePt t="10471" x="7929563" y="1473200"/>
          <p14:tracePt t="10485" x="7929563" y="1490663"/>
          <p14:tracePt t="10503" x="7947025" y="1517650"/>
          <p14:tracePt t="10519" x="7966075" y="1536700"/>
          <p14:tracePt t="10535" x="8010525" y="1562100"/>
          <p14:tracePt t="10535" x="8037513" y="1571625"/>
          <p14:tracePt t="10552" x="8099425" y="1571625"/>
          <p14:tracePt t="10569" x="8143875" y="1571625"/>
          <p14:tracePt t="10584" x="8188325" y="1571625"/>
          <p14:tracePt t="10602" x="8224838" y="1571625"/>
          <p14:tracePt t="10617" x="8269288" y="1571625"/>
          <p14:tracePt t="10617" x="8286750" y="1554163"/>
          <p14:tracePt t="10638" x="8304213" y="1544638"/>
          <p14:tracePt t="10650" x="8340725" y="1517650"/>
          <p14:tracePt t="10670" x="8375650" y="1482725"/>
          <p14:tracePt t="10686" x="8402638" y="1446213"/>
          <p14:tracePt t="10701" x="8412163" y="1411288"/>
          <p14:tracePt t="10719" x="8412163" y="1366838"/>
          <p14:tracePt t="10735" x="8412163" y="1339850"/>
          <p14:tracePt t="10735" x="8412163" y="1312863"/>
          <p14:tracePt t="10754" x="8412163" y="1276350"/>
          <p14:tracePt t="10768" x="8412163" y="1250950"/>
          <p14:tracePt t="10786" x="8412163" y="1231900"/>
          <p14:tracePt t="10802" x="8385175" y="1196975"/>
          <p14:tracePt t="10819" x="8358188" y="1187450"/>
          <p14:tracePt t="10835" x="8331200" y="1160463"/>
          <p14:tracePt t="10835" x="8323263" y="1152525"/>
          <p14:tracePt t="10854" x="8296275" y="1152525"/>
          <p14:tracePt t="10869" x="8259763" y="1152525"/>
          <p14:tracePt t="10887" x="8242300" y="1152525"/>
          <p14:tracePt t="10901" x="8224838" y="1152525"/>
          <p14:tracePt t="10919" x="8197850" y="1152525"/>
          <p14:tracePt t="10935" x="8180388" y="1152525"/>
          <p14:tracePt t="10935" x="8170863" y="1179513"/>
          <p14:tracePt t="10953" x="8161338" y="1214438"/>
          <p14:tracePt t="10970" x="8143875" y="1258888"/>
          <p14:tracePt t="10985" x="8134350" y="1285875"/>
          <p14:tracePt t="11003" x="8134350" y="1330325"/>
          <p14:tracePt t="11018" x="8134350" y="1357313"/>
          <p14:tracePt t="11018" x="8134350" y="1374775"/>
          <p14:tracePt t="11038" x="8134350" y="1384300"/>
          <p14:tracePt t="11051" x="8134350" y="1438275"/>
          <p14:tracePt t="11069" x="8134350" y="1455738"/>
          <p14:tracePt t="11085" x="8153400" y="1490663"/>
          <p14:tracePt t="11104" x="8188325" y="1527175"/>
          <p14:tracePt t="11118" x="8205788" y="1544638"/>
          <p14:tracePt t="11135" x="8242300" y="1571625"/>
          <p14:tracePt t="11135" x="8259763" y="1571625"/>
          <p14:tracePt t="11153" x="8296275" y="1581150"/>
          <p14:tracePt t="11170" x="8323263" y="1581150"/>
          <p14:tracePt t="11185" x="8367713" y="1581150"/>
          <p14:tracePt t="11201" x="8412163" y="1581150"/>
          <p14:tracePt t="11219" x="8466138" y="1581150"/>
          <p14:tracePt t="11235" x="8510588" y="1581150"/>
          <p14:tracePt t="11235" x="8528050" y="1581150"/>
          <p14:tracePt t="11254" x="8562975" y="1562100"/>
          <p14:tracePt t="11270" x="8599488" y="1544638"/>
          <p14:tracePt t="11286" x="8616950" y="1517650"/>
          <p14:tracePt t="11302" x="8643938" y="1500188"/>
          <p14:tracePt t="11302" x="8653463" y="1490663"/>
          <p14:tracePt t="11322" x="8653463" y="1482725"/>
          <p14:tracePt t="11334" x="8670925" y="1465263"/>
          <p14:tracePt t="11355" x="8680450" y="1446213"/>
          <p14:tracePt t="11368" x="8688388" y="1438275"/>
          <p14:tracePt t="11385" x="8697913" y="1428750"/>
          <p14:tracePt t="11401" x="8697913" y="1419225"/>
          <p14:tracePt t="11453" x="8715375" y="1419225"/>
          <p14:tracePt t="11514" x="8724900" y="1419225"/>
          <p14:tracePt t="11544" x="8732838" y="1419225"/>
          <p14:tracePt t="11575" x="8742363" y="1419225"/>
          <p14:tracePt t="11584" x="8751888" y="1419225"/>
          <p14:tracePt t="11601" x="8759825" y="1428750"/>
          <p14:tracePt t="11607" x="8769350" y="1438275"/>
          <p14:tracePt t="11617" x="8786813" y="1465263"/>
          <p14:tracePt t="11636" x="8804275" y="1482725"/>
          <p14:tracePt t="11652" x="8823325" y="1509713"/>
          <p14:tracePt t="11669" x="8840788" y="1517650"/>
          <p14:tracePt t="11685" x="8858250" y="1536700"/>
          <p14:tracePt t="11701" x="8867775" y="1544638"/>
          <p14:tracePt t="11722" x="8875713" y="1544638"/>
          <p14:tracePt t="11754" x="8867775" y="1544638"/>
          <p14:tracePt t="12046" x="8867775" y="1527175"/>
          <p14:tracePt t="12052" x="8848725" y="1509713"/>
          <p14:tracePt t="12068" x="8840788" y="1482725"/>
          <p14:tracePt t="12084" x="8831263" y="1428750"/>
          <p14:tracePt t="12101" x="8823325" y="1411288"/>
          <p14:tracePt t="12118" x="8813800" y="1384300"/>
          <p14:tracePt t="12134" x="8796338" y="1357313"/>
          <p14:tracePt t="12151" x="8786813" y="1322388"/>
          <p14:tracePt t="12168" x="8777288" y="1295400"/>
          <p14:tracePt t="12184" x="8777288" y="1285875"/>
          <p14:tracePt t="12200" x="8769350" y="1276350"/>
          <p14:tracePt t="12219" x="8769350" y="1258888"/>
          <p14:tracePt t="12235" x="8759825" y="1250950"/>
          <p14:tracePt t="12253" x="8751888" y="1241425"/>
          <p14:tracePt t="12268" x="8751888" y="1223963"/>
          <p14:tracePt t="12284" x="8742363" y="1214438"/>
          <p14:tracePt t="12301" x="8724900" y="1214438"/>
          <p14:tracePt t="12317" x="8715375" y="1204913"/>
          <p14:tracePt t="12334" x="8705850" y="1196975"/>
          <p14:tracePt t="12351" x="8697913" y="1187450"/>
          <p14:tracePt t="12368" x="8688388" y="1187450"/>
          <p14:tracePt t="12384" x="8680450" y="1179513"/>
          <p14:tracePt t="12400" x="8680450" y="1169988"/>
          <p14:tracePt t="12416" x="8670925" y="1169988"/>
          <p14:tracePt t="12434" x="8670925" y="1152525"/>
          <p14:tracePt t="12450" x="8653463" y="1152525"/>
          <p14:tracePt t="12467" x="8643938" y="1152525"/>
          <p14:tracePt t="12484" x="8634413" y="1152525"/>
          <p14:tracePt t="12530" x="8626475" y="1152525"/>
          <p14:tracePt t="12568" x="8616950" y="1152525"/>
          <p14:tracePt t="12591" x="8609013" y="1152525"/>
          <p14:tracePt t="12614" x="8599488" y="1152525"/>
          <p14:tracePt t="12630" x="8582025" y="1152525"/>
          <p14:tracePt t="12652" x="8572500" y="1152525"/>
          <p14:tracePt t="12676" x="8562975" y="1152525"/>
          <p14:tracePt t="12707" x="8555038" y="1152525"/>
          <p14:tracePt t="12745" x="8545513" y="1152525"/>
          <p14:tracePt t="12915" x="8537575" y="1152525"/>
          <p14:tracePt t="13076" x="8528050" y="1152525"/>
          <p14:tracePt t="13130" x="8518525" y="1152525"/>
          <p14:tracePt t="13145" x="8501063" y="1152525"/>
          <p14:tracePt t="13168" x="8491538" y="1152525"/>
          <p14:tracePt t="13184" x="8483600" y="1160463"/>
          <p14:tracePt t="13191" x="8474075" y="1160463"/>
          <p14:tracePt t="13200" x="8456613" y="1160463"/>
          <p14:tracePt t="13218" x="8429625" y="1160463"/>
          <p14:tracePt t="13233" x="8420100" y="1160463"/>
          <p14:tracePt t="13250" x="8402638" y="1160463"/>
          <p14:tracePt t="13250" x="8394700" y="1160463"/>
          <p14:tracePt t="13270" x="8375650" y="1160463"/>
          <p14:tracePt t="13287" x="8348663" y="1160463"/>
          <p14:tracePt t="13300" x="8340725" y="1169988"/>
          <p14:tracePt t="13318" x="8323263" y="1169988"/>
          <p14:tracePt t="13334" x="8313738" y="1179513"/>
          <p14:tracePt t="13350" x="8304213" y="1179513"/>
          <p14:tracePt t="13367" x="8286750" y="1187450"/>
          <p14:tracePt t="13385" x="8286750" y="1196975"/>
          <p14:tracePt t="13476" x="8296275" y="1196975"/>
          <p14:tracePt t="13499" x="8313738" y="1204913"/>
          <p14:tracePt t="13507" x="8323263" y="1204913"/>
          <p14:tracePt t="13519" x="8358188" y="1204913"/>
          <p14:tracePt t="13534" x="8402638" y="1204913"/>
          <p14:tracePt t="13551" x="8429625" y="1204913"/>
          <p14:tracePt t="13551" x="8456613" y="1204913"/>
          <p14:tracePt t="13569" x="8483600" y="1204913"/>
          <p14:tracePt t="13584" x="8537575" y="1204913"/>
          <p14:tracePt t="13601" x="8562975" y="1204913"/>
          <p14:tracePt t="13617" x="8582025" y="1204913"/>
          <p14:tracePt t="13634" x="8616950" y="1204913"/>
          <p14:tracePt t="13651" x="8634413" y="1204913"/>
          <p14:tracePt t="13651" x="8643938" y="1204913"/>
          <p14:tracePt t="13669" x="8680450" y="1204913"/>
          <p14:tracePt t="13684" x="8697913" y="1204913"/>
          <p14:tracePt t="13701" x="8732838" y="1204913"/>
          <p14:tracePt t="13717" x="8751888" y="1204913"/>
          <p14:tracePt t="13717" x="8769350" y="1204913"/>
          <p14:tracePt t="13737" x="8786813" y="1204913"/>
          <p14:tracePt t="13749" x="8813800" y="1204913"/>
          <p14:tracePt t="13770" x="8848725" y="1223963"/>
          <p14:tracePt t="13784" x="8858250" y="1223963"/>
          <p14:tracePt t="13801" x="8875713" y="1231900"/>
          <p14:tracePt t="13817" x="8894763" y="1241425"/>
          <p14:tracePt t="13834" x="8920163" y="1241425"/>
          <p14:tracePt t="13850" x="8939213" y="1250950"/>
          <p14:tracePt t="13867" x="8966200" y="1258888"/>
          <p14:tracePt t="13885" x="9001125" y="1268413"/>
          <p14:tracePt t="13900" x="9028113" y="1285875"/>
          <p14:tracePt t="13916" x="9045575" y="1295400"/>
          <p14:tracePt t="13933" x="9063038" y="1303338"/>
          <p14:tracePt t="13950" x="9090025" y="1312863"/>
          <p14:tracePt t="13950" x="9099550" y="1312863"/>
          <p14:tracePt t="13970" x="9117013" y="1322388"/>
          <p14:tracePt t="13987" x="9134475" y="1330325"/>
          <p14:tracePt t="14001" x="9144000" y="1330325"/>
          <p14:tracePt t="14018" x="9153525" y="1330325"/>
          <p14:tracePt t="14033" x="9170988" y="1330325"/>
          <p14:tracePt t="14362" x="9180513" y="1330325"/>
          <p14:tracePt t="14368" x="9224963" y="1330325"/>
          <p14:tracePt t="14384" x="9269413" y="1347788"/>
          <p14:tracePt t="14403" x="9331325" y="1357313"/>
          <p14:tracePt t="14417" x="9394825" y="1401763"/>
          <p14:tracePt t="14434" x="9456738" y="1419225"/>
          <p14:tracePt t="14450" x="9510713" y="1465263"/>
          <p14:tracePt t="14467" x="9599613" y="1500188"/>
          <p14:tracePt t="14487" x="9644063" y="1527175"/>
          <p14:tracePt t="14500" x="9680575" y="1536700"/>
          <p14:tracePt t="14518" x="9705975" y="1544638"/>
          <p14:tracePt t="14534" x="9742488" y="1544638"/>
          <p14:tracePt t="14551" x="9759950" y="1544638"/>
          <p14:tracePt t="14567" x="9804400" y="1544638"/>
          <p14:tracePt t="14586" x="9823450" y="1544638"/>
          <p14:tracePt t="14600" x="9848850" y="1544638"/>
          <p14:tracePt t="14618" x="9867900" y="1544638"/>
          <p14:tracePt t="14635" x="9885363" y="1544638"/>
          <p14:tracePt t="14635" x="9894888" y="1544638"/>
          <p14:tracePt t="14654" x="9902825" y="1544638"/>
          <p14:tracePt t="14669" x="9920288" y="1544638"/>
          <p14:tracePt t="14683" x="9929813" y="1536700"/>
          <p14:tracePt t="14700" x="9939338" y="1527175"/>
          <p14:tracePt t="14716" x="9939338" y="1517650"/>
          <p14:tracePt t="14733" x="9947275" y="1500188"/>
          <p14:tracePt t="14750" x="9947275" y="1482725"/>
          <p14:tracePt t="14750" x="9947275" y="1473200"/>
          <p14:tracePt t="14770" x="9947275" y="1455738"/>
          <p14:tracePt t="14784" x="9947275" y="1411288"/>
          <p14:tracePt t="14801" x="9947275" y="1374775"/>
          <p14:tracePt t="14817" x="9947275" y="1347788"/>
          <p14:tracePt t="14835" x="9947275" y="1312863"/>
          <p14:tracePt t="14850" x="9947275" y="1295400"/>
          <p14:tracePt t="14850" x="9947275" y="1285875"/>
          <p14:tracePt t="14870" x="9947275" y="1276350"/>
          <p14:tracePt t="14883" x="9920288" y="1250950"/>
          <p14:tracePt t="14903" x="9912350" y="1231900"/>
          <p14:tracePt t="14918" x="9894888" y="1214438"/>
          <p14:tracePt t="14936" x="9875838" y="1196975"/>
          <p14:tracePt t="14952" x="9848850" y="1187450"/>
          <p14:tracePt t="14967" x="9831388" y="1179513"/>
          <p14:tracePt t="14986" x="9823450" y="1179513"/>
          <p14:tracePt t="15000" x="9804400" y="1169988"/>
          <p14:tracePt t="15018" x="9777413" y="1169988"/>
          <p14:tracePt t="15033" x="9759950" y="1160463"/>
          <p14:tracePt t="15050" x="9732963" y="1160463"/>
          <p14:tracePt t="15067" x="9698038" y="1143000"/>
          <p14:tracePt t="15086" x="9671050" y="1143000"/>
          <p14:tracePt t="15101" x="9653588" y="1133475"/>
          <p14:tracePt t="15118" x="9617075" y="1125538"/>
          <p14:tracePt t="15134" x="9609138" y="1125538"/>
          <p14:tracePt t="15150" x="9590088" y="1116013"/>
          <p14:tracePt t="15150" x="9582150" y="1116013"/>
          <p14:tracePt t="15169" x="9563100" y="1098550"/>
          <p14:tracePt t="15184" x="9545638" y="1098550"/>
          <p14:tracePt t="15200" x="9528175" y="1089025"/>
          <p14:tracePt t="15217" x="9510713" y="1071563"/>
          <p14:tracePt t="15234" x="9491663" y="1071563"/>
          <p14:tracePt t="15250" x="9466263" y="1071563"/>
          <p14:tracePt t="15250" x="9456738" y="1071563"/>
          <p14:tracePt t="15270" x="9447213" y="1071563"/>
          <p14:tracePt t="15284" x="9429750" y="1071563"/>
          <p14:tracePt t="15302" x="9402763" y="1089025"/>
          <p14:tracePt t="15317" x="9394825" y="1108075"/>
          <p14:tracePt t="15335" x="9358313" y="1152525"/>
          <p14:tracePt t="15350" x="9348788" y="1187450"/>
          <p14:tracePt t="15350" x="9340850" y="1214438"/>
          <p14:tracePt t="15370" x="9323388" y="1241425"/>
          <p14:tracePt t="15382" x="9313863" y="1276350"/>
          <p14:tracePt t="15401" x="9313863" y="1303338"/>
          <p14:tracePt t="15417" x="9313863" y="1322388"/>
          <p14:tracePt t="15434" x="9313863" y="1330325"/>
          <p14:tracePt t="15449" x="9313863" y="1339850"/>
          <p14:tracePt t="15466" x="9313863" y="1347788"/>
          <p14:tracePt t="15485" x="9313863" y="1357313"/>
          <p14:tracePt t="15507" x="9313863" y="1366838"/>
          <p14:tracePt t="15531" x="9313863" y="1384300"/>
          <p14:tracePt t="15546" x="9331325" y="1393825"/>
          <p14:tracePt t="15561" x="9340850" y="1401763"/>
          <p14:tracePt t="15568" x="9358313" y="1411288"/>
          <p14:tracePt t="15587" x="9394825" y="1428750"/>
          <p14:tracePt t="15600" x="9412288" y="1428750"/>
          <p14:tracePt t="15618" x="9429750" y="1446213"/>
          <p14:tracePt t="15633" x="9447213" y="1446213"/>
          <p14:tracePt t="15651" x="9474200" y="1446213"/>
          <p14:tracePt t="15667" x="9501188" y="1446213"/>
          <p14:tracePt t="15684" x="9518650" y="1446213"/>
          <p14:tracePt t="15700" x="9537700" y="1438275"/>
          <p14:tracePt t="15716" x="9545638" y="1428750"/>
          <p14:tracePt t="15735" x="9555163" y="1419225"/>
          <p14:tracePt t="15749" x="9555163" y="1411288"/>
          <p14:tracePt t="15766" x="9563100" y="1401763"/>
          <p14:tracePt t="15784" x="9572625" y="1393825"/>
          <p14:tracePt t="15799" x="9572625" y="1384300"/>
          <p14:tracePt t="15816" x="9582150" y="1384300"/>
          <p14:tracePt t="15834" x="9582150" y="1366838"/>
          <p14:tracePt t="15849" x="9590088" y="1357313"/>
          <p14:tracePt t="15867" x="9599613" y="1357313"/>
          <p14:tracePt t="15884" x="9626600" y="1347788"/>
          <p14:tracePt t="15900" x="9644063" y="1347788"/>
          <p14:tracePt t="15916" x="9680575" y="1347788"/>
          <p14:tracePt t="15934" x="9705975" y="1347788"/>
          <p14:tracePt t="15950" x="9742488" y="1347788"/>
          <p14:tracePt t="15950" x="9759950" y="1347788"/>
          <p14:tracePt t="15971" x="9769475" y="1347788"/>
          <p14:tracePt t="15982" x="9804400" y="1347788"/>
          <p14:tracePt t="16003" x="9823450" y="1347788"/>
          <p14:tracePt t="16015" x="9831388" y="1347788"/>
          <p14:tracePt t="16033" x="9848850" y="1347788"/>
          <p14:tracePt t="16050" x="9875838" y="1347788"/>
          <p14:tracePt t="16066" x="9894888" y="1357313"/>
          <p14:tracePt t="16066" x="9902825" y="1357313"/>
          <p14:tracePt t="16085" x="9939338" y="1374775"/>
          <p14:tracePt t="16100" x="9956800" y="1374775"/>
          <p14:tracePt t="16117" x="9974263" y="1384300"/>
          <p14:tracePt t="16133" x="10001250" y="1393825"/>
          <p14:tracePt t="16150" x="10018713" y="1401763"/>
          <p14:tracePt t="16169" x="10028238" y="1411288"/>
          <p14:tracePt t="16182" x="10045700" y="1419225"/>
          <p14:tracePt t="16203" x="10055225" y="1438275"/>
          <p14:tracePt t="16222" x="10063163" y="1446213"/>
          <p14:tracePt t="16246" x="10082213" y="1446213"/>
          <p14:tracePt t="16284" x="10082213" y="1455738"/>
          <p14:tracePt t="16293" x="10063163" y="1455738"/>
          <p14:tracePt t="16739" x="10045700" y="1455738"/>
          <p14:tracePt t="16746" x="10018713" y="1455738"/>
          <p14:tracePt t="16753" x="9966325" y="1455738"/>
          <p14:tracePt t="16766" x="9858375" y="1455738"/>
          <p14:tracePt t="16766" x="9759950" y="1455738"/>
          <p14:tracePt t="16787" x="9474200" y="1455738"/>
          <p14:tracePt t="16801" x="9072563" y="1473200"/>
          <p14:tracePt t="16819" x="8555038" y="1598613"/>
          <p14:tracePt t="16834" x="7912100" y="1830388"/>
          <p14:tracePt t="16852" x="7143750" y="2152650"/>
          <p14:tracePt t="16866" x="6251575" y="2554288"/>
          <p14:tracePt t="16886" x="5830888" y="2751138"/>
          <p14:tracePt t="16900" x="5527675" y="2919413"/>
          <p14:tracePt t="16917" x="5286375" y="3071813"/>
          <p14:tracePt t="16933" x="5133975" y="3179763"/>
          <p14:tracePt t="16950" x="5054600" y="3251200"/>
          <p14:tracePt t="16967" x="5010150" y="3286125"/>
          <p14:tracePt t="16983" x="4991100" y="3313113"/>
          <p14:tracePt t="16999" x="4973638" y="3313113"/>
          <p14:tracePt t="17254" x="4938713" y="3313113"/>
          <p14:tracePt t="17261" x="4894263" y="3313113"/>
          <p14:tracePt t="17269" x="4840288" y="3322638"/>
          <p14:tracePt t="17283" x="4652963" y="3367088"/>
          <p14:tracePt t="17300" x="4545013" y="3394075"/>
          <p14:tracePt t="17318" x="4384675" y="3465513"/>
          <p14:tracePt t="17333" x="4241800" y="3536950"/>
          <p14:tracePt t="17350" x="4089400" y="3633788"/>
          <p14:tracePt t="17366" x="3919538" y="3776663"/>
          <p14:tracePt t="17383" x="3751263" y="3929063"/>
          <p14:tracePt t="17400" x="3660775" y="4017963"/>
          <p14:tracePt t="17416" x="3571875" y="4116388"/>
          <p14:tracePt t="17433" x="3490913" y="4214813"/>
          <p14:tracePt t="17450" x="3419475" y="4303713"/>
          <p14:tracePt t="17450" x="3394075" y="4357688"/>
          <p14:tracePt t="17470" x="3348038" y="4419600"/>
          <p14:tracePt t="17482" x="3276600" y="4554538"/>
          <p14:tracePt t="17502" x="3241675" y="4633913"/>
          <p14:tracePt t="17516" x="3197225" y="4697413"/>
          <p14:tracePt t="17533" x="3170238" y="4759325"/>
          <p14:tracePt t="17549" x="3152775" y="4795838"/>
          <p14:tracePt t="17567" x="3125788" y="4848225"/>
          <p14:tracePt t="17583" x="3108325" y="4875213"/>
          <p14:tracePt t="17601" x="3098800" y="4894263"/>
          <p14:tracePt t="17617" x="3098800" y="4902200"/>
          <p14:tracePt t="17632" x="3089275" y="4911725"/>
          <p14:tracePt t="17650" x="3089275" y="4929188"/>
          <p14:tracePt t="17665" x="3081338" y="4929188"/>
          <p14:tracePt t="17723" x="3081338" y="4938713"/>
          <p14:tracePt t="18610" x="3062288" y="4938713"/>
          <p14:tracePt t="18615" x="3054350" y="4946650"/>
          <p14:tracePt t="18632" x="3036888" y="4965700"/>
          <p14:tracePt t="18650" x="3000375" y="4973638"/>
          <p14:tracePt t="18666" x="2973388" y="4991100"/>
          <p14:tracePt t="18683" x="2919413" y="5000625"/>
          <p14:tracePt t="18683" x="2901950" y="5010150"/>
          <p14:tracePt t="18701" x="2840038" y="5027613"/>
          <p14:tracePt t="18716" x="2776538" y="5037138"/>
          <p14:tracePt t="18734" x="2714625" y="5054600"/>
          <p14:tracePt t="18752" x="2670175" y="5054600"/>
          <p14:tracePt t="18766" x="2598738" y="5054600"/>
          <p14:tracePt t="18786" x="2571750" y="5054600"/>
          <p14:tracePt t="18799" x="2490788" y="5054600"/>
          <p14:tracePt t="18818" x="2446338" y="5054600"/>
          <p14:tracePt t="18832" x="2384425" y="5054600"/>
          <p14:tracePt t="18849" x="2357438" y="5054600"/>
          <p14:tracePt t="18866" x="2303463" y="5054600"/>
          <p14:tracePt t="18882" x="2286000" y="5054600"/>
          <p14:tracePt t="18882" x="2276475" y="5054600"/>
          <p14:tracePt t="18901" x="2241550" y="5054600"/>
          <p14:tracePt t="18916" x="2224088" y="5054600"/>
          <p14:tracePt t="18933" x="2205038" y="5054600"/>
          <p14:tracePt t="18949" x="2197100" y="5054600"/>
          <p14:tracePt t="18965" x="2187575" y="5054600"/>
          <p14:tracePt t="19301" x="2160588" y="5054600"/>
          <p14:tracePt t="19315" x="2143125" y="5054600"/>
          <p14:tracePt t="19323" x="2116138" y="5054600"/>
          <p14:tracePt t="19332" x="2027238" y="5054600"/>
          <p14:tracePt t="19350" x="1946275" y="5054600"/>
          <p14:tracePt t="19366" x="1857375" y="5062538"/>
          <p14:tracePt t="19366" x="1803400" y="5062538"/>
          <p14:tracePt t="19386" x="1751013" y="5081588"/>
          <p14:tracePt t="19398" x="1633538" y="5089525"/>
          <p14:tracePt t="19418" x="1554163" y="5108575"/>
          <p14:tracePt t="19432" x="1482725" y="5108575"/>
          <p14:tracePt t="19452" x="1428750" y="5116513"/>
          <p14:tracePt t="19466" x="1384300" y="5116513"/>
          <p14:tracePt t="19483" x="1339850" y="5116513"/>
          <p14:tracePt t="19483" x="1322388" y="5116513"/>
          <p14:tracePt t="19502" x="1285875" y="5116513"/>
          <p14:tracePt t="19516" x="1250950" y="5116513"/>
          <p14:tracePt t="19534" x="1223963" y="5116513"/>
          <p14:tracePt t="19549" x="1214438" y="5116513"/>
          <p14:tracePt t="19565" x="1187450" y="5116513"/>
          <p14:tracePt t="19582" x="1169988" y="5116513"/>
          <p14:tracePt t="19582" x="1160463" y="5116513"/>
          <p14:tracePt t="19602" x="1152525" y="5116513"/>
          <p14:tracePt t="19615" x="1143000" y="5116513"/>
          <p14:tracePt t="19632" x="1125538" y="5116513"/>
          <p14:tracePt t="19648" x="1116013" y="5116513"/>
          <p14:tracePt t="19665" x="1108075" y="5116513"/>
          <p14:tracePt t="19682" x="1098550" y="5116513"/>
          <p14:tracePt t="19698" x="1089025" y="5099050"/>
          <p14:tracePt t="19698" x="1081088" y="5081588"/>
          <p14:tracePt t="19718" x="1071563" y="5054600"/>
          <p14:tracePt t="19733" x="1054100" y="5010150"/>
          <p14:tracePt t="19751" x="1036638" y="4973638"/>
          <p14:tracePt t="19766" x="1027113" y="4929188"/>
          <p14:tracePt t="19784" x="1009650" y="4894263"/>
          <p14:tracePt t="19799" x="990600" y="4840288"/>
          <p14:tracePt t="19817" x="982663" y="4803775"/>
          <p14:tracePt t="19832" x="965200" y="4776788"/>
          <p14:tracePt t="19849" x="955675" y="4741863"/>
          <p14:tracePt t="19866" x="938213" y="4705350"/>
          <p14:tracePt t="19883" x="919163" y="4679950"/>
          <p14:tracePt t="19883" x="919163" y="4660900"/>
          <p14:tracePt t="19901" x="901700" y="4643438"/>
          <p14:tracePt t="19918" x="893763" y="4633913"/>
          <p14:tracePt t="19932" x="893763" y="4625975"/>
          <p14:tracePt t="19948" x="884238" y="4616450"/>
          <p14:tracePt t="19965" x="874713" y="4616450"/>
          <p14:tracePt t="19965" x="874713" y="4608513"/>
          <p14:tracePt t="19986" x="866775" y="4608513"/>
          <p14:tracePt t="19998" x="847725" y="4608513"/>
          <p14:tracePt t="20015" x="839788" y="4608513"/>
          <p14:tracePt t="20032" x="830263" y="4608513"/>
          <p14:tracePt t="20048" x="822325" y="4608513"/>
          <p14:tracePt t="20078" x="812800" y="4608513"/>
          <p14:tracePt t="20101" x="803275" y="4608513"/>
          <p14:tracePt t="20124" x="795338" y="4608513"/>
          <p14:tracePt t="20139" x="795338" y="4616450"/>
          <p14:tracePt t="20147" x="776288" y="4625975"/>
          <p14:tracePt t="20154" x="776288" y="4633913"/>
          <p14:tracePt t="20165" x="768350" y="4652963"/>
          <p14:tracePt t="20182" x="768350" y="4679950"/>
          <p14:tracePt t="20182" x="758825" y="4697413"/>
          <p14:tracePt t="20203" x="758825" y="4705350"/>
          <p14:tracePt t="20214" x="758825" y="4751388"/>
          <p14:tracePt t="20234" x="758825" y="4786313"/>
          <p14:tracePt t="20249" x="758825" y="4813300"/>
          <p14:tracePt t="20266" x="758825" y="4848225"/>
          <p14:tracePt t="20283" x="758825" y="4867275"/>
          <p14:tracePt t="20299" x="758825" y="4894263"/>
          <p14:tracePt t="20318" x="795338" y="4929188"/>
          <p14:tracePt t="20332" x="857250" y="4965700"/>
          <p14:tracePt t="20350" x="965200" y="4991100"/>
          <p14:tracePt t="20366" x="1125538" y="5062538"/>
          <p14:tracePt t="20384" x="1347788" y="5116513"/>
          <p14:tracePt t="20399" x="1670050" y="5143500"/>
          <p14:tracePt t="20418" x="1938338" y="5160963"/>
          <p14:tracePt t="20432" x="2179638" y="5160963"/>
          <p14:tracePt t="20451" x="2374900" y="5180013"/>
          <p14:tracePt t="20466" x="2544763" y="5180013"/>
          <p14:tracePt t="20483" x="2687638" y="5180013"/>
          <p14:tracePt t="20483" x="2768600" y="5197475"/>
          <p14:tracePt t="20502" x="2894013" y="5214938"/>
          <p14:tracePt t="20516" x="2990850" y="5214938"/>
          <p14:tracePt t="20533" x="3081338" y="5224463"/>
          <p14:tracePt t="20549" x="3170238" y="5241925"/>
          <p14:tracePt t="20566" x="3268663" y="5251450"/>
          <p14:tracePt t="20582" x="3357563" y="5268913"/>
          <p14:tracePt t="20582" x="3438525" y="5276850"/>
          <p14:tracePt t="20602" x="3490913" y="5276850"/>
          <p14:tracePt t="20614" x="3660775" y="5322888"/>
          <p14:tracePt t="20633" x="3741738" y="5340350"/>
          <p14:tracePt t="20649" x="3830638" y="5367338"/>
          <p14:tracePt t="20667" x="3894138" y="5367338"/>
          <p14:tracePt t="20683" x="3983038" y="5384800"/>
          <p14:tracePt t="20702" x="4017963" y="5384800"/>
          <p14:tracePt t="20715" x="4089400" y="5411788"/>
          <p14:tracePt t="20734" x="4125913" y="5411788"/>
          <p14:tracePt t="20750" x="4143375" y="5411788"/>
          <p14:tracePt t="20765" x="4152900" y="5411788"/>
          <p14:tracePt t="20786" x="4125913" y="5411788"/>
          <p14:tracePt t="20923" x="4108450" y="5411788"/>
          <p14:tracePt t="20932" x="4054475" y="5411788"/>
          <p14:tracePt t="20939" x="3956050" y="5394325"/>
          <p14:tracePt t="20949" x="3776663" y="5340350"/>
          <p14:tracePt t="20965" x="3527425" y="5268913"/>
          <p14:tracePt t="20982" x="3295650" y="5197475"/>
          <p14:tracePt t="20982" x="3170238" y="5143500"/>
          <p14:tracePt t="21002" x="3089275" y="5116513"/>
          <p14:tracePt t="21014" x="2813050" y="4938713"/>
          <p14:tracePt t="21033" x="2670175" y="4867275"/>
          <p14:tracePt t="21048" x="2571750" y="4786313"/>
          <p14:tracePt t="21066" x="2473325" y="4705350"/>
          <p14:tracePt t="21082" x="2401888" y="4633913"/>
          <p14:tracePt t="21082" x="2366963" y="4608513"/>
          <p14:tracePt t="21102" x="2276475" y="4545013"/>
          <p14:tracePt t="21116" x="2197100" y="4473575"/>
          <p14:tracePt t="21133" x="2116138" y="4402138"/>
          <p14:tracePt t="21149" x="2054225" y="4340225"/>
          <p14:tracePt t="21168" x="1982788" y="4268788"/>
          <p14:tracePt t="21181" x="1911350" y="4197350"/>
          <p14:tracePt t="21201" x="1884363" y="4170363"/>
          <p14:tracePt t="21215" x="1795463" y="4089400"/>
          <p14:tracePt t="21233" x="1751013" y="4044950"/>
          <p14:tracePt t="21250" x="1724025" y="4017963"/>
          <p14:tracePt t="21266" x="1697038" y="4000500"/>
          <p14:tracePt t="21283" x="1679575" y="3983038"/>
          <p14:tracePt t="21299" x="1670050" y="3983038"/>
          <p14:tracePt t="21315" x="1660525" y="3965575"/>
          <p14:tracePt t="21332" x="1652588" y="3965575"/>
          <p14:tracePt t="21348" x="1643063" y="3946525"/>
          <p14:tracePt t="21365" x="1625600" y="3938588"/>
          <p14:tracePt t="21381" x="1608138" y="3929063"/>
          <p14:tracePt t="21399" x="1598613" y="3929063"/>
          <p14:tracePt t="21416" x="1562100" y="3919538"/>
          <p14:tracePt t="21432" x="1544638" y="3911600"/>
          <p14:tracePt t="21449" x="1527175" y="3911600"/>
          <p14:tracePt t="21465" x="1509713" y="3902075"/>
          <p14:tracePt t="21465" x="1490663" y="3902075"/>
          <p14:tracePt t="21486" x="1482725" y="3902075"/>
          <p14:tracePt t="21498" x="1465263" y="3902075"/>
          <p14:tracePt t="21498" x="1455738" y="3902075"/>
          <p14:tracePt t="21516" x="1438275" y="3902075"/>
          <p14:tracePt t="21534" x="1411288" y="3902075"/>
          <p14:tracePt t="21549" x="1393825" y="3902075"/>
          <p14:tracePt t="21566" x="1374775" y="3902075"/>
          <p14:tracePt t="21582" x="1347788" y="3902075"/>
          <p14:tracePt t="21582" x="1339850" y="3902075"/>
          <p14:tracePt t="21602" x="1330325" y="3911600"/>
          <p14:tracePt t="21616" x="1312863" y="3929063"/>
          <p14:tracePt t="21633" x="1303338" y="3946525"/>
          <p14:tracePt t="21649" x="1295400" y="3965575"/>
          <p14:tracePt t="21667" x="1295400" y="3983038"/>
          <p14:tracePt t="21683" x="1285875" y="4010025"/>
          <p14:tracePt t="21702" x="1285875" y="4017963"/>
          <p14:tracePt t="21714" x="1285875" y="4071938"/>
          <p14:tracePt t="21734" x="1285875" y="4098925"/>
          <p14:tracePt t="21750" x="1285875" y="4125913"/>
          <p14:tracePt t="21765" x="1285875" y="4143375"/>
          <p14:tracePt t="21783" x="1285875" y="4187825"/>
          <p14:tracePt t="21799" x="1285875" y="4224338"/>
          <p14:tracePt t="21799" x="1295400" y="4251325"/>
          <p14:tracePt t="21818" x="1312863" y="4295775"/>
          <p14:tracePt t="21833" x="1330325" y="4348163"/>
          <p14:tracePt t="21850" x="1366838" y="4394200"/>
          <p14:tracePt t="21865" x="1419225" y="4446588"/>
          <p14:tracePt t="21883" x="1482725" y="4500563"/>
          <p14:tracePt t="21899" x="1554163" y="4554538"/>
          <p14:tracePt t="21899" x="1589088" y="4562475"/>
          <p14:tracePt t="21918" x="1633538" y="4608513"/>
          <p14:tracePt t="21930" x="1731963" y="4652963"/>
          <p14:tracePt t="21951" x="1812925" y="4697413"/>
          <p14:tracePt t="21966" x="1928813" y="4741863"/>
          <p14:tracePt t="21982" x="2027238" y="4768850"/>
          <p14:tracePt t="21982" x="2125663" y="4795838"/>
          <p14:tracePt t="22002" x="2187575" y="4830763"/>
          <p14:tracePt t="22015" x="2374900" y="4884738"/>
          <p14:tracePt t="22033" x="2500313" y="4929188"/>
          <p14:tracePt t="22049" x="2625725" y="4965700"/>
          <p14:tracePt t="22066" x="2732088" y="4991100"/>
          <p14:tracePt t="22082" x="2847975" y="5018088"/>
          <p14:tracePt t="22082" x="2901950" y="5018088"/>
          <p14:tracePt t="22101" x="2938463" y="5027613"/>
          <p14:tracePt t="22114" x="3071813" y="5054600"/>
          <p14:tracePt t="22133" x="3152775" y="5072063"/>
          <p14:tracePt t="22149" x="3241675" y="5099050"/>
          <p14:tracePt t="22168" x="3340100" y="5108575"/>
          <p14:tracePt t="22182" x="3517900" y="5143500"/>
          <p14:tracePt t="22201" x="3598863" y="5143500"/>
          <p14:tracePt t="22215" x="3724275" y="5170488"/>
          <p14:tracePt t="22234" x="3776663" y="5170488"/>
          <p14:tracePt t="22249" x="3848100" y="5180013"/>
          <p14:tracePt t="22265" x="3884613" y="5180013"/>
          <p14:tracePt t="22283" x="3929063" y="5180013"/>
          <p14:tracePt t="22299" x="3990975" y="5187950"/>
          <p14:tracePt t="22299" x="4010025" y="5187950"/>
          <p14:tracePt t="22318" x="4062413" y="5187950"/>
          <p14:tracePt t="22332" x="4089400" y="5205413"/>
          <p14:tracePt t="22350" x="4116388" y="5205413"/>
          <p14:tracePt t="22364" x="4116388" y="5214938"/>
          <p14:tracePt t="22481" x="4116388" y="5224463"/>
          <p14:tracePt t="22485" x="4089400" y="5251450"/>
          <p14:tracePt t="22498" x="4027488" y="5268913"/>
          <p14:tracePt t="22498" x="3973513" y="5303838"/>
          <p14:tracePt t="22516" x="3830638" y="5348288"/>
          <p14:tracePt t="22533" x="3705225" y="5375275"/>
          <p14:tracePt t="22549" x="3544888" y="5402263"/>
          <p14:tracePt t="22566" x="3411538" y="5419725"/>
          <p14:tracePt t="22582" x="3268663" y="5438775"/>
          <p14:tracePt t="22582" x="3179763" y="5438775"/>
          <p14:tracePt t="22602" x="3125788" y="5438775"/>
          <p14:tracePt t="22614" x="2928938" y="5438775"/>
          <p14:tracePt t="22633" x="2847975" y="5438775"/>
          <p14:tracePt t="22649" x="2759075" y="5438775"/>
          <p14:tracePt t="22667" x="2679700" y="5438775"/>
          <p14:tracePt t="22682" x="2625725" y="5438775"/>
          <p14:tracePt t="22682" x="2581275" y="5438775"/>
          <p14:tracePt t="22702" x="2562225" y="5438775"/>
          <p14:tracePt t="22714" x="2490788" y="5438775"/>
          <p14:tracePt t="22734" x="2473325" y="5438775"/>
          <p14:tracePt t="22750" x="2455863" y="5438775"/>
          <p14:tracePt t="23011" x="2446338" y="5438775"/>
          <p14:tracePt t="23016" x="2411413" y="5419725"/>
          <p14:tracePt t="23030" x="2312988" y="5340350"/>
          <p14:tracePt t="23049" x="2143125" y="5224463"/>
          <p14:tracePt t="23066" x="1965325" y="5089525"/>
          <p14:tracePt t="23081" x="1812925" y="4956175"/>
          <p14:tracePt t="23099" x="1687513" y="4840288"/>
          <p14:tracePt t="23115" x="1608138" y="4776788"/>
          <p14:tracePt t="23115" x="1571625" y="4751388"/>
          <p14:tracePt t="23134" x="1482725" y="4679950"/>
          <p14:tracePt t="23148" x="1401763" y="4625975"/>
          <p14:tracePt t="23167" x="1357313" y="4572000"/>
          <p14:tracePt t="23181" x="1322388" y="4554538"/>
          <p14:tracePt t="23181" x="1295400" y="4537075"/>
          <p14:tracePt t="23202" x="1285875" y="4537075"/>
          <p14:tracePt t="23214" x="1268413" y="4518025"/>
          <p14:tracePt t="23234" x="1258888" y="4518025"/>
          <p14:tracePt t="23255" x="1258888" y="4545013"/>
          <p14:tracePt t="23388" x="1258888" y="4554538"/>
          <p14:tracePt t="23393" x="1258888" y="4572000"/>
          <p14:tracePt t="23401" x="1258888" y="4598988"/>
          <p14:tracePt t="23414" x="1258888" y="4643438"/>
          <p14:tracePt t="23414" x="1258888" y="4679950"/>
          <p14:tracePt t="23433" x="1276350" y="4741863"/>
          <p14:tracePt t="23450" x="1312863" y="4813300"/>
          <p14:tracePt t="23465" x="1339850" y="4875213"/>
          <p14:tracePt t="23465" x="1347788" y="4894263"/>
          <p14:tracePt t="23486" x="1357313" y="4919663"/>
          <p14:tracePt t="23497" x="1401763" y="4973638"/>
          <p14:tracePt t="23515" x="1490663" y="5037138"/>
          <p14:tracePt t="23533" x="1554163" y="5089525"/>
          <p14:tracePt t="23548" x="1633538" y="5126038"/>
          <p14:tracePt t="23566" x="1714500" y="5170488"/>
          <p14:tracePt t="23581" x="1795463" y="5197475"/>
          <p14:tracePt t="23599" x="1857375" y="5214938"/>
          <p14:tracePt t="23615" x="1928813" y="5259388"/>
          <p14:tracePt t="23633" x="1982788" y="5276850"/>
          <p14:tracePt t="23649" x="2044700" y="5303838"/>
          <p14:tracePt t="23666" x="2089150" y="5313363"/>
          <p14:tracePt t="23681" x="2133600" y="5340350"/>
          <p14:tracePt t="23681" x="2179638" y="5340350"/>
          <p14:tracePt t="23701" x="2197100" y="5357813"/>
          <p14:tracePt t="23714" x="2241550" y="5367338"/>
          <p14:tracePt t="23734" x="2276475" y="5375275"/>
          <p14:tracePt t="23748" x="2259013" y="5375275"/>
          <p14:tracePt t="23886" x="2251075" y="5367338"/>
          <p14:tracePt t="23893" x="2241550" y="5348288"/>
          <p14:tracePt t="23901" x="2224088" y="5340350"/>
          <p14:tracePt t="23914" x="2143125" y="5268913"/>
          <p14:tracePt t="23934" x="2071688" y="5143500"/>
          <p14:tracePt t="23948" x="1973263" y="5027613"/>
          <p14:tracePt t="23966" x="1857375" y="4875213"/>
          <p14:tracePt t="23982" x="1785938" y="4751388"/>
          <p14:tracePt t="23998" x="1731963" y="4670425"/>
          <p14:tracePt t="23998" x="1704975" y="4633913"/>
          <p14:tracePt t="24018" x="1679575" y="4608513"/>
          <p14:tracePt t="24030" x="1616075" y="4527550"/>
          <p14:tracePt t="24049" x="1581150" y="4483100"/>
          <p14:tracePt t="24065" x="1544638" y="4446588"/>
          <p14:tracePt t="24082" x="1509713" y="4411663"/>
          <p14:tracePt t="24098" x="1490663" y="4375150"/>
          <p14:tracePt t="24098" x="1473200" y="4367213"/>
          <p14:tracePt t="24118" x="1465263" y="4348163"/>
          <p14:tracePt t="24118" x="1455738" y="4340225"/>
          <p14:tracePt t="24133" x="1446213" y="4330700"/>
          <p14:tracePt t="24150" x="1438275" y="4313238"/>
          <p14:tracePt t="24165" x="1438275" y="4303713"/>
          <p14:tracePt t="24181" x="1428750" y="4303713"/>
          <p14:tracePt t="24197" x="1428750" y="4295775"/>
          <p14:tracePt t="24232" x="1438275" y="4295775"/>
          <p14:tracePt t="24370" x="1438275" y="4313238"/>
          <p14:tracePt t="24378" x="1465263" y="4322763"/>
          <p14:tracePt t="24386" x="1473200" y="4330700"/>
          <p14:tracePt t="24397" x="1517650" y="4357688"/>
          <p14:tracePt t="24415" x="1571625" y="4375150"/>
          <p14:tracePt t="24415" x="1589088" y="4394200"/>
          <p14:tracePt t="24432" x="1643063" y="4429125"/>
          <p14:tracePt t="24448" x="1687513" y="4465638"/>
          <p14:tracePt t="24464" x="1741488" y="4500563"/>
          <p14:tracePt t="24481" x="1785938" y="4537075"/>
          <p14:tracePt t="24498" x="1857375" y="4572000"/>
          <p14:tracePt t="24498" x="1893888" y="4598988"/>
          <p14:tracePt t="24518" x="1928813" y="4625975"/>
          <p14:tracePt t="24530" x="2071688" y="4705350"/>
          <p14:tracePt t="24550" x="2160588" y="4751388"/>
          <p14:tracePt t="24565" x="2259013" y="4795838"/>
          <p14:tracePt t="24582" x="2357438" y="4830763"/>
          <p14:tracePt t="24598" x="2446338" y="4875213"/>
          <p14:tracePt t="24615" x="2598738" y="4919663"/>
          <p14:tracePt t="24615" x="2697163" y="4938713"/>
          <p14:tracePt t="24633" x="2830513" y="4965700"/>
          <p14:tracePt t="24648" x="2965450" y="4991100"/>
          <p14:tracePt t="24664" x="3071813" y="5010150"/>
          <p14:tracePt t="24681" x="3205163" y="5037138"/>
          <p14:tracePt t="24698" x="3313113" y="5045075"/>
          <p14:tracePt t="24715" x="3446463" y="5062538"/>
          <p14:tracePt t="24715" x="3500438" y="5081588"/>
          <p14:tracePt t="24732" x="3652838" y="5108575"/>
          <p14:tracePt t="24748" x="3751263" y="5126038"/>
          <p14:tracePt t="24767" x="3840163" y="5133975"/>
          <p14:tracePt t="24782" x="3902075" y="5133975"/>
          <p14:tracePt t="24782" x="3938588" y="5133975"/>
          <p14:tracePt t="24801" x="3965575" y="5133975"/>
          <p14:tracePt t="24813" x="4037013" y="5133975"/>
          <p14:tracePt t="24833" x="4062413" y="5133975"/>
          <p14:tracePt t="24848" x="4089400" y="5133975"/>
          <p14:tracePt t="24866" x="4108450" y="5133975"/>
          <p14:tracePt t="24881" x="4116388" y="5126038"/>
          <p14:tracePt t="25249" x="4143375" y="5108575"/>
          <p14:tracePt t="25255" x="4152900" y="5089525"/>
          <p14:tracePt t="25263" x="4205288" y="5018088"/>
          <p14:tracePt t="25281" x="4259263" y="4965700"/>
          <p14:tracePt t="25299" x="4313238" y="4919663"/>
          <p14:tracePt t="25314" x="4348163" y="4867275"/>
          <p14:tracePt t="25314" x="4375150" y="4840288"/>
          <p14:tracePt t="25334" x="4394200" y="4795838"/>
          <p14:tracePt t="25348" x="4429125" y="4759325"/>
          <p14:tracePt t="25366" x="4456113" y="4714875"/>
          <p14:tracePt t="25381" x="4473575" y="4679950"/>
          <p14:tracePt t="25398" x="4510088" y="4643438"/>
          <p14:tracePt t="25415" x="4537075" y="4589463"/>
          <p14:tracePt t="25434" x="4554538" y="4554538"/>
          <p14:tracePt t="25447" x="4562475" y="4510088"/>
          <p14:tracePt t="25466" x="4581525" y="4473575"/>
          <p14:tracePt t="25482" x="4589463" y="4429125"/>
          <p14:tracePt t="25497" x="4589463" y="4394200"/>
          <p14:tracePt t="25497" x="4589463" y="4375150"/>
          <p14:tracePt t="25517" x="4589463" y="4367213"/>
          <p14:tracePt t="25529" x="4589463" y="4313238"/>
          <p14:tracePt t="25549" x="4589463" y="4268788"/>
          <p14:tracePt t="25564" x="4589463" y="4232275"/>
          <p14:tracePt t="25583" x="4589463" y="4187825"/>
          <p14:tracePt t="25597" x="4589463" y="4152900"/>
          <p14:tracePt t="25597" x="4589463" y="4133850"/>
          <p14:tracePt t="25617" x="4589463" y="4125913"/>
          <p14:tracePt t="25629" x="4589463" y="4081463"/>
          <p14:tracePt t="25650" x="4589463" y="4062413"/>
          <p14:tracePt t="25664" x="4589463" y="4037013"/>
          <p14:tracePt t="25682" x="4589463" y="4017963"/>
          <p14:tracePt t="25697" x="4589463" y="4000500"/>
          <p14:tracePt t="25715" x="4581525" y="3983038"/>
          <p14:tracePt t="25731" x="4572000" y="3956050"/>
          <p14:tracePt t="25748" x="4572000" y="3938588"/>
          <p14:tracePt t="25765" x="4562475" y="3919538"/>
          <p14:tracePt t="25781" x="4562475" y="3911600"/>
          <p14:tracePt t="25797" x="4545013" y="3894138"/>
          <p14:tracePt t="25813" x="4537075" y="3875088"/>
          <p14:tracePt t="25813" x="4537075" y="3867150"/>
          <p14:tracePt t="25834" x="4527550" y="3857625"/>
          <p14:tracePt t="25848" x="4527550" y="3848100"/>
          <p14:tracePt t="25864" x="4518025" y="3830638"/>
          <p14:tracePt t="25881" x="4510088" y="3813175"/>
          <p14:tracePt t="25897" x="4510088" y="3803650"/>
          <p14:tracePt t="25913" x="4500563" y="3795713"/>
          <p14:tracePt t="25930" x="4491038" y="3776663"/>
          <p14:tracePt t="25948" x="4473575" y="3776663"/>
          <p14:tracePt t="25963" x="4465638" y="3759200"/>
          <p14:tracePt t="25981" x="4456113" y="3759200"/>
          <p14:tracePt t="25996" x="4446588" y="3741738"/>
          <p14:tracePt t="26013" x="4429125" y="3732213"/>
          <p14:tracePt t="26030" x="4419600" y="3732213"/>
          <p14:tracePt t="26046" x="4394200" y="3724275"/>
          <p14:tracePt t="26064" x="4375150" y="3724275"/>
          <p14:tracePt t="26082" x="4367213" y="3714750"/>
          <p14:tracePt t="26096" x="4348163" y="3714750"/>
          <p14:tracePt t="26115" x="4330700" y="3714750"/>
          <p14:tracePt t="26130" x="4313238" y="3705225"/>
          <p14:tracePt t="26130" x="4303713" y="3705225"/>
          <p14:tracePt t="26148" x="4286250" y="3705225"/>
          <p14:tracePt t="26164" x="4276725" y="3705225"/>
          <p14:tracePt t="26180" x="4251325" y="3705225"/>
          <p14:tracePt t="26197" x="4232275" y="3705225"/>
          <p14:tracePt t="26214" x="4224338" y="3705225"/>
          <p14:tracePt t="26230" x="4205288" y="3705225"/>
          <p14:tracePt t="26248" x="4187825" y="3705225"/>
          <p14:tracePt t="26263" x="4170363" y="3705225"/>
          <p14:tracePt t="26281" x="4160838" y="3705225"/>
          <p14:tracePt t="26297" x="4152900" y="3705225"/>
          <p14:tracePt t="26314" x="4143375" y="3705225"/>
          <p14:tracePt t="26331" x="4133850" y="3714750"/>
          <p14:tracePt t="26348" x="4116388" y="3714750"/>
          <p14:tracePt t="26365" x="4108450" y="3724275"/>
          <p14:tracePt t="26381" x="4098925" y="3732213"/>
          <p14:tracePt t="26397" x="4089400" y="3732213"/>
          <p14:tracePt t="26413" x="4089400" y="3751263"/>
          <p14:tracePt t="26430" x="4081463" y="3759200"/>
          <p14:tracePt t="26447" x="4071938" y="3759200"/>
          <p14:tracePt t="26463" x="4062413" y="3768725"/>
          <p14:tracePt t="26481" x="4062413" y="3776663"/>
          <p14:tracePt t="26497" x="4044950" y="3786188"/>
          <p14:tracePt t="26513" x="4044950" y="3795713"/>
          <p14:tracePt t="26532" x="4037013" y="3803650"/>
          <p14:tracePt t="26550" x="4027488" y="3803650"/>
          <p14:tracePt t="26571" x="4027488" y="3822700"/>
          <p14:tracePt t="26581" x="4027488" y="3830638"/>
          <p14:tracePt t="26597" x="4027488" y="3840163"/>
          <p14:tracePt t="26613" x="4027488" y="3848100"/>
          <p14:tracePt t="26630" x="4027488" y="3875088"/>
          <p14:tracePt t="26648" x="4027488" y="3884613"/>
          <p14:tracePt t="26663" x="4027488" y="3902075"/>
          <p14:tracePt t="26679" x="4027488" y="3919538"/>
          <p14:tracePt t="26696" x="4027488" y="3929063"/>
          <p14:tracePt t="26712" x="4027488" y="3946525"/>
          <p14:tracePt t="26729" x="4027488" y="3956050"/>
          <p14:tracePt t="26746" x="4037013" y="3983038"/>
          <p14:tracePt t="26764" x="4062413" y="3990975"/>
          <p14:tracePt t="26780" x="4071938" y="4000500"/>
          <p14:tracePt t="26797" x="4081463" y="4000500"/>
          <p14:tracePt t="26814" x="4081463" y="4010025"/>
          <p14:tracePt t="26831" x="4089400" y="4017963"/>
          <p14:tracePt t="26848" x="4098925" y="4027488"/>
          <p14:tracePt t="26865" x="4108450" y="4044950"/>
          <p14:tracePt t="26880" x="4125913" y="4044950"/>
          <p14:tracePt t="26896" x="4133850" y="4044950"/>
          <p14:tracePt t="26913" x="4152900" y="4044950"/>
          <p14:tracePt t="26931" x="4170363" y="4044950"/>
          <p14:tracePt t="26948" x="4179888" y="4054475"/>
          <p14:tracePt t="26964" x="4197350" y="4054475"/>
          <p14:tracePt t="26980" x="4214813" y="4054475"/>
          <p14:tracePt t="26997" x="4232275" y="4054475"/>
          <p14:tracePt t="26997" x="4241800" y="4054475"/>
          <p14:tracePt t="27017" x="4251325" y="4054475"/>
          <p14:tracePt t="27029" x="4295775" y="4054475"/>
          <p14:tracePt t="27050" x="4313238" y="4054475"/>
          <p14:tracePt t="27064" x="4322763" y="4054475"/>
          <p14:tracePt t="27081" x="4348163" y="4054475"/>
          <p14:tracePt t="27097" x="4357688" y="4054475"/>
          <p14:tracePt t="27114" x="4367213" y="4054475"/>
          <p14:tracePt t="27130" x="4384675" y="4054475"/>
          <p14:tracePt t="27147" x="4394200" y="4037013"/>
          <p14:tracePt t="27163" x="4411663" y="4037013"/>
          <p14:tracePt t="27180" x="4429125" y="4027488"/>
          <p14:tracePt t="27197" x="4438650" y="4027488"/>
          <p14:tracePt t="27213" x="4446588" y="4017963"/>
          <p14:tracePt t="27230" x="4465638" y="4017963"/>
          <p14:tracePt t="27248" x="4491038" y="4010025"/>
          <p14:tracePt t="27265" x="4500563" y="4010025"/>
          <p14:tracePt t="27280" x="4518025" y="4000500"/>
          <p14:tracePt t="27298" x="4527550" y="4000500"/>
          <p14:tracePt t="27313" x="4554538" y="3990975"/>
          <p14:tracePt t="27332" x="4562475" y="3990975"/>
          <p14:tracePt t="27346" x="4572000" y="3983038"/>
          <p14:tracePt t="27365" x="4581525" y="3983038"/>
          <p14:tracePt t="27380" x="4589463" y="3983038"/>
          <p14:tracePt t="27435" x="4589463" y="3965575"/>
          <p14:tracePt t="27532" x="4589463" y="3956050"/>
          <p14:tracePt t="27563" x="4589463" y="3946525"/>
          <p14:tracePt t="27588" x="4589463" y="3938588"/>
          <p14:tracePt t="27602" x="4589463" y="3929063"/>
          <p14:tracePt t="27625" x="4589463" y="3919538"/>
          <p14:tracePt t="27634" x="4581525" y="3919538"/>
          <p14:tracePt t="27656" x="4581525" y="3911600"/>
          <p14:tracePt t="27665" x="4562475" y="3894138"/>
          <p14:tracePt t="27683" x="4545013" y="3884613"/>
          <p14:tracePt t="27696" x="4537075" y="3875088"/>
          <p14:tracePt t="27715" x="4518025" y="3867150"/>
          <p14:tracePt t="27730" x="4510088" y="3857625"/>
          <p14:tracePt t="27730" x="4500563" y="3857625"/>
          <p14:tracePt t="27749" x="4491038" y="3857625"/>
          <p14:tracePt t="27764" x="4491038" y="3848100"/>
          <p14:tracePt t="27779" x="4473575" y="3848100"/>
          <p14:tracePt t="27795" x="4465638" y="3848100"/>
          <p14:tracePt t="27817" x="4465638" y="3840163"/>
          <p14:tracePt t="27856" x="4465638" y="3813175"/>
          <p14:tracePt t="28464" x="4465638" y="3795713"/>
          <p14:tracePt t="28473" x="4465638" y="3768725"/>
          <p14:tracePt t="28480" x="4465638" y="3660775"/>
          <p14:tracePt t="28497" x="4518025" y="3500438"/>
          <p14:tracePt t="28513" x="4572000" y="3276600"/>
          <p14:tracePt t="28529" x="4660900" y="3071813"/>
          <p14:tracePt t="28529" x="4697413" y="2965450"/>
          <p14:tracePt t="28550" x="4776788" y="2776538"/>
          <p14:tracePt t="28565" x="4848225" y="2598738"/>
          <p14:tracePt t="28582" x="4911725" y="2411413"/>
          <p14:tracePt t="28597" x="4973638" y="2276475"/>
          <p14:tracePt t="28615" x="5018088" y="2160588"/>
          <p14:tracePt t="28630" x="5062538" y="2071688"/>
          <p14:tracePt t="28647" x="5099050" y="2000250"/>
          <p14:tracePt t="28647" x="5116513" y="1955800"/>
          <p14:tracePt t="28664" x="5133975" y="1911350"/>
          <p14:tracePt t="28680" x="5160963" y="1866900"/>
          <p14:tracePt t="28697" x="5170488" y="1830388"/>
          <p14:tracePt t="28713" x="5180013" y="1822450"/>
          <p14:tracePt t="28729" x="5180013" y="1812925"/>
          <p14:tracePt t="28746" x="5180013" y="1803400"/>
          <p14:tracePt t="28771" x="5187950" y="1803400"/>
          <p14:tracePt t="28780" x="5187950" y="1785938"/>
          <p14:tracePt t="28795" x="5187950" y="1776413"/>
          <p14:tracePt t="28811" x="5197475" y="1768475"/>
          <p14:tracePt t="28830" x="5214938" y="1758950"/>
          <p14:tracePt t="28846" x="5214938" y="1731963"/>
          <p14:tracePt t="28865" x="5224463" y="1697038"/>
          <p14:tracePt t="28881" x="5224463" y="1679575"/>
          <p14:tracePt t="28898" x="5224463" y="1660525"/>
          <p14:tracePt t="28913" x="5224463" y="1625600"/>
          <p14:tracePt t="28931" x="5224463" y="1608138"/>
          <p14:tracePt t="28947" x="5224463" y="1581150"/>
          <p14:tracePt t="28947" x="5224463" y="1562100"/>
          <p14:tracePt t="28966" x="5224463" y="1536700"/>
          <p14:tracePt t="28981" x="5224463" y="1527175"/>
          <p14:tracePt t="28998" x="5224463" y="1509713"/>
          <p14:tracePt t="29013" x="5224463" y="1500188"/>
          <p14:tracePt t="29029" x="5224463" y="1482725"/>
          <p14:tracePt t="29029" x="5224463" y="1465263"/>
          <p14:tracePt t="29050" x="5224463" y="1455738"/>
          <p14:tracePt t="29064" x="5224463" y="1446213"/>
          <p14:tracePt t="29079" x="5224463" y="1438275"/>
          <p14:tracePt t="29095" x="5232400" y="1438275"/>
          <p14:tracePt t="29410" x="5241925" y="1438275"/>
          <p14:tracePt t="29418" x="5251450" y="1438275"/>
          <p14:tracePt t="29431" x="5259388" y="1428750"/>
          <p14:tracePt t="29447" x="5286375" y="1419225"/>
          <p14:tracePt t="29447" x="5295900" y="1419225"/>
          <p14:tracePt t="29464" x="5303838" y="1411288"/>
          <p14:tracePt t="29480" x="5322888" y="1411288"/>
          <p14:tracePt t="29496" x="5340350" y="1411288"/>
          <p14:tracePt t="29514" x="5357813" y="1411288"/>
          <p14:tracePt t="29529" x="5375275" y="1401763"/>
          <p14:tracePt t="29529" x="5384800" y="1401763"/>
          <p14:tracePt t="29550" x="5394325" y="1401763"/>
          <p14:tracePt t="29564" x="5411788" y="1401763"/>
          <p14:tracePt t="29583" x="5429250" y="1401763"/>
          <p14:tracePt t="29597" x="5446713" y="1401763"/>
          <p14:tracePt t="29614" x="5456238" y="1401763"/>
          <p14:tracePt t="29629" x="5473700" y="1401763"/>
          <p14:tracePt t="29648" x="5483225" y="1401763"/>
          <p14:tracePt t="29662" x="5510213" y="1401763"/>
          <p14:tracePt t="29680" x="5527675" y="1401763"/>
          <p14:tracePt t="29696" x="5545138" y="1401763"/>
          <p14:tracePt t="29713" x="5554663" y="1401763"/>
          <p14:tracePt t="29729" x="5581650" y="1401763"/>
          <p14:tracePt t="29747" x="5599113" y="1401763"/>
          <p14:tracePt t="29747" x="5608638" y="1401763"/>
          <p14:tracePt t="29765" x="5626100" y="1401763"/>
          <p14:tracePt t="29780" x="5653088" y="1401763"/>
          <p14:tracePt t="29796" x="5670550" y="1401763"/>
          <p14:tracePt t="29812" x="5688013" y="1401763"/>
          <p14:tracePt t="29828" x="5715000" y="1401763"/>
          <p14:tracePt t="29847" x="5741988" y="1401763"/>
          <p14:tracePt t="29866" x="5751513" y="1401763"/>
          <p14:tracePt t="29879" x="5759450" y="1401763"/>
          <p14:tracePt t="29896" x="5768975" y="1401763"/>
          <p14:tracePt t="29918" x="5776913" y="1401763"/>
          <p14:tracePt t="29949" x="5795963" y="1401763"/>
          <p14:tracePt t="30288" x="5803900" y="1401763"/>
          <p14:tracePt t="30303" x="5813425" y="1401763"/>
          <p14:tracePt t="30311" x="5822950" y="1401763"/>
          <p14:tracePt t="30318" x="5840413" y="1401763"/>
          <p14:tracePt t="30329" x="5875338" y="1401763"/>
          <p14:tracePt t="30346" x="5919788" y="1401763"/>
          <p14:tracePt t="30346" x="5946775" y="1401763"/>
          <p14:tracePt t="30366" x="5991225" y="1401763"/>
          <p14:tracePt t="30380" x="6018213" y="1401763"/>
          <p14:tracePt t="30397" x="6054725" y="1401763"/>
          <p14:tracePt t="30413" x="6072188" y="1401763"/>
          <p14:tracePt t="30431" x="6108700" y="1401763"/>
          <p14:tracePt t="30447" x="6143625" y="1401763"/>
          <p14:tracePt t="30466" x="6180138" y="1401763"/>
          <p14:tracePt t="30481" x="6224588" y="1411288"/>
          <p14:tracePt t="30498" x="6269038" y="1428750"/>
          <p14:tracePt t="30513" x="6348413" y="1438275"/>
          <p14:tracePt t="30530" x="6429375" y="1446213"/>
          <p14:tracePt t="30547" x="6518275" y="1473200"/>
          <p14:tracePt t="30563" x="6705600" y="1517650"/>
          <p14:tracePt t="30581" x="6796088" y="1536700"/>
          <p14:tracePt t="30596" x="6894513" y="1562100"/>
          <p14:tracePt t="30614" x="6965950" y="1571625"/>
          <p14:tracePt t="30629" x="7027863" y="1589088"/>
          <p14:tracePt t="30629" x="7045325" y="1589088"/>
          <p14:tracePt t="30650" x="7054850" y="1589088"/>
          <p14:tracePt t="30662" x="7081838" y="1589088"/>
          <p14:tracePt t="30683" x="7089775" y="1589088"/>
          <p14:tracePt t="30959" x="7116763" y="1589088"/>
          <p14:tracePt t="30964" x="7134225" y="1589088"/>
          <p14:tracePt t="30964" x="7188200" y="1589088"/>
          <p14:tracePt t="30980" x="7286625" y="1571625"/>
          <p14:tracePt t="30996" x="7412038" y="1554163"/>
          <p14:tracePt t="31013" x="7562850" y="1536700"/>
          <p14:tracePt t="31029" x="7732713" y="1536700"/>
          <p14:tracePt t="31047" x="7929563" y="1517650"/>
          <p14:tracePt t="31063" x="8089900" y="1509713"/>
          <p14:tracePt t="31083" x="8170863" y="1509713"/>
          <p14:tracePt t="31096" x="8242300" y="1509713"/>
          <p14:tracePt t="31115" x="8323263" y="1509713"/>
          <p14:tracePt t="31129" x="8402638" y="1490663"/>
          <p14:tracePt t="31129" x="8439150" y="1490663"/>
          <p14:tracePt t="31149" x="8474075" y="1490663"/>
          <p14:tracePt t="31161" x="8572500" y="1490663"/>
          <p14:tracePt t="31181" x="8653463" y="1482725"/>
          <p14:tracePt t="31196" x="8697913" y="1465263"/>
          <p14:tracePt t="31214" x="8742363" y="1465263"/>
          <p14:tracePt t="31229" x="8777288" y="1455738"/>
          <p14:tracePt t="31247" x="8813800" y="1446213"/>
          <p14:tracePt t="31263" x="8840788" y="1438275"/>
          <p14:tracePt t="31280" x="8858250" y="1428750"/>
          <p14:tracePt t="31297" x="8885238" y="1419225"/>
          <p14:tracePt t="31312" x="8902700" y="1419225"/>
          <p14:tracePt t="31332" x="8912225" y="1411288"/>
          <p14:tracePt t="31346" x="8929688" y="1384300"/>
          <p14:tracePt t="31346" x="8939213" y="1374775"/>
          <p14:tracePt t="31365" x="8956675" y="1357313"/>
          <p14:tracePt t="31380" x="8966200" y="1322388"/>
          <p14:tracePt t="31397" x="8966200" y="1295400"/>
          <p14:tracePt t="31413" x="8966200" y="1258888"/>
          <p14:tracePt t="31429" x="8966200" y="1241425"/>
          <p14:tracePt t="31446" x="8966200" y="1196975"/>
          <p14:tracePt t="31462" x="8966200" y="1152525"/>
          <p14:tracePt t="31481" x="8939213" y="1125538"/>
          <p14:tracePt t="31496" x="8902700" y="1098550"/>
          <p14:tracePt t="31513" x="8858250" y="1062038"/>
          <p14:tracePt t="31529" x="8796338" y="1036638"/>
          <p14:tracePt t="31529" x="8769350" y="1027113"/>
          <p14:tracePt t="31549" x="8732838" y="1009650"/>
          <p14:tracePt t="31562" x="8661400" y="990600"/>
          <p14:tracePt t="31582" x="8609013" y="973138"/>
          <p14:tracePt t="31596" x="8582025" y="973138"/>
          <p14:tracePt t="31614" x="8555038" y="973138"/>
          <p14:tracePt t="31629" x="8528050" y="973138"/>
          <p14:tracePt t="31647" x="8491538" y="973138"/>
          <p14:tracePt t="31663" x="8456613" y="973138"/>
          <p14:tracePt t="31680" x="8420100" y="973138"/>
          <p14:tracePt t="31696" x="8375650" y="973138"/>
          <p14:tracePt t="31712" x="8340725" y="973138"/>
          <p14:tracePt t="31729" x="8323263" y="973138"/>
          <p14:tracePt t="31746" x="8304213" y="990600"/>
          <p14:tracePt t="31762" x="8286750" y="1000125"/>
          <p14:tracePt t="31780" x="8269288" y="1009650"/>
          <p14:tracePt t="31797" x="8251825" y="1027113"/>
          <p14:tracePt t="31812" x="8242300" y="1062038"/>
          <p14:tracePt t="31830" x="8224838" y="1089025"/>
          <p14:tracePt t="31846" x="8205788" y="1143000"/>
          <p14:tracePt t="31846" x="8205788" y="1160463"/>
          <p14:tracePt t="31865" x="8197850" y="1196975"/>
          <p14:tracePt t="31880" x="8197850" y="1214438"/>
          <p14:tracePt t="31897" x="8197850" y="1250950"/>
          <p14:tracePt t="31913" x="8197850" y="1268413"/>
          <p14:tracePt t="31930" x="8197850" y="1276350"/>
          <p14:tracePt t="31945" x="8197850" y="1295400"/>
          <p14:tracePt t="31945" x="8205788" y="1303338"/>
          <p14:tracePt t="31966" x="8251825" y="1330325"/>
          <p14:tracePt t="31981" x="8304213" y="1357313"/>
          <p14:tracePt t="31996" x="8375650" y="1366838"/>
          <p14:tracePt t="32013" x="8429625" y="1393825"/>
          <p14:tracePt t="32029" x="8491538" y="1393825"/>
          <p14:tracePt t="32047" x="8537575" y="1393825"/>
          <p14:tracePt t="32063" x="8589963" y="1393825"/>
          <p14:tracePt t="32081" x="8634413" y="1393825"/>
          <p14:tracePt t="32096" x="8680450" y="1393825"/>
          <p14:tracePt t="32114" x="8697913" y="1393825"/>
          <p14:tracePt t="32129" x="8732838" y="1366838"/>
          <p14:tracePt t="32147" x="8751888" y="1366838"/>
          <p14:tracePt t="32161" x="8777288" y="1357313"/>
          <p14:tracePt t="32181" x="8786813" y="1347788"/>
          <p14:tracePt t="32195" x="8796338" y="1347788"/>
          <p14:tracePt t="32214" x="8796338" y="1339850"/>
          <p14:tracePt t="32243" x="8804275" y="1339850"/>
          <p14:tracePt t="32257" x="8796338" y="1339850"/>
          <p14:tracePt t="32643" x="8769350" y="1339850"/>
          <p14:tracePt t="32649" x="8759825" y="1339850"/>
          <p14:tracePt t="32662" x="8715375" y="1339850"/>
          <p14:tracePt t="32662" x="8661400" y="1366838"/>
          <p14:tracePt t="32680" x="8518525" y="1446213"/>
          <p14:tracePt t="32696" x="8277225" y="1598613"/>
          <p14:tracePt t="32711" x="7947025" y="1785938"/>
          <p14:tracePt t="32729" x="7545388" y="2071688"/>
          <p14:tracePt t="32745" x="7143750" y="2330450"/>
          <p14:tracePt t="32762" x="6634163" y="2670175"/>
          <p14:tracePt t="32778" x="5991225" y="3125788"/>
          <p14:tracePt t="32797" x="5616575" y="3340100"/>
          <p14:tracePt t="32813" x="5330825" y="3554413"/>
          <p14:tracePt t="32830" x="5116513" y="3679825"/>
          <p14:tracePt t="32845" x="4991100" y="3751263"/>
          <p14:tracePt t="32845" x="4929188" y="3795713"/>
          <p14:tracePt t="32866" x="4894263" y="3840163"/>
          <p14:tracePt t="32878" x="4830763" y="3902075"/>
          <p14:tracePt t="32897" x="4803775" y="3911600"/>
          <p14:tracePt t="32913" x="4795838" y="3911600"/>
          <p14:tracePt t="33157" x="4776788" y="3911600"/>
          <p14:tracePt t="33172" x="4751388" y="3911600"/>
          <p14:tracePt t="33181" x="4705350" y="3911600"/>
          <p14:tracePt t="33196" x="4643438" y="3894138"/>
          <p14:tracePt t="33214" x="4554538" y="3875088"/>
          <p14:tracePt t="33229" x="4500563" y="3867150"/>
          <p14:tracePt t="33247" x="4438650" y="3857625"/>
          <p14:tracePt t="33263" x="4411663" y="3857625"/>
          <p14:tracePt t="33279" x="4367213" y="3857625"/>
          <p14:tracePt t="33297" x="4357688" y="3857625"/>
          <p14:tracePt t="33311" x="4340225" y="3857625"/>
          <p14:tracePt t="33328" x="4303713" y="3857625"/>
          <p14:tracePt t="33345" x="4286250" y="3867150"/>
          <p14:tracePt t="33363" x="4232275" y="3875088"/>
          <p14:tracePt t="33363" x="4224338" y="3884613"/>
          <p14:tracePt t="33381" x="4205288" y="3911600"/>
          <p14:tracePt t="33398" x="4179888" y="3919538"/>
          <p14:tracePt t="33412" x="4170363" y="3929063"/>
          <p14:tracePt t="33429" x="4160838" y="3938588"/>
          <p14:tracePt t="33445" x="4152900" y="3946525"/>
          <p14:tracePt t="33462" x="4133850" y="3946525"/>
          <p14:tracePt t="33880" x="4116388" y="3946525"/>
          <p14:tracePt t="33888" x="4081463" y="3946525"/>
          <p14:tracePt t="33896" x="3983038" y="3946525"/>
          <p14:tracePt t="33912" x="3803650" y="3929063"/>
          <p14:tracePt t="33930" x="3517900" y="3929063"/>
          <p14:tracePt t="33945" x="3232150" y="3929063"/>
          <p14:tracePt t="33963" x="2894013" y="3973513"/>
          <p14:tracePt t="33963" x="2741613" y="4037013"/>
          <p14:tracePt t="33980" x="2446338" y="4125913"/>
          <p14:tracePt t="33998" x="2187575" y="4232275"/>
          <p14:tracePt t="34012" x="2027238" y="4340225"/>
          <p14:tracePt t="34029" x="1884363" y="4402138"/>
          <p14:tracePt t="34046" x="1768475" y="4456113"/>
          <p14:tracePt t="34062" x="1670050" y="4500563"/>
          <p14:tracePt t="34062" x="1643063" y="4510088"/>
          <p14:tracePt t="34081" x="1581150" y="4537075"/>
          <p14:tracePt t="34096" x="1517650" y="4537075"/>
          <p14:tracePt t="34113" x="1465263" y="4537075"/>
          <p14:tracePt t="34129" x="1401763" y="4537075"/>
          <p14:tracePt t="34146" x="1357313" y="4537075"/>
          <p14:tracePt t="34162" x="1303338" y="4527550"/>
          <p14:tracePt t="34162" x="1295400" y="4527550"/>
          <p14:tracePt t="34181" x="1250950" y="4527550"/>
          <p14:tracePt t="34196" x="1223963" y="4527550"/>
          <p14:tracePt t="34215" x="1196975" y="4527550"/>
          <p14:tracePt t="34228" x="1179513" y="4527550"/>
          <p14:tracePt t="34246" x="1152525" y="4554538"/>
          <p14:tracePt t="34262" x="1116013" y="4589463"/>
          <p14:tracePt t="34279" x="1089025" y="4643438"/>
          <p14:tracePt t="34297" x="1081088" y="4679950"/>
          <p14:tracePt t="34312" x="1081088" y="4714875"/>
          <p14:tracePt t="34330" x="1081088" y="4741863"/>
          <p14:tracePt t="34345" x="1081088" y="4759325"/>
          <p14:tracePt t="34363" x="1081088" y="4776788"/>
          <p14:tracePt t="34378" x="1081088" y="4786313"/>
          <p14:tracePt t="34395" x="1071563" y="4786313"/>
          <p14:tracePt t="34534" x="1062038" y="4786313"/>
          <p14:tracePt t="34549" x="1062038" y="4768850"/>
          <p14:tracePt t="34557" x="1054100" y="4768850"/>
          <p14:tracePt t="34572" x="1054100" y="4759325"/>
          <p14:tracePt t="34596" x="1071563" y="4759325"/>
          <p14:tracePt t="34733" x="1081088" y="4759325"/>
          <p14:tracePt t="34741" x="1108075" y="4759325"/>
          <p14:tracePt t="34749" x="1143000" y="4768850"/>
          <p14:tracePt t="34760" x="1196975" y="4813300"/>
          <p14:tracePt t="34777" x="1295400" y="4884738"/>
          <p14:tracePt t="34794" x="1482725" y="5045075"/>
          <p14:tracePt t="34811" x="1625600" y="5160963"/>
          <p14:tracePt t="34828" x="1795463" y="5276850"/>
          <p14:tracePt t="34843" x="1928813" y="5394325"/>
          <p14:tracePt t="34861" x="2071688" y="5483225"/>
          <p14:tracePt t="34877" x="2232025" y="5554663"/>
          <p14:tracePt t="34877" x="2312988" y="5581650"/>
          <p14:tracePt t="34897" x="2465388" y="5616575"/>
          <p14:tracePt t="34911" x="2598738" y="5643563"/>
          <p14:tracePt t="34929" x="2751138" y="5661025"/>
          <p14:tracePt t="34944" x="2901950" y="5661025"/>
          <p14:tracePt t="34962" x="3089275" y="5661025"/>
          <p14:tracePt t="34978" x="3313113" y="5661025"/>
          <p14:tracePt t="34978" x="3411538" y="5661025"/>
          <p14:tracePt t="34996" x="3581400" y="5653088"/>
          <p14:tracePt t="35012" x="3687763" y="5653088"/>
          <p14:tracePt t="35029" x="3795713" y="5653088"/>
          <p14:tracePt t="35046" x="3902075" y="5634038"/>
          <p14:tracePt t="35062" x="4017963" y="5634038"/>
          <p14:tracePt t="35062" x="4071938" y="5634038"/>
          <p14:tracePt t="35082" x="4197350" y="5634038"/>
          <p14:tracePt t="35096" x="4286250" y="5626100"/>
          <p14:tracePt t="35113" x="4357688" y="5626100"/>
          <p14:tracePt t="35129" x="4419600" y="5626100"/>
          <p14:tracePt t="35147" x="4456113" y="5626100"/>
          <p14:tracePt t="35162" x="4483100" y="5616575"/>
          <p14:tracePt t="35162" x="4500563" y="5616575"/>
          <p14:tracePt t="35182" x="4527550" y="5616575"/>
          <p14:tracePt t="35196" x="4562475" y="5599113"/>
          <p14:tracePt t="35212" x="4581525" y="5599113"/>
          <p14:tracePt t="35228" x="4598988" y="5589588"/>
          <p14:tracePt t="35245" x="4608513" y="5589588"/>
          <p14:tracePt t="35261" x="4633913" y="5589588"/>
          <p14:tracePt t="35279" x="4643438" y="5589588"/>
          <p14:tracePt t="35295" x="4652963" y="5589588"/>
          <p14:tracePt t="35311" x="4660900" y="5589588"/>
          <p14:tracePt t="35328" x="4670425" y="5589588"/>
          <p14:tracePt t="35349" x="4660900" y="5589588"/>
          <p14:tracePt t="35565" x="4652963" y="5589588"/>
          <p14:tracePt t="35572" x="4643438" y="5589588"/>
          <p14:tracePt t="35581" x="4608513" y="5599113"/>
          <p14:tracePt t="35596" x="4554538" y="5608638"/>
          <p14:tracePt t="35613" x="4456113" y="5616575"/>
          <p14:tracePt t="35628" x="4348163" y="5616575"/>
          <p14:tracePt t="35645" x="4276725" y="5616575"/>
          <p14:tracePt t="35662" x="4179888" y="5616575"/>
          <p14:tracePt t="35678" x="4125913" y="5616575"/>
          <p14:tracePt t="35678" x="4081463" y="5616575"/>
          <p14:tracePt t="35696" x="3990975" y="5616575"/>
          <p14:tracePt t="35712" x="3919538" y="5616575"/>
          <p14:tracePt t="35728" x="3840163" y="5616575"/>
          <p14:tracePt t="35745" x="3759200" y="5616575"/>
          <p14:tracePt t="35762" x="3687763" y="5616575"/>
          <p14:tracePt t="35762" x="3660775" y="5616575"/>
          <p14:tracePt t="35781" x="3598863" y="5599113"/>
          <p14:tracePt t="35797" x="3536950" y="5599113"/>
          <p14:tracePt t="35812" x="3473450" y="5589588"/>
          <p14:tracePt t="35829" x="3411538" y="5581650"/>
          <p14:tracePt t="35845" x="3340100" y="5581650"/>
          <p14:tracePt t="35863" x="3276600" y="5562600"/>
          <p14:tracePt t="35878" x="3214688" y="5562600"/>
          <p14:tracePt t="35878" x="3187700" y="5554663"/>
          <p14:tracePt t="35897" x="3143250" y="5554663"/>
          <p14:tracePt t="35912" x="3116263" y="5554663"/>
          <p14:tracePt t="35929" x="3081338" y="5554663"/>
          <p14:tracePt t="35945" x="3071813" y="5554663"/>
          <p14:tracePt t="35961" x="3054350" y="5545138"/>
          <p14:tracePt t="35977" x="3027363" y="5545138"/>
          <p14:tracePt t="35998" x="3017838" y="5545138"/>
          <p14:tracePt t="36018" x="3009900" y="5545138"/>
          <p14:tracePt t="36034" x="3009900" y="5527675"/>
          <p14:tracePt t="36044" x="3000375" y="5527675"/>
          <p14:tracePt t="36065" x="2990850" y="5527675"/>
          <p14:tracePt t="36096" x="2990850" y="5518150"/>
          <p14:tracePt t="36104" x="2982913" y="5518150"/>
          <p14:tracePt t="36119" x="2982913" y="5510213"/>
          <p14:tracePt t="36128" x="2965450" y="5510213"/>
          <p14:tracePt t="36144" x="2955925" y="5500688"/>
          <p14:tracePt t="36161" x="2946400" y="5491163"/>
          <p14:tracePt t="36178" x="2928938" y="5483225"/>
          <p14:tracePt t="36195" x="2911475" y="5473700"/>
          <p14:tracePt t="36214" x="2884488" y="5456238"/>
          <p14:tracePt t="36228" x="2874963" y="5456238"/>
          <p14:tracePt t="36244" x="2867025" y="5446713"/>
          <p14:tracePt t="36261" x="2847975" y="5438775"/>
          <p14:tracePt t="36278" x="2840038" y="5429250"/>
          <p14:tracePt t="36294" x="2830513" y="5429250"/>
          <p14:tracePt t="36311" x="2813050" y="5419725"/>
          <p14:tracePt t="36334" x="2803525" y="5419725"/>
          <p14:tracePt t="36357" x="2822575" y="5419725"/>
          <p14:tracePt t="37004" x="2840038" y="5419725"/>
          <p14:tracePt t="37011" x="2847975" y="5419725"/>
          <p14:tracePt t="37019" x="2894013" y="5429250"/>
          <p14:tracePt t="37027" x="2990850" y="5473700"/>
          <p14:tracePt t="37046" x="3125788" y="5518150"/>
          <p14:tracePt t="37061" x="3330575" y="5554663"/>
          <p14:tracePt t="37061" x="3411538" y="5562600"/>
          <p14:tracePt t="37081" x="3455988" y="5562600"/>
          <p14:tracePt t="37093" x="3625850" y="5581650"/>
          <p14:tracePt t="37112" x="3714750" y="5599113"/>
          <p14:tracePt t="37128" x="3822700" y="5608638"/>
          <p14:tracePt t="37145" x="3929063" y="5608638"/>
          <p14:tracePt t="37161" x="4081463" y="5608638"/>
          <p14:tracePt t="37181" x="4116388" y="5608638"/>
          <p14:tracePt t="37194" x="4214813" y="5626100"/>
          <p14:tracePt t="37213" x="4251325" y="5626100"/>
          <p14:tracePt t="37228" x="4268788" y="5626100"/>
          <p14:tracePt t="37246" x="4276725" y="5626100"/>
          <p14:tracePt t="37260" x="4286250" y="5626100"/>
          <p14:tracePt t="37277" x="4313238" y="5616575"/>
          <p14:tracePt t="38042" x="4340225" y="5608638"/>
          <p14:tracePt t="38050" x="4357688" y="5599113"/>
          <p14:tracePt t="38059" x="4429125" y="5554663"/>
          <p14:tracePt t="38080" x="4518025" y="5518150"/>
          <p14:tracePt t="38094" x="4724400" y="5429250"/>
          <p14:tracePt t="38114" x="4884738" y="5340350"/>
          <p14:tracePt t="38128" x="5054600" y="5241925"/>
          <p14:tracePt t="38145" x="5205413" y="5108575"/>
          <p14:tracePt t="38161" x="5375275" y="4973638"/>
          <p14:tracePt t="38178" x="5554663" y="4795838"/>
          <p14:tracePt t="38194" x="5795963" y="4554538"/>
          <p14:tracePt t="38212" x="5956300" y="4357688"/>
          <p14:tracePt t="38228" x="6081713" y="4143375"/>
          <p14:tracePt t="38244" x="6188075" y="3911600"/>
          <p14:tracePt t="38261" x="6276975" y="3705225"/>
          <p14:tracePt t="38278" x="6340475" y="3517900"/>
          <p14:tracePt t="38294" x="6394450" y="3340100"/>
          <p14:tracePt t="38294" x="6419850" y="3276600"/>
          <p14:tracePt t="38311" x="6446838" y="3143250"/>
          <p14:tracePt t="38330" x="6465888" y="3071813"/>
          <p14:tracePt t="38344" x="6465888" y="3027363"/>
          <p14:tracePt t="38362" x="6465888" y="3000375"/>
          <p14:tracePt t="38377" x="6465888" y="2982913"/>
          <p14:tracePt t="38394" x="6465888" y="2973388"/>
          <p14:tracePt t="38727" x="6465888" y="2946400"/>
          <p14:tracePt t="38735" x="6446838" y="2928938"/>
          <p14:tracePt t="38744" x="6438900" y="2847975"/>
          <p14:tracePt t="38761" x="6411913" y="2786063"/>
          <p14:tracePt t="38761" x="6394450" y="2732088"/>
          <p14:tracePt t="38781" x="6384925" y="2687638"/>
          <p14:tracePt t="38793" x="6357938" y="2571750"/>
          <p14:tracePt t="38812" x="6330950" y="2500313"/>
          <p14:tracePt t="38829" x="6303963" y="2419350"/>
          <p14:tracePt t="38844" x="6276975" y="2339975"/>
          <p14:tracePt t="38861" x="6242050" y="2241550"/>
          <p14:tracePt t="38877" x="6197600" y="2152650"/>
          <p14:tracePt t="38877" x="6170613" y="2108200"/>
          <p14:tracePt t="38897" x="6134100" y="2027238"/>
          <p14:tracePt t="38911" x="6081713" y="1965325"/>
          <p14:tracePt t="38929" x="6054725" y="1911350"/>
          <p14:tracePt t="38944" x="6018213" y="1866900"/>
          <p14:tracePt t="38962" x="5983288" y="1812925"/>
          <p14:tracePt t="38976" x="5956300" y="1795463"/>
          <p14:tracePt t="38976" x="5946775" y="1768475"/>
          <p14:tracePt t="38996" x="5938838" y="1758950"/>
          <p14:tracePt t="39009" x="5911850" y="1751013"/>
          <p14:tracePt t="39030" x="5902325" y="1741488"/>
          <p14:tracePt t="39043" x="5884863" y="1741488"/>
          <p14:tracePt t="39060" x="5875338" y="1741488"/>
          <p14:tracePt t="39289" x="5857875" y="1741488"/>
          <p14:tracePt t="39306" x="5840413" y="1714500"/>
          <p14:tracePt t="39311" x="5776913" y="1687513"/>
          <p14:tracePt t="39329" x="5705475" y="1652588"/>
          <p14:tracePt t="39344" x="5562600" y="1608138"/>
          <p14:tracePt t="39362" x="5473700" y="1562100"/>
          <p14:tracePt t="39377" x="5375275" y="1554163"/>
          <p14:tracePt t="39377" x="5340350" y="1536700"/>
          <p14:tracePt t="39397" x="5303838" y="1536700"/>
          <p14:tracePt t="39410" x="5214938" y="1509713"/>
          <p14:tracePt t="39430" x="5180013" y="1500188"/>
          <p14:tracePt t="39444" x="5133975" y="1490663"/>
          <p14:tracePt t="39463" x="5099050" y="1482725"/>
          <p14:tracePt t="39478" x="5072063" y="1482725"/>
          <p14:tracePt t="39478" x="5045075" y="1465263"/>
          <p14:tracePt t="39497" x="5037138" y="1465263"/>
          <p14:tracePt t="39510" x="4983163" y="1455738"/>
          <p14:tracePt t="39528" x="4965700" y="1455738"/>
          <p14:tracePt t="39544" x="4946650" y="1455738"/>
          <p14:tracePt t="39561" x="4919663" y="1446213"/>
          <p14:tracePt t="39578" x="4911725" y="1446213"/>
          <p14:tracePt t="39593" x="4902200" y="1446213"/>
          <p14:tracePt t="39610" x="4894263" y="1446213"/>
          <p14:tracePt t="39627" x="4894263" y="1438275"/>
          <p14:tracePt t="39696" x="4894263" y="1428750"/>
          <p14:tracePt t="39712" x="4919663" y="1411288"/>
          <p14:tracePt t="39719" x="4929188" y="1401763"/>
          <p14:tracePt t="39727" x="4991100" y="1366838"/>
          <p14:tracePt t="39745" x="5072063" y="1330325"/>
          <p14:tracePt t="39761" x="5180013" y="1303338"/>
          <p14:tracePt t="39776" x="5340350" y="1231900"/>
          <p14:tracePt t="39794" x="5500688" y="1204913"/>
          <p14:tracePt t="39794" x="5554663" y="1187450"/>
          <p14:tracePt t="39812" x="5661025" y="1160463"/>
          <p14:tracePt t="39829" x="5724525" y="1160463"/>
          <p14:tracePt t="39844" x="5786438" y="1160463"/>
          <p14:tracePt t="39862" x="5848350" y="1160463"/>
          <p14:tracePt t="39877" x="5902325" y="1160463"/>
          <p14:tracePt t="39877" x="5946775" y="1160463"/>
          <p14:tracePt t="39898" x="6000750" y="1160463"/>
          <p14:tracePt t="39909" x="6188075" y="1196975"/>
          <p14:tracePt t="39930" x="6323013" y="1241425"/>
          <p14:tracePt t="39943" x="6438900" y="1303338"/>
          <p14:tracePt t="39961" x="6518275" y="1339850"/>
          <p14:tracePt t="39978" x="6581775" y="1393825"/>
          <p14:tracePt t="39994" x="6653213" y="1419225"/>
          <p14:tracePt t="39994" x="6670675" y="1428750"/>
          <p14:tracePt t="40012" x="6705600" y="1455738"/>
          <p14:tracePt t="40028" x="6724650" y="1465263"/>
          <p14:tracePt t="40044" x="6751638" y="1473200"/>
          <p14:tracePt t="40060" x="6759575" y="1473200"/>
          <p14:tracePt t="40429" x="6769100" y="1473200"/>
          <p14:tracePt t="40443" x="6777038" y="1473200"/>
          <p14:tracePt t="40458" x="6804025" y="1473200"/>
          <p14:tracePt t="40466" x="6813550" y="1465263"/>
          <p14:tracePt t="40476" x="6867525" y="1465263"/>
          <p14:tracePt t="40476" x="6911975" y="1446213"/>
          <p14:tracePt t="40497" x="6946900" y="1438275"/>
          <p14:tracePt t="40509" x="7089775" y="1438275"/>
          <p14:tracePt t="40530" x="7205663" y="1438275"/>
          <p14:tracePt t="40544" x="7296150" y="1438275"/>
          <p14:tracePt t="40560" x="7358063" y="1438275"/>
          <p14:tracePt t="40578" x="7402513" y="1438275"/>
          <p14:tracePt t="40594" x="7446963" y="1438275"/>
          <p14:tracePt t="40594" x="7473950" y="1438275"/>
          <p14:tracePt t="40613" x="7518400" y="1438275"/>
          <p14:tracePt t="40628" x="7581900" y="1438275"/>
          <p14:tracePt t="40645" x="7634288" y="1438275"/>
          <p14:tracePt t="40660" x="7715250" y="1455738"/>
          <p14:tracePt t="40678" x="7796213" y="1455738"/>
          <p14:tracePt t="40694" x="7840663" y="1455738"/>
          <p14:tracePt t="40694" x="7867650" y="1465263"/>
          <p14:tracePt t="40714" x="7875588" y="1465263"/>
          <p14:tracePt t="40714" x="7894638" y="1465263"/>
          <p14:tracePt t="40727" x="7912100" y="1465263"/>
          <p14:tracePt t="40746" x="7920038" y="1465263"/>
          <p14:tracePt t="40760" x="7939088" y="1465263"/>
          <p14:tracePt t="41089" x="7956550" y="1465263"/>
          <p14:tracePt t="41096" x="7983538" y="1465263"/>
          <p14:tracePt t="41110" x="8099425" y="1465263"/>
          <p14:tracePt t="41127" x="8205788" y="1465263"/>
          <p14:tracePt t="41145" x="8348663" y="1465263"/>
          <p14:tracePt t="41160" x="8474075" y="1465263"/>
          <p14:tracePt t="41179" x="8643938" y="1473200"/>
          <p14:tracePt t="41194" x="8939213" y="1482725"/>
          <p14:tracePt t="41213" x="9045575" y="1500188"/>
          <p14:tracePt t="41227" x="9170988" y="1500188"/>
          <p14:tracePt t="41245" x="9251950" y="1500188"/>
          <p14:tracePt t="41260" x="9313863" y="1500188"/>
          <p14:tracePt t="41278" x="9402763" y="1500188"/>
          <p14:tracePt t="41293" x="9466263" y="1500188"/>
          <p14:tracePt t="41293" x="9501188" y="1500188"/>
          <p14:tracePt t="41313" x="9582150" y="1500188"/>
          <p14:tracePt t="41327" x="9644063" y="1473200"/>
          <p14:tracePt t="41345" x="9705975" y="1473200"/>
          <p14:tracePt t="41360" x="9752013" y="1455738"/>
          <p14:tracePt t="41379" x="9796463" y="1446213"/>
          <p14:tracePt t="41394" x="9848850" y="1438275"/>
          <p14:tracePt t="41413" x="9875838" y="1438275"/>
          <p14:tracePt t="41426" x="9920288" y="1428750"/>
          <p14:tracePt t="41445" x="9947275" y="1428750"/>
          <p14:tracePt t="41460" x="9983788" y="1419225"/>
          <p14:tracePt t="41479" x="10001250" y="1401763"/>
          <p14:tracePt t="41494" x="10018713" y="1393825"/>
          <p14:tracePt t="41510" x="10055225" y="1384300"/>
          <p14:tracePt t="41527" x="10063163" y="1374775"/>
          <p14:tracePt t="41543" x="10063163" y="1357313"/>
          <p14:tracePt t="41560" x="10072688" y="1322388"/>
          <p14:tracePt t="41577" x="10072688" y="1250950"/>
          <p14:tracePt t="41594" x="10072688" y="1169988"/>
          <p14:tracePt t="41610" x="10072688" y="1062038"/>
          <p14:tracePt t="41629" x="10028238" y="1009650"/>
          <p14:tracePt t="41644" x="10001250" y="973138"/>
          <p14:tracePt t="41662" x="9939338" y="946150"/>
          <p14:tracePt t="41676" x="9840913" y="938213"/>
          <p14:tracePt t="41695" x="9732963" y="919163"/>
          <p14:tracePt t="41710" x="9609138" y="919163"/>
          <p14:tracePt t="41727" x="9545638" y="938213"/>
          <p14:tracePt t="41743" x="9491663" y="973138"/>
          <p14:tracePt t="41760" x="9456738" y="1017588"/>
          <p14:tracePt t="41776" x="9429750" y="1062038"/>
          <p14:tracePt t="41793" x="9412288" y="1089025"/>
          <p14:tracePt t="41810" x="9385300" y="1160463"/>
          <p14:tracePt t="41828" x="9375775" y="1223963"/>
          <p14:tracePt t="41845" x="9375775" y="1285875"/>
          <p14:tracePt t="41859" x="9375775" y="1347788"/>
          <p14:tracePt t="41879" x="9375775" y="1393825"/>
          <p14:tracePt t="41893" x="9412288" y="1446213"/>
          <p14:tracePt t="41893" x="9439275" y="1473200"/>
          <p14:tracePt t="41913" x="9491663" y="1509713"/>
          <p14:tracePt t="41927" x="9555163" y="1544638"/>
          <p14:tracePt t="41944" x="9634538" y="1554163"/>
          <p14:tracePt t="41960" x="9680575" y="1554163"/>
          <p14:tracePt t="41977" x="9725025" y="1554163"/>
          <p14:tracePt t="41993" x="9759950" y="1554163"/>
          <p14:tracePt t="42010" x="9786938" y="1500188"/>
          <p14:tracePt t="42028" x="9813925" y="1438275"/>
          <p14:tracePt t="42043" x="9813925" y="1357313"/>
          <p14:tracePt t="42060" x="9813925" y="1250950"/>
          <p14:tracePt t="42077" x="9759950" y="1133475"/>
          <p14:tracePt t="42098" x="9732963" y="1108075"/>
          <p14:tracePt t="42110" x="9599613" y="1044575"/>
          <p14:tracePt t="42130" x="9501188" y="1044575"/>
          <p14:tracePt t="42144" x="9412288" y="1044575"/>
          <p14:tracePt t="42161" x="9367838" y="1044575"/>
          <p14:tracePt t="42177" x="9313863" y="1054100"/>
          <p14:tracePt t="42194" x="9296400" y="1081088"/>
          <p14:tracePt t="42211" x="9286875" y="1098550"/>
          <p14:tracePt t="42228" x="9286875" y="1125538"/>
          <p14:tracePt t="42244" x="9286875" y="1160463"/>
          <p14:tracePt t="42262" x="9286875" y="1204913"/>
          <p14:tracePt t="42278" x="9296400" y="1223963"/>
          <p14:tracePt t="42278" x="9323388" y="1250950"/>
          <p14:tracePt t="42297" x="9348788" y="1258888"/>
          <p14:tracePt t="42309" x="9447213" y="1303338"/>
          <p14:tracePt t="42330" x="9528175" y="1303338"/>
          <p14:tracePt t="42346" x="9582150" y="1303338"/>
          <p14:tracePt t="42361" x="9644063" y="1295400"/>
          <p14:tracePt t="42379" x="9680575" y="1258888"/>
          <p14:tracePt t="42394" x="9715500" y="1196975"/>
          <p14:tracePt t="42394" x="9742488" y="1169988"/>
          <p14:tracePt t="42414" x="9759950" y="1098550"/>
          <p14:tracePt t="42428" x="9769475" y="1017588"/>
          <p14:tracePt t="42445" x="9769475" y="946150"/>
          <p14:tracePt t="42461" x="9769475" y="884238"/>
          <p14:tracePt t="42480" x="9769475" y="847725"/>
          <p14:tracePt t="42494" x="9732963" y="830263"/>
          <p14:tracePt t="42494" x="9715500" y="830263"/>
          <p14:tracePt t="42514" x="9680575" y="812800"/>
          <p14:tracePt t="42529" x="9634538" y="812800"/>
          <p14:tracePt t="42544" x="9609138" y="812800"/>
          <p14:tracePt t="42561" x="9582150" y="812800"/>
          <p14:tracePt t="42578" x="9572625" y="822325"/>
          <p14:tracePt t="42595" x="9563100" y="839788"/>
          <p14:tracePt t="42611" x="9563100" y="893763"/>
          <p14:tracePt t="42630" x="9582150" y="938213"/>
          <p14:tracePt t="42644" x="9609138" y="990600"/>
          <p14:tracePt t="42662" x="9644063" y="1027113"/>
          <p14:tracePt t="42677" x="9688513" y="1044575"/>
          <p14:tracePt t="42695" x="9725025" y="1071563"/>
          <p14:tracePt t="42711" x="9769475" y="1081088"/>
          <p14:tracePt t="42711" x="9777413" y="1089025"/>
          <p14:tracePt t="42731" x="9813925" y="1089025"/>
          <p14:tracePt t="42744" x="9823450" y="1089025"/>
          <p14:tracePt t="42761" x="9840913" y="1089025"/>
          <p14:tracePt t="42778" x="9848850" y="1089025"/>
          <p14:tracePt t="42797" x="9848850" y="1108075"/>
          <p14:tracePt t="42874" x="9867900" y="1116013"/>
          <p14:tracePt t="42898" x="9867900" y="1125538"/>
          <p14:tracePt t="42914" x="9875838" y="1125538"/>
          <p14:tracePt t="42920" x="9875838" y="1133475"/>
          <p14:tracePt t="42928" x="9875838" y="1152525"/>
          <p14:tracePt t="42947" x="9885363" y="1169988"/>
          <p14:tracePt t="42961" x="9885363" y="1196975"/>
          <p14:tracePt t="42981" x="9885363" y="1214438"/>
          <p14:tracePt t="42993" x="9894888" y="1231900"/>
          <p14:tracePt t="43011" x="9894888" y="1268413"/>
          <p14:tracePt t="43028" x="9902825" y="1276350"/>
          <p14:tracePt t="43043" x="9894888" y="1276350"/>
          <p14:tracePt t="43305" x="9867900" y="1276350"/>
          <p14:tracePt t="43313" x="9858375" y="1276350"/>
          <p14:tracePt t="43327" x="9759950" y="1276350"/>
          <p14:tracePt t="43346" x="9626600" y="1312863"/>
          <p14:tracePt t="43360" x="9367838" y="1438275"/>
          <p14:tracePt t="43379" x="9063038" y="1652588"/>
          <p14:tracePt t="43394" x="8626475" y="1938338"/>
          <p14:tracePt t="43394" x="8385175" y="2170113"/>
          <p14:tracePt t="43414" x="8126413" y="2347913"/>
          <p14:tracePt t="43427" x="7473950" y="2919413"/>
          <p14:tracePt t="43444" x="7081838" y="3268663"/>
          <p14:tracePt t="43461" x="6661150" y="3643313"/>
          <p14:tracePt t="43478" x="6367463" y="3919538"/>
          <p14:tracePt t="43494" x="6108700" y="4143375"/>
          <p14:tracePt t="43511" x="5956300" y="4295775"/>
          <p14:tracePt t="43511" x="5894388" y="4340225"/>
          <p14:tracePt t="43528" x="5795963" y="4446588"/>
          <p14:tracePt t="43544" x="5786438" y="4446588"/>
          <p14:tracePt t="43814" x="5768975" y="4446588"/>
          <p14:tracePt t="43820" x="5741988" y="4446588"/>
          <p14:tracePt t="43828" x="5653088" y="4465638"/>
          <p14:tracePt t="43845" x="5527675" y="4473575"/>
          <p14:tracePt t="43861" x="5276850" y="4527550"/>
          <p14:tracePt t="43878" x="5027613" y="4581525"/>
          <p14:tracePt t="43894" x="4822825" y="4652963"/>
          <p14:tracePt t="43911" x="4589463" y="4741863"/>
          <p14:tracePt t="43927" x="4276725" y="4857750"/>
          <p14:tracePt t="43946" x="4160838" y="4938713"/>
          <p14:tracePt t="43961" x="4037013" y="4991100"/>
          <p14:tracePt t="43979" x="3956050" y="5045075"/>
          <p14:tracePt t="43994" x="3911600" y="5089525"/>
          <p14:tracePt t="43994" x="3867150" y="5099050"/>
          <p14:tracePt t="44013" x="3848100" y="5116513"/>
          <p14:tracePt t="44026" x="3759200" y="5160963"/>
          <p14:tracePt t="44047" x="3697288" y="5187950"/>
          <p14:tracePt t="44061" x="3633788" y="5197475"/>
          <p14:tracePt t="44077" x="3571875" y="5214938"/>
          <p14:tracePt t="44095" x="3509963" y="5214938"/>
          <p14:tracePt t="44111" x="3473450" y="5224463"/>
          <p14:tracePt t="44111" x="3446463" y="5224463"/>
          <p14:tracePt t="44130" x="3402013" y="5232400"/>
          <p14:tracePt t="44144" x="3357563" y="5232400"/>
          <p14:tracePt t="44162" x="3340100" y="5232400"/>
          <p14:tracePt t="44177" x="3295650" y="5251450"/>
          <p14:tracePt t="44195" x="3259138" y="5251450"/>
          <p14:tracePt t="44211" x="3232150" y="5259388"/>
          <p14:tracePt t="44211" x="3205163" y="5259388"/>
          <p14:tracePt t="44230" x="3197225" y="5259388"/>
          <p14:tracePt t="44242" x="3160713" y="5268913"/>
          <p14:tracePt t="44262" x="3143250" y="5276850"/>
          <p14:tracePt t="44277" x="3133725" y="5276850"/>
          <p14:tracePt t="44297" x="3125788" y="5276850"/>
          <p14:tracePt t="44568" x="3089275" y="5276850"/>
          <p14:tracePt t="44574" x="3062288" y="5276850"/>
          <p14:tracePt t="44582" x="3027363" y="5276850"/>
          <p14:tracePt t="44593" x="2919413" y="5276850"/>
          <p14:tracePt t="44593" x="2847975" y="5276850"/>
          <p14:tracePt t="44613" x="2768600" y="5259388"/>
          <p14:tracePt t="44613" x="2687638" y="5241925"/>
          <p14:tracePt t="44629" x="2465388" y="5187950"/>
          <p14:tracePt t="44644" x="2286000" y="5160963"/>
          <p14:tracePt t="44662" x="2133600" y="5108575"/>
          <p14:tracePt t="44677" x="2054225" y="5081588"/>
          <p14:tracePt t="44694" x="1973263" y="5045075"/>
          <p14:tracePt t="44710" x="1919288" y="5018088"/>
          <p14:tracePt t="44727" x="1866900" y="4973638"/>
          <p14:tracePt t="44744" x="1830388" y="4938713"/>
          <p14:tracePt t="44761" x="1776413" y="4902200"/>
          <p14:tracePt t="44777" x="1741488" y="4848225"/>
          <p14:tracePt t="44793" x="1687513" y="4803775"/>
          <p14:tracePt t="44810" x="1652588" y="4751388"/>
          <p14:tracePt t="44810" x="1643063" y="4741863"/>
          <p14:tracePt t="44829" x="1598613" y="4705350"/>
          <p14:tracePt t="44845" x="1562100" y="4670425"/>
          <p14:tracePt t="44860" x="1517650" y="4616450"/>
          <p14:tracePt t="44878" x="1473200" y="4598988"/>
          <p14:tracePt t="44893" x="1438275" y="4572000"/>
          <p14:tracePt t="44911" x="1419225" y="4554538"/>
          <p14:tracePt t="44927" x="1401763" y="4545013"/>
          <p14:tracePt t="44927" x="1384300" y="4545013"/>
          <p14:tracePt t="44945" x="1374775" y="4537075"/>
          <p14:tracePt t="44959" x="1366838" y="4537075"/>
          <p14:tracePt t="44976" x="1357313" y="4537075"/>
          <p14:tracePt t="44992" x="1357313" y="4545013"/>
          <p14:tracePt t="45151" x="1357313" y="4562475"/>
          <p14:tracePt t="45159" x="1357313" y="4572000"/>
          <p14:tracePt t="45167" x="1366838" y="4598988"/>
          <p14:tracePt t="45176" x="1393825" y="4633913"/>
          <p14:tracePt t="45194" x="1411288" y="4679950"/>
          <p14:tracePt t="45210" x="1438275" y="4705350"/>
          <p14:tracePt t="45210" x="1455738" y="4732338"/>
          <p14:tracePt t="45230" x="1482725" y="4751388"/>
          <p14:tracePt t="45244" x="1500188" y="4776788"/>
          <p14:tracePt t="45261" x="1517650" y="4795838"/>
          <p14:tracePt t="45277" x="1527175" y="4813300"/>
          <p14:tracePt t="45296" x="1562100" y="4840288"/>
          <p14:tracePt t="45311" x="1581150" y="4857750"/>
          <p14:tracePt t="45326" x="1608138" y="4875213"/>
          <p14:tracePt t="45326" x="1616075" y="4884738"/>
          <p14:tracePt t="45346" x="1633538" y="4911725"/>
          <p14:tracePt t="45360" x="1660525" y="4929188"/>
          <p14:tracePt t="45378" x="1679575" y="4946650"/>
          <p14:tracePt t="45393" x="1697038" y="4973638"/>
          <p14:tracePt t="45411" x="1724025" y="4991100"/>
          <p14:tracePt t="45427" x="1795463" y="5037138"/>
          <p14:tracePt t="45445" x="1857375" y="5062538"/>
          <p14:tracePt t="45460" x="1919288" y="5081588"/>
          <p14:tracePt t="45479" x="2009775" y="5089525"/>
          <p14:tracePt t="45493" x="2108200" y="5072063"/>
          <p14:tracePt t="45493" x="2179638" y="5054600"/>
          <p14:tracePt t="45513" x="2259013" y="5027613"/>
          <p14:tracePt t="45525" x="2536825" y="4830763"/>
          <p14:tracePt t="45546" x="2705100" y="4697413"/>
          <p14:tracePt t="45562" x="2867025" y="4500563"/>
          <p14:tracePt t="45577" x="3017838" y="4241800"/>
          <p14:tracePt t="45594" x="3143250" y="3990975"/>
          <p14:tracePt t="45610" x="3251200" y="3751263"/>
          <p14:tracePt t="45610" x="3286125" y="3652838"/>
          <p14:tracePt t="45630" x="3340100" y="3589338"/>
          <p14:tracePt t="45643" x="3394075" y="3419475"/>
          <p14:tracePt t="45661" x="3402013" y="3340100"/>
          <p14:tracePt t="45677" x="3419475" y="3276600"/>
          <p14:tracePt t="45694" x="3429000" y="3232150"/>
          <p14:tracePt t="45710" x="3429000" y="3187700"/>
          <p14:tracePt t="45710" x="3429000" y="3160713"/>
          <p14:tracePt t="45730" x="3429000" y="3143250"/>
          <p14:tracePt t="45742" x="3429000" y="3098800"/>
          <p14:tracePt t="45763" x="3429000" y="3081338"/>
          <p14:tracePt t="45776" x="3429000" y="3044825"/>
          <p14:tracePt t="45795" x="3429000" y="3017838"/>
          <p14:tracePt t="45810" x="3419475" y="2982913"/>
          <p14:tracePt t="45827" x="3402013" y="2928938"/>
          <p14:tracePt t="45827" x="3394075" y="2911475"/>
          <p14:tracePt t="45846" x="3384550" y="2867025"/>
          <p14:tracePt t="45860" x="3357563" y="2822575"/>
          <p14:tracePt t="45878" x="3340100" y="2768600"/>
          <p14:tracePt t="45894" x="3322638" y="2705100"/>
          <p14:tracePt t="45911" x="3286125" y="2660650"/>
          <p14:tracePt t="45927" x="3276600" y="2616200"/>
          <p14:tracePt t="45927" x="3251200" y="2589213"/>
          <p14:tracePt t="45946" x="3224213" y="2554288"/>
          <p14:tracePt t="45960" x="3205163" y="2517775"/>
          <p14:tracePt t="45979" x="3170238" y="2500313"/>
          <p14:tracePt t="45994" x="3143250" y="2490788"/>
          <p14:tracePt t="45994" x="3116263" y="2490788"/>
          <p14:tracePt t="46013" x="3089275" y="2473325"/>
          <p14:tracePt t="46025" x="3027363" y="2473325"/>
          <p14:tracePt t="46046" x="2990850" y="2473325"/>
          <p14:tracePt t="46060" x="2955925" y="2500313"/>
          <p14:tracePt t="46076" x="2919413" y="2517775"/>
          <p14:tracePt t="46094" x="2901950" y="2544763"/>
          <p14:tracePt t="46110" x="2894013" y="2581275"/>
          <p14:tracePt t="46110" x="2894013" y="2589213"/>
          <p14:tracePt t="46130" x="2894013" y="2598738"/>
          <p14:tracePt t="46142" x="2894013" y="2643188"/>
          <p14:tracePt t="46162" x="2894013" y="2670175"/>
          <p14:tracePt t="46177" x="2938463" y="2705100"/>
          <p14:tracePt t="46195" x="3017838" y="2751138"/>
          <p14:tracePt t="46211" x="3152775" y="2786063"/>
          <p14:tracePt t="46229" x="3224213" y="2803525"/>
          <p14:tracePt t="46242" x="3367088" y="2803525"/>
          <p14:tracePt t="46261" x="3473450" y="2803525"/>
          <p14:tracePt t="46276" x="3536950" y="2803525"/>
          <p14:tracePt t="46293" x="3598863" y="2803525"/>
          <p14:tracePt t="46310" x="3643313" y="2776538"/>
          <p14:tracePt t="46326" x="3670300" y="2768600"/>
          <p14:tracePt t="46326" x="3679825" y="2759075"/>
          <p14:tracePt t="46345" x="3679825" y="2724150"/>
          <p14:tracePt t="46360" x="3679825" y="2679700"/>
          <p14:tracePt t="46378" x="3679825" y="2616200"/>
          <p14:tracePt t="46393" x="3670300" y="2554288"/>
          <p14:tracePt t="46393" x="3643313" y="2517775"/>
          <p14:tracePt t="46414" x="3625850" y="2490788"/>
          <p14:tracePt t="46425" x="3527425" y="2411413"/>
          <p14:tracePt t="46446" x="3438525" y="2384425"/>
          <p14:tracePt t="46460" x="3357563" y="2374900"/>
          <p14:tracePt t="46479" x="3295650" y="2374900"/>
          <p14:tracePt t="46493" x="3251200" y="2374900"/>
          <p14:tracePt t="46510" x="3214688" y="2401888"/>
          <p14:tracePt t="46527" x="3187700" y="2428875"/>
          <p14:tracePt t="46527" x="3170238" y="2465388"/>
          <p14:tracePt t="46545" x="3160713" y="2500313"/>
          <p14:tracePt t="46560" x="3160713" y="2527300"/>
          <p14:tracePt t="46576" x="3160713" y="2571750"/>
          <p14:tracePt t="46594" x="3160713" y="2608263"/>
          <p14:tracePt t="46610" x="3197225" y="2643188"/>
          <p14:tracePt t="46610" x="3241675" y="2652713"/>
          <p14:tracePt t="46629" x="3268663" y="2679700"/>
          <p14:tracePt t="46642" x="3384550" y="2724150"/>
          <p14:tracePt t="46662" x="3473450" y="2732088"/>
          <p14:tracePt t="46677" x="3562350" y="2732088"/>
          <p14:tracePt t="46694" x="3660775" y="2732088"/>
          <p14:tracePt t="46710" x="3724275" y="2714625"/>
          <p14:tracePt t="46726" x="3786188" y="2705100"/>
          <p14:tracePt t="46726" x="3803650" y="2705100"/>
          <p14:tracePt t="46744" x="3822700" y="2697163"/>
          <p14:tracePt t="46760" x="3840163" y="2679700"/>
          <p14:tracePt t="46777" x="3848100" y="2679700"/>
          <p14:tracePt t="46792" x="3857625" y="2679700"/>
          <p14:tracePt t="47090" x="3867150" y="2679700"/>
          <p14:tracePt t="47098" x="3911600" y="2679700"/>
          <p14:tracePt t="47109" x="4108450" y="2643188"/>
          <p14:tracePt t="47129" x="4224338" y="2625725"/>
          <p14:tracePt t="47143" x="4633913" y="2589213"/>
          <p14:tracePt t="47160" x="4946650" y="2589213"/>
          <p14:tracePt t="47177" x="5276850" y="2589213"/>
          <p14:tracePt t="47193" x="5616575" y="2616200"/>
          <p14:tracePt t="47210" x="5884863" y="2652713"/>
          <p14:tracePt t="47226" x="6161088" y="2705100"/>
          <p14:tracePt t="47226" x="6303963" y="2741613"/>
          <p14:tracePt t="47246" x="6554788" y="2795588"/>
          <p14:tracePt t="47260" x="6732588" y="2847975"/>
          <p14:tracePt t="47279" x="6938963" y="2874963"/>
          <p14:tracePt t="47293" x="7108825" y="2874963"/>
          <p14:tracePt t="47311" x="7331075" y="2911475"/>
          <p14:tracePt t="47326" x="7518400" y="2911475"/>
          <p14:tracePt t="47343" x="7769225" y="2911475"/>
          <p14:tracePt t="47361" x="7912100" y="2911475"/>
          <p14:tracePt t="47377" x="8010525" y="2911475"/>
          <p14:tracePt t="47394" x="8081963" y="2911475"/>
          <p14:tracePt t="47409" x="8126413" y="2911475"/>
          <p14:tracePt t="47409" x="8153400" y="2911475"/>
          <p14:tracePt t="47430" x="8161338" y="2901950"/>
          <p14:tracePt t="47442" x="8180388" y="2901950"/>
          <p14:tracePt t="47729" x="8197850" y="2901950"/>
          <p14:tracePt t="47736" x="8224838" y="2901950"/>
          <p14:tracePt t="47744" x="8340725" y="2901950"/>
          <p14:tracePt t="47760" x="8510588" y="2901950"/>
          <p14:tracePt t="47777" x="8769350" y="2901950"/>
          <p14:tracePt t="47793" x="9055100" y="2901950"/>
          <p14:tracePt t="47811" x="9296400" y="2901950"/>
          <p14:tracePt t="47826" x="9537700" y="2901950"/>
          <p14:tracePt t="47843" x="9786938" y="2884488"/>
          <p14:tracePt t="47861" x="9920288" y="2840038"/>
          <p14:tracePt t="47876" x="10001250" y="2786063"/>
          <p14:tracePt t="47894" x="10082213" y="2714625"/>
          <p14:tracePt t="47909" x="10134600" y="2670175"/>
          <p14:tracePt t="47927" x="10171113" y="2589213"/>
          <p14:tracePt t="47943" x="10242550" y="2482850"/>
          <p14:tracePt t="47962" x="10252075" y="2438400"/>
          <p14:tracePt t="47977" x="10269538" y="2374900"/>
          <p14:tracePt t="47995" x="10269538" y="2312988"/>
          <p14:tracePt t="48009" x="10269538" y="2268538"/>
          <p14:tracePt t="48027" x="10206038" y="2214563"/>
          <p14:tracePt t="48043" x="10072688" y="2133600"/>
          <p14:tracePt t="48060" x="9894888" y="2098675"/>
          <p14:tracePt t="48076" x="9752013" y="2098675"/>
          <p14:tracePt t="48093" x="9599613" y="2098675"/>
          <p14:tracePt t="48110" x="9420225" y="2143125"/>
          <p14:tracePt t="48126" x="9277350" y="2205038"/>
          <p14:tracePt t="48126" x="9242425" y="2232025"/>
          <p14:tracePt t="48146" x="9161463" y="2259013"/>
          <p14:tracePt t="48158" x="9055100" y="2357438"/>
          <p14:tracePt t="48177" x="8991600" y="2419350"/>
          <p14:tracePt t="48193" x="8956675" y="2473325"/>
          <p14:tracePt t="48211" x="8929688" y="2544763"/>
          <p14:tracePt t="48211" x="8912225" y="2589213"/>
          <p14:tracePt t="48229" x="8902700" y="2625725"/>
          <p14:tracePt t="48242" x="8902700" y="2759075"/>
          <p14:tracePt t="48260" x="8947150" y="2857500"/>
          <p14:tracePt t="48277" x="9028113" y="2938463"/>
          <p14:tracePt t="48293" x="9153525" y="3027363"/>
          <p14:tracePt t="48309" x="9269413" y="3071813"/>
          <p14:tracePt t="48326" x="9429750" y="3143250"/>
          <p14:tracePt t="48343" x="9661525" y="3170238"/>
          <p14:tracePt t="48361" x="9769475" y="3170238"/>
          <p14:tracePt t="48376" x="9858375" y="3170238"/>
          <p14:tracePt t="48394" x="9902825" y="3170238"/>
          <p14:tracePt t="48410" x="9956800" y="3152775"/>
          <p14:tracePt t="48410" x="9966325" y="3143250"/>
          <p14:tracePt t="48429" x="9974263" y="3133725"/>
          <p14:tracePt t="48442" x="9983788" y="3125788"/>
          <p14:tracePt t="48461" x="9991725" y="3125788"/>
          <p14:tracePt t="48476" x="9991725" y="3116263"/>
          <p14:tracePt t="48492" x="10001250" y="3116263"/>
          <p14:tracePt t="48529" x="9991725" y="3116263"/>
          <p14:tracePt t="48913" x="9966325" y="3116263"/>
          <p14:tracePt t="48921" x="9929813" y="3116263"/>
          <p14:tracePt t="48929" x="9858375" y="3116263"/>
          <p14:tracePt t="48942" x="9474200" y="3143250"/>
          <p14:tracePt t="48961" x="9109075" y="3224213"/>
          <p14:tracePt t="48976" x="8616950" y="3340100"/>
          <p14:tracePt t="48994" x="8108950" y="3536950"/>
          <p14:tracePt t="49009" x="7527925" y="3786188"/>
          <p14:tracePt t="49027" x="7081838" y="3990975"/>
          <p14:tracePt t="49042" x="6715125" y="4143375"/>
          <p14:tracePt t="49042" x="6537325" y="4241800"/>
          <p14:tracePt t="49062" x="6242050" y="4357688"/>
          <p14:tracePt t="49076" x="5938838" y="4465638"/>
          <p14:tracePt t="49092" x="5661025" y="4562475"/>
          <p14:tracePt t="49110" x="5473700" y="4643438"/>
          <p14:tracePt t="49126" x="5286375" y="4732338"/>
          <p14:tracePt t="49126" x="5232400" y="4759325"/>
          <p14:tracePt t="49146" x="5089525" y="4822825"/>
          <p14:tracePt t="49160" x="5010150" y="4867275"/>
          <p14:tracePt t="49177" x="4946650" y="4884738"/>
          <p14:tracePt t="49193" x="4938713" y="4884738"/>
          <p14:tracePt t="49208" x="4929188" y="4884738"/>
          <p14:tracePt t="49445" x="4894263" y="4884738"/>
          <p14:tracePt t="49452" x="4857750" y="4884738"/>
          <p14:tracePt t="49459" x="4768850" y="4884738"/>
          <p14:tracePt t="49476" x="4652963" y="4884738"/>
          <p14:tracePt t="49493" x="4527550" y="4884738"/>
          <p14:tracePt t="49509" x="4384675" y="4867275"/>
          <p14:tracePt t="49509" x="4286250" y="4867275"/>
          <p14:tracePt t="49529" x="4205288" y="4867275"/>
          <p14:tracePt t="49541" x="3983038" y="4875213"/>
          <p14:tracePt t="49562" x="3894138" y="4902200"/>
          <p14:tracePt t="49575" x="3795713" y="4929188"/>
          <p14:tracePt t="49592" x="3759200" y="4946650"/>
          <p14:tracePt t="49609" x="3714750" y="4983163"/>
          <p14:tracePt t="49626" x="3687763" y="5010150"/>
          <p14:tracePt t="49626" x="3679825" y="5018088"/>
          <p14:tracePt t="49645" x="3670300" y="5037138"/>
          <p14:tracePt t="49658" x="3625850" y="5099050"/>
          <p14:tracePt t="49677" x="3616325" y="5133975"/>
          <p14:tracePt t="49692" x="3589338" y="5187950"/>
          <p14:tracePt t="49710" x="3562350" y="5241925"/>
          <p14:tracePt t="49726" x="3554413" y="5286375"/>
          <p14:tracePt t="49726" x="3554413" y="5313363"/>
          <p14:tracePt t="49746" x="3554413" y="5322888"/>
          <p14:tracePt t="49758" x="3554413" y="5367338"/>
          <p14:tracePt t="49778" x="3554413" y="5384800"/>
          <p14:tracePt t="49793" x="3554413" y="5402263"/>
          <p14:tracePt t="49810" x="3554413" y="5429250"/>
          <p14:tracePt t="49825" x="3554413" y="5456238"/>
          <p14:tracePt t="49842" x="3571875" y="5473700"/>
          <p14:tracePt t="49842" x="3598863" y="5500688"/>
          <p14:tracePt t="49862" x="3652838" y="5554663"/>
          <p14:tracePt t="49876" x="3697288" y="5599113"/>
          <p14:tracePt t="49894" x="3751263" y="5653088"/>
          <p14:tracePt t="49909" x="3768725" y="5688013"/>
          <p14:tracePt t="49927" x="3795713" y="5705475"/>
          <p14:tracePt t="49942" x="3813175" y="5732463"/>
          <p14:tracePt t="49960" x="3822700" y="5732463"/>
          <p14:tracePt t="50383" x="3840163" y="5732463"/>
          <p14:tracePt t="50391" x="3857625" y="5732463"/>
          <p14:tracePt t="50398" x="3884613" y="5732463"/>
          <p14:tracePt t="50408" x="3956050" y="5732463"/>
          <p14:tracePt t="50408" x="4010025" y="5732463"/>
          <p14:tracePt t="50429" x="4062413" y="5732463"/>
          <p14:tracePt t="50442" x="4286250" y="5732463"/>
          <p14:tracePt t="50461" x="4456113" y="5732463"/>
          <p14:tracePt t="50477" x="4625975" y="5732463"/>
          <p14:tracePt t="50492" x="4822825" y="5741988"/>
          <p14:tracePt t="50509" x="4991100" y="5741988"/>
          <p14:tracePt t="50525" x="5126038" y="5759450"/>
          <p14:tracePt t="50542" x="5268913" y="5759450"/>
          <p14:tracePt t="50542" x="5303838" y="5776913"/>
          <p14:tracePt t="50560" x="5384800" y="5776913"/>
          <p14:tracePt t="50576" x="5429250" y="5776913"/>
          <p14:tracePt t="50592" x="5465763" y="5776913"/>
          <p14:tracePt t="50611" x="5483225" y="5776913"/>
          <p14:tracePt t="50626" x="5491163" y="5776913"/>
          <p14:tracePt t="50642" x="5491163" y="5759450"/>
          <p14:tracePt t="50945" x="5491163" y="5741988"/>
          <p14:tracePt t="50952" x="5518150" y="5715000"/>
          <p14:tracePt t="50960" x="5572125" y="5634038"/>
          <p14:tracePt t="50978" x="5653088" y="5554663"/>
          <p14:tracePt t="50992" x="5776913" y="5456238"/>
          <p14:tracePt t="51010" x="5902325" y="5384800"/>
          <p14:tracePt t="51025" x="6037263" y="5340350"/>
          <p14:tracePt t="51025" x="6089650" y="5303838"/>
          <p14:tracePt t="51045" x="6170613" y="5276850"/>
          <p14:tracePt t="51058" x="6375400" y="5259388"/>
          <p14:tracePt t="51078" x="6527800" y="5241925"/>
          <p14:tracePt t="51092" x="6634163" y="5241925"/>
          <p14:tracePt t="51109" x="6751638" y="5241925"/>
          <p14:tracePt t="51126" x="6840538" y="5251450"/>
          <p14:tracePt t="51142" x="6902450" y="5286375"/>
          <p14:tracePt t="51142" x="6929438" y="5295900"/>
          <p14:tracePt t="51161" x="6991350" y="5322888"/>
          <p14:tracePt t="51176" x="7054850" y="5348288"/>
          <p14:tracePt t="51193" x="7108825" y="5375275"/>
          <p14:tracePt t="51209" x="7153275" y="5384800"/>
          <p14:tracePt t="51226" x="7170738" y="5394325"/>
          <p14:tracePt t="51241" x="7197725" y="5402263"/>
          <p14:tracePt t="51260" x="7215188" y="5402263"/>
          <p14:tracePt t="51575" x="7224713" y="5402263"/>
          <p14:tracePt t="51584" x="7251700" y="5384800"/>
          <p14:tracePt t="51591" x="7296150" y="5348288"/>
          <p14:tracePt t="51608" x="7375525" y="5276850"/>
          <p14:tracePt t="51626" x="7446963" y="5241925"/>
          <p14:tracePt t="51642" x="7510463" y="5197475"/>
          <p14:tracePt t="51642" x="7537450" y="5187950"/>
          <p14:tracePt t="51661" x="7554913" y="5180013"/>
          <p14:tracePt t="51674" x="7599363" y="5143500"/>
          <p14:tracePt t="51694" x="7634288" y="5133975"/>
          <p14:tracePt t="51709" x="7670800" y="5116513"/>
          <p14:tracePt t="51728" x="7697788" y="5108575"/>
          <p14:tracePt t="51741" x="7732713" y="5099050"/>
          <p14:tracePt t="51741" x="7742238" y="5099050"/>
          <p14:tracePt t="51760" x="7759700" y="5099050"/>
          <p14:tracePt t="51776" x="7786688" y="5099050"/>
          <p14:tracePt t="51791" x="7804150" y="5089525"/>
          <p14:tracePt t="51809" x="7813675" y="5089525"/>
          <p14:tracePt t="51824" x="7823200" y="5089525"/>
          <p14:tracePt t="51841" x="7840663" y="5089525"/>
          <p14:tracePt t="51858" x="7848600" y="5089525"/>
          <p14:tracePt t="51874" x="7875588" y="5089525"/>
          <p14:tracePt t="51892" x="7858125" y="5089525"/>
          <p14:tracePt t="52152" x="7840663" y="5089525"/>
          <p14:tracePt t="52160" x="7796213" y="5099050"/>
          <p14:tracePt t="52176" x="7715250" y="5099050"/>
          <p14:tracePt t="52193" x="7626350" y="5116513"/>
          <p14:tracePt t="52208" x="7473950" y="5133975"/>
          <p14:tracePt t="52225" x="7304088" y="5143500"/>
          <p14:tracePt t="52242" x="7072313" y="5197475"/>
          <p14:tracePt t="52258" x="6769100" y="5286375"/>
          <p14:tracePt t="52276" x="6581775" y="5348288"/>
          <p14:tracePt t="52291" x="6446838" y="5429250"/>
          <p14:tracePt t="52308" x="6232525" y="5518150"/>
          <p14:tracePt t="52325" x="6089650" y="5599113"/>
          <p14:tracePt t="52325" x="5991225" y="5626100"/>
          <p14:tracePt t="52345" x="5902325" y="5680075"/>
          <p14:tracePt t="52357" x="5768975" y="5759450"/>
          <p14:tracePt t="52377" x="5705475" y="5786438"/>
          <p14:tracePt t="52392" x="5670550" y="5822950"/>
          <p14:tracePt t="52409" x="5661025" y="5822950"/>
          <p14:tracePt t="52669" x="5653088" y="5822950"/>
          <p14:tracePt t="52675" x="5599113" y="5848350"/>
          <p14:tracePt t="52693" x="5562600" y="5884863"/>
          <p14:tracePt t="52708" x="5518150" y="5911850"/>
          <p14:tracePt t="52726" x="5483225" y="5956300"/>
          <p14:tracePt t="52741" x="5446713" y="6000750"/>
          <p14:tracePt t="52741" x="5429250" y="6027738"/>
          <p14:tracePt t="52762" x="5411788" y="6054725"/>
          <p14:tracePt t="52773" x="5384800" y="6089650"/>
          <p14:tracePt t="52794" x="5375275" y="6108700"/>
          <p14:tracePt t="52808" x="5367338" y="6116638"/>
          <p14:tracePt t="52827" x="5367338" y="6126163"/>
          <p14:tracePt t="52840" x="5367338" y="6134100"/>
          <p14:tracePt t="52875" x="5357813" y="6134100"/>
          <p14:tracePt t="52906" x="5357813" y="6126163"/>
          <p14:tracePt t="52952" x="5357813" y="6081713"/>
          <p14:tracePt t="52961" x="5357813" y="6062663"/>
          <p14:tracePt t="52961" x="5357813" y="6037263"/>
          <p14:tracePt t="52978" x="5357813" y="5973763"/>
          <p14:tracePt t="52993" x="5357813" y="5902325"/>
          <p14:tracePt t="53010" x="5357813" y="5822950"/>
          <p14:tracePt t="53024" x="5357813" y="5776913"/>
          <p14:tracePt t="53043" x="5357813" y="5732463"/>
          <p14:tracePt t="53058" x="5357813" y="5697538"/>
          <p14:tracePt t="53058" x="5357813" y="5680075"/>
          <p14:tracePt t="53076" x="5357813" y="5643563"/>
          <p14:tracePt t="53092" x="5357813" y="5626100"/>
          <p14:tracePt t="53108" x="5357813" y="5589588"/>
          <p14:tracePt t="53126" x="5357813" y="5572125"/>
          <p14:tracePt t="53141" x="5357813" y="5545138"/>
          <p14:tracePt t="53141" x="5357813" y="5527675"/>
          <p14:tracePt t="53161" x="5357813" y="5518150"/>
          <p14:tracePt t="53173" x="5357813" y="5491163"/>
          <p14:tracePt t="53193" x="5357813" y="5456238"/>
          <p14:tracePt t="53208" x="5357813" y="5429250"/>
          <p14:tracePt t="53227" x="5357813" y="5384800"/>
          <p14:tracePt t="53241" x="5357813" y="5322888"/>
          <p14:tracePt t="53241" x="5357813" y="5295900"/>
          <p14:tracePt t="53261" x="5357813" y="5276850"/>
          <p14:tracePt t="53274" x="5357813" y="5187950"/>
          <p14:tracePt t="53292" x="5357813" y="5153025"/>
          <p14:tracePt t="53308" x="5357813" y="5108575"/>
          <p14:tracePt t="53324" x="5367338" y="5081588"/>
          <p14:tracePt t="53341" x="5367338" y="5045075"/>
          <p14:tracePt t="53358" x="5367338" y="5027613"/>
          <p14:tracePt t="53358" x="5367338" y="5018088"/>
          <p14:tracePt t="53377" x="5367338" y="5000625"/>
          <p14:tracePt t="53392" x="5367338" y="4983163"/>
          <p14:tracePt t="53407" x="5367338" y="4965700"/>
          <p14:tracePt t="53425" x="5367338" y="4946650"/>
          <p14:tracePt t="53425" x="5367338" y="4938713"/>
          <p14:tracePt t="53445" x="5375275" y="4938713"/>
          <p14:tracePt t="53457" x="5375275" y="4929188"/>
          <p14:tracePt t="53477" x="5375275" y="4911725"/>
          <p14:tracePt t="53491" x="5375275" y="4902200"/>
          <p14:tracePt t="53514" x="5375275" y="4894263"/>
          <p14:tracePt t="53560" x="5375275" y="4884738"/>
          <p14:tracePt t="54060" x="5375275" y="4875213"/>
          <p14:tracePt t="54068" x="5375275" y="4848225"/>
          <p14:tracePt t="54076" x="5375275" y="4822825"/>
          <p14:tracePt t="54094" x="5375275" y="4786313"/>
          <p14:tracePt t="54108" x="5375275" y="4759325"/>
          <p14:tracePt t="54126" x="5375275" y="4732338"/>
          <p14:tracePt t="54142" x="5375275" y="4714875"/>
          <p14:tracePt t="54159" x="5375275" y="4697413"/>
          <p14:tracePt t="54175" x="5375275" y="4687888"/>
          <p14:tracePt t="54192" x="5375275" y="4679950"/>
          <p14:tracePt t="54222" x="5375275" y="4660900"/>
          <p14:tracePt t="54314" x="5375275" y="4643438"/>
          <p14:tracePt t="54760" x="5375275" y="4616450"/>
          <p14:tracePt t="54768" x="5375275" y="4598988"/>
          <p14:tracePt t="54775" x="5348288" y="4518025"/>
          <p14:tracePt t="54791" x="5340350" y="4429125"/>
          <p14:tracePt t="54808" x="5313363" y="4313238"/>
          <p14:tracePt t="54824" x="5276850" y="4179888"/>
          <p14:tracePt t="54840" x="5232400" y="4027488"/>
          <p14:tracePt t="54858" x="5180013" y="3840163"/>
          <p14:tracePt t="54858" x="5160963" y="3741738"/>
          <p14:tracePt t="54877" x="5099050" y="3536950"/>
          <p14:tracePt t="54892" x="5072063" y="3402013"/>
          <p14:tracePt t="54909" x="5045075" y="3313113"/>
          <p14:tracePt t="54924" x="5000625" y="3214688"/>
          <p14:tracePt t="54943" x="4973638" y="3108325"/>
          <p14:tracePt t="54957" x="4919663" y="2955925"/>
          <p14:tracePt t="54977" x="4894263" y="2857500"/>
          <p14:tracePt t="54991" x="4848225" y="2776538"/>
          <p14:tracePt t="55009" x="4840288" y="2732088"/>
          <p14:tracePt t="55024" x="4830763" y="2697163"/>
          <p14:tracePt t="55041" x="4822825" y="2679700"/>
          <p14:tracePt t="55058" x="4803775" y="2660650"/>
          <p14:tracePt t="55074" x="4795838" y="2625725"/>
          <p14:tracePt t="55092" x="4786313" y="2608263"/>
          <p14:tracePt t="55108" x="4776788" y="2608263"/>
          <p14:tracePt t="55123" x="4776788" y="2598738"/>
          <p14:tracePt t="55140" x="4776788" y="2589213"/>
          <p14:tracePt t="55160" x="4768850" y="2581275"/>
          <p14:tracePt t="55184" x="4759325" y="2571750"/>
          <p14:tracePt t="55238" x="4751388" y="2571750"/>
          <p14:tracePt t="55276" x="4741863" y="2571750"/>
          <p14:tracePt t="55307" x="4724400" y="2571750"/>
          <p14:tracePt t="55330" x="4714875" y="2571750"/>
          <p14:tracePt t="55360" x="4714875" y="2581275"/>
          <p14:tracePt t="55430" x="4714875" y="2589213"/>
          <p14:tracePt t="55440" x="4714875" y="2598738"/>
          <p14:tracePt t="55444" x="4732338" y="2625725"/>
          <p14:tracePt t="55456" x="4795838" y="2679700"/>
          <p14:tracePt t="55475" x="4965700" y="2776538"/>
          <p14:tracePt t="55492" x="5081588" y="2822575"/>
          <p14:tracePt t="55507" x="5259388" y="2847975"/>
          <p14:tracePt t="55524" x="5465763" y="2884488"/>
          <p14:tracePt t="55542" x="5634038" y="2901950"/>
          <p14:tracePt t="55556" x="5803900" y="2901950"/>
          <p14:tracePt t="55556" x="5875338" y="2901950"/>
          <p14:tracePt t="55578" x="6010275" y="2901950"/>
          <p14:tracePt t="55593" x="6116638" y="2901950"/>
          <p14:tracePt t="55608" x="6242050" y="2901950"/>
          <p14:tracePt t="55625" x="6367463" y="2928938"/>
          <p14:tracePt t="55641" x="6500813" y="2973388"/>
          <p14:tracePt t="55659" x="6616700" y="3017838"/>
          <p14:tracePt t="55674" x="6715125" y="3071813"/>
          <p14:tracePt t="55674" x="6751638" y="3098800"/>
          <p14:tracePt t="55692" x="6813550" y="3125788"/>
          <p14:tracePt t="55708" x="6867525" y="3152775"/>
          <p14:tracePt t="55725" x="6902450" y="3160713"/>
          <p14:tracePt t="55741" x="6919913" y="3170238"/>
          <p14:tracePt t="55758" x="6929438" y="3170238"/>
          <p14:tracePt t="55774" x="6938963" y="3170238"/>
          <p14:tracePt t="55790" x="6965950" y="3170238"/>
          <p14:tracePt t="56130" x="6991350" y="3143250"/>
          <p14:tracePt t="56137" x="7010400" y="3133725"/>
          <p14:tracePt t="56145" x="7054850" y="3108325"/>
          <p14:tracePt t="56156" x="7108825" y="3036888"/>
          <p14:tracePt t="56174" x="7170738" y="3000375"/>
          <p14:tracePt t="56174" x="7180263" y="2973388"/>
          <p14:tracePt t="56194" x="7215188" y="2955925"/>
          <p14:tracePt t="56208" x="7251700" y="2938463"/>
          <p14:tracePt t="56226" x="7259638" y="2911475"/>
          <p14:tracePt t="56241" x="7277100" y="2911475"/>
          <p14:tracePt t="56241" x="7286625" y="2901950"/>
          <p14:tracePt t="56261" x="7304088" y="2901950"/>
          <p14:tracePt t="56273" x="7304088" y="2894013"/>
          <p14:tracePt t="56290" x="7323138" y="2894013"/>
          <p14:tracePt t="56307" x="7331075" y="2894013"/>
          <p14:tracePt t="56376" x="7340600" y="2894013"/>
          <p14:tracePt t="56437" x="7348538" y="2894013"/>
          <p14:tracePt t="56483" x="7358063" y="2894013"/>
          <p14:tracePt t="56514" x="7375525" y="2894013"/>
          <p14:tracePt t="56540" x="7385050" y="2894013"/>
          <p14:tracePt t="56561" x="7394575" y="2894013"/>
          <p14:tracePt t="56569" x="7402513" y="2894013"/>
          <p14:tracePt t="56576" x="7412038" y="2894013"/>
          <p14:tracePt t="56590" x="7429500" y="2894013"/>
          <p14:tracePt t="56608" x="7456488" y="2901950"/>
          <p14:tracePt t="56625" x="7466013" y="2911475"/>
          <p14:tracePt t="56641" x="7483475" y="2928938"/>
          <p14:tracePt t="56658" x="7491413" y="2946400"/>
          <p14:tracePt t="56674" x="7500938" y="2965450"/>
          <p14:tracePt t="56674" x="7510463" y="2973388"/>
          <p14:tracePt t="56694" x="7510463" y="2982913"/>
          <p14:tracePt t="56705" x="7537450" y="3054350"/>
          <p14:tracePt t="56726" x="7545388" y="3125788"/>
          <p14:tracePt t="56741" x="7545388" y="3205163"/>
          <p14:tracePt t="56758" x="7545388" y="3313113"/>
          <p14:tracePt t="56773" x="7545388" y="3429000"/>
          <p14:tracePt t="56773" x="7545388" y="3473450"/>
          <p14:tracePt t="56792" x="7545388" y="3571875"/>
          <p14:tracePt t="56808" x="7545388" y="3643313"/>
          <p14:tracePt t="56824" x="7545388" y="3687763"/>
          <p14:tracePt t="56840" x="7545388" y="3714750"/>
          <p14:tracePt t="56857" x="7545388" y="3724275"/>
          <p14:tracePt t="56873" x="7537450" y="3732213"/>
          <p14:tracePt t="57145" x="7483475" y="3751263"/>
          <p14:tracePt t="57153" x="7439025" y="3776663"/>
          <p14:tracePt t="57160" x="7367588" y="3803650"/>
          <p14:tracePt t="57173" x="7180263" y="3938588"/>
          <p14:tracePt t="57193" x="7072313" y="4027488"/>
          <p14:tracePt t="57207" x="6983413" y="4133850"/>
          <p14:tracePt t="57224" x="6919913" y="4214813"/>
          <p14:tracePt t="57240" x="6848475" y="4295775"/>
          <p14:tracePt t="57257" x="6796088" y="4375150"/>
          <p14:tracePt t="57273" x="6742113" y="4438650"/>
          <p14:tracePt t="57290" x="6670675" y="4545013"/>
          <p14:tracePt t="57307" x="6634163" y="4589463"/>
          <p14:tracePt t="57323" x="6599238" y="4625975"/>
          <p14:tracePt t="57340" x="6581775" y="4660900"/>
          <p14:tracePt t="57356" x="6562725" y="4679950"/>
          <p14:tracePt t="57356" x="6554788" y="4697413"/>
          <p14:tracePt t="57377" x="6545263" y="4705350"/>
          <p14:tracePt t="57390" x="6527800" y="4714875"/>
          <p14:tracePt t="57408" x="6518275" y="4724400"/>
          <p14:tracePt t="57423" x="6510338" y="4732338"/>
          <p14:tracePt t="57441" x="6500813" y="4741863"/>
          <p14:tracePt t="57484" x="6491288" y="4751388"/>
          <p14:tracePt t="57516" x="6491288" y="4768850"/>
          <p14:tracePt t="57530" x="6483350" y="4776788"/>
          <p14:tracePt t="57538" x="6483350" y="4786313"/>
          <p14:tracePt t="57545" x="6473825" y="4795838"/>
          <p14:tracePt t="57556" x="6456363" y="4813300"/>
          <p14:tracePt t="57556" x="6456363" y="4822825"/>
          <p14:tracePt t="57577" x="6446838" y="4848225"/>
          <p14:tracePt t="57589" x="6438900" y="4875213"/>
          <p14:tracePt t="57609" x="6438900" y="4911725"/>
          <p14:tracePt t="57624" x="6438900" y="4929188"/>
          <p14:tracePt t="57640" x="6438900" y="4938713"/>
          <p14:tracePt t="57656" x="6438900" y="4946650"/>
          <p14:tracePt t="57673" x="6438900" y="4965700"/>
          <p14:tracePt t="57689" x="6465888" y="4956175"/>
          <p14:tracePt t="57768" x="6473825" y="4946650"/>
          <p14:tracePt t="57777" x="6491288" y="4938713"/>
          <p14:tracePt t="57789" x="6527800" y="4911725"/>
          <p14:tracePt t="57789" x="6554788" y="4902200"/>
          <p14:tracePt t="57809" x="6589713" y="4867275"/>
          <p14:tracePt t="57826" x="6608763" y="4848225"/>
          <p14:tracePt t="57840" x="6626225" y="4840288"/>
          <p14:tracePt t="57857" x="6661150" y="4803775"/>
          <p14:tracePt t="57873" x="6680200" y="4768850"/>
          <p14:tracePt t="57890" x="6705600" y="4724400"/>
          <p14:tracePt t="57909" x="6724650" y="4697413"/>
          <p14:tracePt t="57923" x="6751638" y="4660900"/>
          <p14:tracePt t="57941" x="6759575" y="4633913"/>
          <p14:tracePt t="57957" x="6777038" y="4598988"/>
          <p14:tracePt t="57957" x="6786563" y="4572000"/>
          <p14:tracePt t="57978" x="6813550" y="4562475"/>
          <p14:tracePt t="57989" x="6848475" y="4510088"/>
          <p14:tracePt t="58009" x="6884988" y="4473575"/>
          <p14:tracePt t="58024" x="6919913" y="4429125"/>
          <p14:tracePt t="58041" x="6938963" y="4411663"/>
          <p14:tracePt t="58057" x="6973888" y="4375150"/>
          <p14:tracePt t="58073" x="6991350" y="4357688"/>
          <p14:tracePt t="58090" x="7027863" y="4313238"/>
          <p14:tracePt t="58107" x="7045325" y="4286250"/>
          <p14:tracePt t="58123" x="7072313" y="4259263"/>
          <p14:tracePt t="58140" x="7081838" y="4241800"/>
          <p14:tracePt t="58157" x="7099300" y="4224338"/>
          <p14:tracePt t="58173" x="7108825" y="4205288"/>
          <p14:tracePt t="58173" x="7116763" y="4197350"/>
          <p14:tracePt t="58193" x="7134225" y="4170363"/>
          <p14:tracePt t="58209" x="7153275" y="4152900"/>
          <p14:tracePt t="58225" x="7170738" y="4133850"/>
          <p14:tracePt t="58240" x="7205663" y="4108450"/>
          <p14:tracePt t="58259" x="7251700" y="4089400"/>
          <p14:tracePt t="58273" x="7286625" y="4062413"/>
          <p14:tracePt t="58273" x="7304088" y="4054475"/>
          <p14:tracePt t="58293" x="7340600" y="4044950"/>
          <p14:tracePt t="58307" x="7385050" y="4010025"/>
          <p14:tracePt t="58323" x="7419975" y="4000500"/>
          <p14:tracePt t="58340" x="7439025" y="3973513"/>
          <p14:tracePt t="58356" x="7456488" y="3956050"/>
          <p14:tracePt t="58373" x="7466013" y="3956050"/>
          <p14:tracePt t="58389" x="7473950" y="3938588"/>
          <p14:tracePt t="58408" x="7491413" y="3929063"/>
          <p14:tracePt t="58423" x="7491413" y="3919538"/>
          <p14:tracePt t="58439" x="7491413" y="3911600"/>
          <p14:tracePt t="58461" x="7466013" y="3911600"/>
          <p14:tracePt t="58484" x="7439025" y="3911600"/>
          <p14:tracePt t="58491" x="7348538" y="3911600"/>
          <p14:tracePt t="58508" x="7215188" y="3956050"/>
          <p14:tracePt t="58523" x="7045325" y="4037013"/>
          <p14:tracePt t="58540" x="6902450" y="4133850"/>
          <p14:tracePt t="58556" x="6759575" y="4232275"/>
          <p14:tracePt t="58573" x="6670675" y="4340225"/>
          <p14:tracePt t="58590" x="6554788" y="4483100"/>
          <p14:tracePt t="58607" x="6483350" y="4581525"/>
          <p14:tracePt t="58623" x="6411913" y="4705350"/>
          <p14:tracePt t="58640" x="6357938" y="4786313"/>
          <p14:tracePt t="58659" x="6286500" y="4884738"/>
          <p14:tracePt t="58674" x="6232525" y="4956175"/>
          <p14:tracePt t="58692" x="6215063" y="4983163"/>
          <p14:tracePt t="58705" x="6197600" y="5010150"/>
          <p14:tracePt t="58724" x="6188075" y="5010150"/>
          <p14:tracePt t="58739" x="6188075" y="5018088"/>
          <p14:tracePt t="58756" x="6188075" y="5000625"/>
          <p14:tracePt t="59038" x="6188075" y="4973638"/>
          <p14:tracePt t="59045" x="6188075" y="4938713"/>
          <p14:tracePt t="59056" x="6205538" y="4840288"/>
          <p14:tracePt t="59075" x="6251575" y="4679950"/>
          <p14:tracePt t="59090" x="6323013" y="4491038"/>
          <p14:tracePt t="59108" x="6402388" y="4348163"/>
          <p14:tracePt t="59123" x="6483350" y="4224338"/>
          <p14:tracePt t="59140" x="6554788" y="4125913"/>
          <p14:tracePt t="59157" x="6608763" y="4044950"/>
          <p14:tracePt t="59173" x="6661150" y="3965575"/>
          <p14:tracePt t="59173" x="6670675" y="3929063"/>
          <p14:tracePt t="59193" x="6697663" y="3830638"/>
          <p14:tracePt t="59207" x="6697663" y="3724275"/>
          <p14:tracePt t="59224" x="6697663" y="3581400"/>
          <p14:tracePt t="59240" x="6634163" y="3375025"/>
          <p14:tracePt t="59257" x="6537325" y="3205163"/>
          <p14:tracePt t="59273" x="6429375" y="3081338"/>
          <p14:tracePt t="59273" x="6340475" y="3009900"/>
          <p14:tracePt t="59293" x="6170613" y="2894013"/>
          <p14:tracePt t="59308" x="5965825" y="2830513"/>
          <p14:tracePt t="59326" x="5830888" y="2776538"/>
          <p14:tracePt t="59340" x="5732463" y="2751138"/>
          <p14:tracePt t="59357" x="5670550" y="2751138"/>
          <p14:tracePt t="59373" x="5653088" y="2751138"/>
          <p14:tracePt t="59389" x="5643563" y="2751138"/>
          <p14:tracePt t="59406" x="5634038" y="2751138"/>
          <p14:tracePt t="59693" x="5626100" y="2751138"/>
          <p14:tracePt t="59699" x="5599113" y="2741613"/>
          <p14:tracePt t="59707" x="5562600" y="2732088"/>
          <p14:tracePt t="59726" x="5518150" y="2705100"/>
          <p14:tracePt t="59740" x="5456238" y="2670175"/>
          <p14:tracePt t="59758" x="5394325" y="2643188"/>
          <p14:tracePt t="59773" x="5313363" y="2616200"/>
          <p14:tracePt t="59790" x="5251450" y="2589213"/>
          <p14:tracePt t="59790" x="5224463" y="2571750"/>
          <p14:tracePt t="59807" x="5143500" y="2544763"/>
          <p14:tracePt t="59823" x="5062538" y="2517775"/>
          <p14:tracePt t="59840" x="5000625" y="2490788"/>
          <p14:tracePt t="59856" x="4919663" y="2465388"/>
          <p14:tracePt t="59873" x="4857750" y="2446338"/>
          <p14:tracePt t="59890" x="4795838" y="2438400"/>
          <p14:tracePt t="59890" x="4776788" y="2438400"/>
          <p14:tracePt t="59909" x="4732338" y="2438400"/>
          <p14:tracePt t="59923" x="4670425" y="2438400"/>
          <p14:tracePt t="59941" x="4608513" y="2438400"/>
          <p14:tracePt t="59957" x="4545013" y="2438400"/>
          <p14:tracePt t="59974" x="4500563" y="2438400"/>
          <p14:tracePt t="59990" x="4438650" y="2482850"/>
          <p14:tracePt t="59990" x="4394200" y="2490788"/>
          <p14:tracePt t="60009" x="4348163" y="2517775"/>
          <p14:tracePt t="60023" x="4313238" y="2554288"/>
          <p14:tracePt t="60041" x="4295775" y="2571750"/>
          <p14:tracePt t="60056" x="4276725" y="2589213"/>
          <p14:tracePt t="60074" x="4251325" y="2625725"/>
          <p14:tracePt t="60090" x="4251325" y="2643188"/>
          <p14:tracePt t="60090" x="4241800" y="2643188"/>
          <p14:tracePt t="60109" x="4241800" y="2670175"/>
          <p14:tracePt t="60121" x="4241800" y="2687638"/>
          <p14:tracePt t="60141" x="4241800" y="2697163"/>
          <p14:tracePt t="60155" x="4241800" y="2732088"/>
          <p14:tracePt t="60173" x="4259263" y="2751138"/>
          <p14:tracePt t="60173" x="4276725" y="2759075"/>
          <p14:tracePt t="60193" x="4303713" y="2776538"/>
          <p14:tracePt t="60205" x="4402138" y="2786063"/>
          <p14:tracePt t="60224" x="4483100" y="2786063"/>
          <p14:tracePt t="60240" x="4554538" y="2786063"/>
          <p14:tracePt t="60257" x="4625975" y="2768600"/>
          <p14:tracePt t="60273" x="4652963" y="2751138"/>
          <p14:tracePt t="60273" x="4679950" y="2732088"/>
          <p14:tracePt t="60292" x="4687888" y="2724150"/>
          <p14:tracePt t="60305" x="4705350" y="2687638"/>
          <p14:tracePt t="60324" x="4705350" y="2652713"/>
          <p14:tracePt t="60339" x="4705350" y="2616200"/>
          <p14:tracePt t="60359" x="4705350" y="2598738"/>
          <p14:tracePt t="60374" x="4697413" y="2581275"/>
          <p14:tracePt t="60390" x="4660900" y="2571750"/>
          <p14:tracePt t="60390" x="4643438" y="2571750"/>
          <p14:tracePt t="60409" x="4608513" y="2571750"/>
          <p14:tracePt t="60423" x="4581525" y="2571750"/>
          <p14:tracePt t="60441" x="4545013" y="2571750"/>
          <p14:tracePt t="60456" x="4537075" y="2581275"/>
          <p14:tracePt t="60474" x="4527550" y="2598738"/>
          <p14:tracePt t="60490" x="4518025" y="2633663"/>
          <p14:tracePt t="60490" x="4518025" y="2643188"/>
          <p14:tracePt t="60509" x="4518025" y="2670175"/>
          <p14:tracePt t="60523" x="4518025" y="2705100"/>
          <p14:tracePt t="60541" x="4545013" y="2741613"/>
          <p14:tracePt t="60556" x="4572000" y="2776538"/>
          <p14:tracePt t="60575" x="4608513" y="2786063"/>
          <p14:tracePt t="60590" x="4633913" y="2803525"/>
          <p14:tracePt t="60608" x="4643438" y="2813050"/>
          <p14:tracePt t="60622" x="4643438" y="2830513"/>
          <p14:tracePt t="60645" x="4652963" y="2830513"/>
          <p14:tracePt t="60661" x="4652963" y="2840038"/>
          <p14:tracePt t="60692" x="4660900" y="2840038"/>
          <p14:tracePt t="60707" x="4660900" y="2847975"/>
          <p14:tracePt t="60715" x="4679950" y="2857500"/>
          <p14:tracePt t="60724" x="4732338" y="2884488"/>
          <p14:tracePt t="60740" x="4813300" y="2946400"/>
          <p14:tracePt t="60757" x="4956175" y="3062288"/>
          <p14:tracePt t="60773" x="5180013" y="3224213"/>
          <p14:tracePt t="60773" x="5330825" y="3340100"/>
          <p14:tracePt t="60793" x="5465763" y="3455988"/>
          <p14:tracePt t="60805" x="5867400" y="3857625"/>
          <p14:tracePt t="60824" x="6116638" y="4187825"/>
          <p14:tracePt t="60839" x="6375400" y="4527550"/>
          <p14:tracePt t="60857" x="6581775" y="4786313"/>
          <p14:tracePt t="60873" x="6742113" y="5010150"/>
          <p14:tracePt t="60890" x="6848475" y="5197475"/>
          <p14:tracePt t="60890" x="6894513" y="5259388"/>
          <p14:tracePt t="60909" x="6956425" y="5375275"/>
          <p14:tracePt t="60923" x="6973888" y="5429250"/>
          <p14:tracePt t="60941" x="7000875" y="5446713"/>
          <p14:tracePt t="60956" x="7010400" y="5465763"/>
          <p14:tracePt t="60974" x="7010400" y="5473700"/>
          <p14:tracePt t="60989" x="7000875" y="5483225"/>
          <p14:tracePt t="61239" x="6973888" y="5491163"/>
          <p14:tracePt t="61245" x="6946900" y="5491163"/>
          <p14:tracePt t="61256" x="6911975" y="5518150"/>
          <p14:tracePt t="61272" x="6884988" y="5527675"/>
          <p14:tracePt t="61289" x="6875463" y="5537200"/>
          <p14:tracePt t="61305" x="6858000" y="5537200"/>
          <p14:tracePt t="61322" x="6867525" y="5527675"/>
          <p14:tracePt t="61369" x="6894513" y="5500688"/>
          <p14:tracePt t="61378" x="6929438" y="5473700"/>
          <p14:tracePt t="61388" x="7018338" y="5367338"/>
          <p14:tracePt t="61388" x="7099300" y="5303838"/>
          <p14:tracePt t="61409" x="7170738" y="5232400"/>
          <p14:tracePt t="61421" x="7446963" y="5027613"/>
          <p14:tracePt t="61441" x="7661275" y="4884738"/>
          <p14:tracePt t="61456" x="7848600" y="4786313"/>
          <p14:tracePt t="61474" x="8037513" y="4697413"/>
          <p14:tracePt t="61489" x="8180388" y="4633913"/>
          <p14:tracePt t="61506" x="8331200" y="4581525"/>
          <p14:tracePt t="61523" x="8420100" y="4537075"/>
          <p14:tracePt t="61539" x="8483600" y="4527550"/>
          <p14:tracePt t="61556" x="8537575" y="4527550"/>
          <p14:tracePt t="61572" x="8562975" y="4527550"/>
          <p14:tracePt t="61589" x="8572500" y="4518025"/>
          <p14:tracePt t="61606" x="8537575" y="4527550"/>
          <p14:tracePt t="61676" x="8501063" y="4554538"/>
          <p14:tracePt t="61684" x="8420100" y="4598988"/>
          <p14:tracePt t="61692" x="8313738" y="4652963"/>
          <p14:tracePt t="61705" x="7929563" y="4857750"/>
          <p14:tracePt t="61724" x="7715250" y="5000625"/>
          <p14:tracePt t="61739" x="7500938" y="5143500"/>
          <p14:tracePt t="61757" x="7304088" y="5303838"/>
          <p14:tracePt t="61772" x="7180263" y="5411788"/>
          <p14:tracePt t="61790" x="7072313" y="5500688"/>
          <p14:tracePt t="61806" x="6991350" y="5589588"/>
          <p14:tracePt t="61825" x="6956425" y="5626100"/>
          <p14:tracePt t="61840" x="6929438" y="5653088"/>
          <p14:tracePt t="61858" x="6929438" y="5670550"/>
          <p14:tracePt t="61872" x="6902450" y="5680075"/>
          <p14:tracePt t="61890" x="6902450" y="5688013"/>
          <p14:tracePt t="61905" x="6902450" y="5697538"/>
          <p14:tracePt t="61930" x="6919913" y="5697538"/>
          <p14:tracePt t="62076" x="6929438" y="5688013"/>
          <p14:tracePt t="62084" x="6956425" y="5661025"/>
          <p14:tracePt t="62092" x="6991350" y="5634038"/>
          <p14:tracePt t="62105" x="7224713" y="5438775"/>
          <p14:tracePt t="62124" x="7491413" y="5205413"/>
          <p14:tracePt t="62139" x="7732713" y="5000625"/>
          <p14:tracePt t="62157" x="7929563" y="4857750"/>
          <p14:tracePt t="62172" x="8037513" y="4795838"/>
          <p14:tracePt t="62190" x="8099425" y="4759325"/>
          <p14:tracePt t="62205" x="8134350" y="4741863"/>
          <p14:tracePt t="62225" x="8143875" y="4741863"/>
          <p14:tracePt t="62246" x="8143875" y="4732338"/>
          <p14:tracePt t="62269" x="8116888" y="4732338"/>
          <p14:tracePt t="62600" x="8089900" y="4732338"/>
          <p14:tracePt t="62607" x="8001000" y="4732338"/>
          <p14:tracePt t="62623" x="7840663" y="4786313"/>
          <p14:tracePt t="62639" x="7589838" y="4894263"/>
          <p14:tracePt t="62657" x="7304088" y="5000625"/>
          <p14:tracePt t="62672" x="6956425" y="5180013"/>
          <p14:tracePt t="62672" x="6777038" y="5295900"/>
          <p14:tracePt t="62692" x="6626225" y="5375275"/>
          <p14:tracePt t="62705" x="6215063" y="5670550"/>
          <p14:tracePt t="62726" x="5902325" y="5884863"/>
          <p14:tracePt t="62739" x="5661025" y="6054725"/>
          <p14:tracePt t="62756" x="5456238" y="6161088"/>
          <p14:tracePt t="62772" x="5286375" y="6259513"/>
          <p14:tracePt t="62789" x="5170488" y="6330950"/>
          <p14:tracePt t="62806" x="5010150" y="6419850"/>
          <p14:tracePt t="62823" x="4911725" y="6473825"/>
          <p14:tracePt t="62839" x="4795838" y="6518275"/>
          <p14:tracePt t="62855" x="4697413" y="6562725"/>
          <p14:tracePt t="62872" x="4608513" y="6572250"/>
          <p14:tracePt t="62889" x="4545013" y="6589713"/>
          <p14:tracePt t="62889" x="4500563" y="6599238"/>
          <p14:tracePt t="62908" x="4446588" y="6599238"/>
          <p14:tracePt t="62923" x="4394200" y="6599238"/>
          <p14:tracePt t="62941" x="4348163" y="6599238"/>
          <p14:tracePt t="62956" x="4303713" y="6599238"/>
          <p14:tracePt t="62975" x="4268788" y="6599238"/>
          <p14:tracePt t="62989" x="4232275" y="6599238"/>
          <p14:tracePt t="62989" x="4205288" y="6599238"/>
          <p14:tracePt t="63009" x="4170363" y="6599238"/>
          <p14:tracePt t="63021" x="4098925" y="6599238"/>
          <p14:tracePt t="63039" x="4071938" y="6599238"/>
          <p14:tracePt t="63055" x="4017963" y="6581775"/>
          <p14:tracePt t="63072" x="3990975" y="6581775"/>
          <p14:tracePt t="63089" x="3956050" y="6581775"/>
          <p14:tracePt t="63106" x="3938588" y="6581775"/>
          <p14:tracePt t="63106" x="3911600" y="6581775"/>
          <p14:tracePt t="63123" x="3894138" y="6581775"/>
          <p14:tracePt t="63139" x="3875088" y="6581775"/>
          <p14:tracePt t="63156" x="3857625" y="6581775"/>
          <p14:tracePt t="63172" x="3840163" y="6599238"/>
          <p14:tracePt t="63172" x="3830638" y="6608763"/>
          <p14:tracePt t="63192" x="3822700" y="6608763"/>
          <p14:tracePt t="63204" x="3822700" y="6626225"/>
          <p14:tracePt t="63204" x="3813175" y="6634163"/>
          <p14:tracePt t="63224" x="3813175" y="6643688"/>
          <p14:tracePt t="63239" x="3813175" y="6670675"/>
          <p14:tracePt t="63255" x="3813175" y="6688138"/>
          <p14:tracePt t="63272" x="3840163" y="6705600"/>
          <p14:tracePt t="63289" x="3902075" y="6732588"/>
          <p14:tracePt t="63305" x="3990975" y="6759575"/>
          <p14:tracePt t="63305" x="4071938" y="6777038"/>
          <p14:tracePt t="63323" x="4197350" y="6786563"/>
          <p14:tracePt t="63339" x="4394200" y="6804025"/>
          <p14:tracePt t="63357" x="4572000" y="6823075"/>
          <p14:tracePt t="63372" x="4768850" y="6840538"/>
          <p14:tracePt t="63390" x="4894263" y="6840538"/>
          <p14:tracePt t="63390" x="4929188" y="6848475"/>
          <p14:tracePt t="63408" x="5010150" y="6848475"/>
          <p14:tracePt t="63423" x="5054600" y="6848475"/>
          <p14:tracePt t="63440" x="5099050" y="6848475"/>
          <p14:tracePt t="63455" x="5133975" y="6848475"/>
          <p14:tracePt t="63455" x="5153025" y="6848475"/>
          <p14:tracePt t="63477" x="5180013" y="6848475"/>
          <p14:tracePt t="63488" x="5241925" y="6848475"/>
          <p14:tracePt t="63488" x="5259388" y="6848475"/>
          <p14:tracePt t="63508" x="5286375" y="6848475"/>
          <p14:tracePt t="63521" x="5384800" y="6848475"/>
          <p14:tracePt t="63540" x="5429250" y="6848475"/>
          <p14:tracePt t="63555" x="5456238" y="6848475"/>
          <p14:tracePt t="63573" x="5473700" y="6848475"/>
          <p14:tracePt t="63588" x="5491163" y="6848475"/>
          <p14:tracePt t="63609" x="5500688" y="6848475"/>
          <p14:tracePt t="63639" x="5510213" y="6848475"/>
          <p14:tracePt t="63670" x="5518150" y="6848475"/>
          <p14:tracePt t="63700" x="5527675" y="6848475"/>
          <p14:tracePt t="63715" x="5545138" y="6848475"/>
          <p14:tracePt t="63724" x="5554663" y="6840538"/>
          <p14:tracePt t="63739" x="5562600" y="6831013"/>
          <p14:tracePt t="63754" x="5572125" y="6813550"/>
          <p14:tracePt t="63772" x="5589588" y="6786563"/>
          <p14:tracePt t="63772" x="5608638" y="6769100"/>
          <p14:tracePt t="63792" x="5608638" y="6759575"/>
          <p14:tracePt t="63804" x="5643563" y="6697663"/>
          <p14:tracePt t="63823" x="5670550" y="6670675"/>
          <p14:tracePt t="63839" x="5697538" y="6634163"/>
          <p14:tracePt t="63856" x="5705475" y="6626225"/>
          <p14:tracePt t="63871" x="5715000" y="6599238"/>
          <p14:tracePt t="63888" x="5724525" y="6599238"/>
          <p14:tracePt t="63905" x="5732463" y="6589713"/>
          <p14:tracePt t="63922" x="5732463" y="6581775"/>
          <p14:tracePt t="64384" x="5732463" y="6572250"/>
          <p14:tracePt t="64400" x="5732463" y="6562725"/>
          <p14:tracePt t="64408" x="5741988" y="6562725"/>
          <p14:tracePt t="64423" x="5741988" y="6554788"/>
          <p14:tracePt t="64438" x="5741988" y="6537325"/>
          <p14:tracePt t="64454" x="5741988" y="6527800"/>
          <p14:tracePt t="64474" x="5741988" y="6518275"/>
          <p14:tracePt t="64488" x="5741988" y="6510338"/>
          <p14:tracePt t="64505" x="5759450" y="6500813"/>
          <p14:tracePt t="64521" x="5759450" y="6483350"/>
          <p14:tracePt t="64540" x="5759450" y="6465888"/>
          <p14:tracePt t="64554" x="5759450" y="6446838"/>
          <p14:tracePt t="64572" x="5759450" y="6438900"/>
          <p14:tracePt t="64587" x="5759450" y="6429375"/>
          <p14:tracePt t="64607" x="5759450" y="6419850"/>
          <p14:tracePt t="64646" x="5759450" y="6411913"/>
          <p14:tracePt t="64830" x="5768975" y="6411913"/>
          <p14:tracePt t="65169" x="5776913" y="6411913"/>
          <p14:tracePt t="65201" x="5786438" y="6411913"/>
          <p14:tracePt t="65207" x="5795963" y="6411913"/>
          <p14:tracePt t="65223" x="5803900" y="6411913"/>
          <p14:tracePt t="65237" x="5830888" y="6411913"/>
          <p14:tracePt t="65255" x="5840413" y="6411913"/>
          <p14:tracePt t="65271" x="5848350" y="6411913"/>
          <p14:tracePt t="65287" x="5867400" y="6411913"/>
          <p14:tracePt t="65287" x="5875338" y="6419850"/>
          <p14:tracePt t="65308" x="5884863" y="6419850"/>
          <p14:tracePt t="65323" x="5894388" y="6419850"/>
          <p14:tracePt t="65337" x="5911850" y="6429375"/>
          <p14:tracePt t="65357" x="5919788" y="6429375"/>
          <p14:tracePt t="65377" x="5929313" y="6429375"/>
          <p14:tracePt t="65823" x="5938838" y="6429375"/>
          <p14:tracePt t="65830" x="5946775" y="6429375"/>
          <p14:tracePt t="65839" x="5965825" y="6429375"/>
          <p14:tracePt t="65855" x="5991225" y="6429375"/>
          <p14:tracePt t="65871" x="6010275" y="6429375"/>
          <p14:tracePt t="65888" x="6027738" y="6429375"/>
          <p14:tracePt t="65904" x="6054725" y="6438900"/>
          <p14:tracePt t="65921" x="6072188" y="6438900"/>
          <p14:tracePt t="65939" x="6089650" y="6438900"/>
          <p14:tracePt t="65955" x="6089650" y="6446838"/>
          <p14:tracePt t="65971" x="6099175" y="6446838"/>
          <p14:tracePt t="65987" x="6108700" y="6446838"/>
          <p14:tracePt t="66015" x="6126163" y="6446838"/>
          <p14:tracePt t="66061" x="6134100" y="6446838"/>
          <p14:tracePt t="66100" x="6143625" y="6456363"/>
          <p14:tracePt t="66123" x="6153150" y="6456363"/>
          <p14:tracePt t="66138" x="6161088" y="6473825"/>
          <p14:tracePt t="66146" x="6170613" y="6473825"/>
          <p14:tracePt t="66155" x="6197600" y="6491288"/>
          <p14:tracePt t="66171" x="6205538" y="6500813"/>
          <p14:tracePt t="66187" x="6224588" y="6518275"/>
          <p14:tracePt t="66205" x="6269038" y="6554788"/>
          <p14:tracePt t="66224" x="6296025" y="6572250"/>
          <p14:tracePt t="66238" x="6313488" y="6608763"/>
          <p14:tracePt t="66255" x="6330950" y="6626225"/>
          <p14:tracePt t="66271" x="6348413" y="6653213"/>
          <p14:tracePt t="66289" x="6367463" y="6661150"/>
          <p14:tracePt t="66305" x="6384925" y="6680200"/>
          <p14:tracePt t="66321" x="6394450" y="6688138"/>
          <p14:tracePt t="66339" x="6402388" y="6697663"/>
          <p14:tracePt t="66353" x="6402388" y="6705600"/>
          <p14:tracePt t="66370" x="6402388" y="6697663"/>
          <p14:tracePt t="66670" x="6402388" y="6688138"/>
          <p14:tracePt t="66676" x="6402388" y="6670675"/>
          <p14:tracePt t="66687" x="6402388" y="6634163"/>
          <p14:tracePt t="66704" x="6402388" y="6589713"/>
          <p14:tracePt t="66704" x="6402388" y="6562725"/>
          <p14:tracePt t="66724" x="6402388" y="6491288"/>
          <p14:tracePt t="66739" x="6402388" y="6429375"/>
          <p14:tracePt t="66756" x="6384925" y="6367463"/>
          <p14:tracePt t="66771" x="6375400" y="6303963"/>
          <p14:tracePt t="66789" x="6367463" y="6269038"/>
          <p14:tracePt t="66804" x="6357938" y="6251575"/>
          <p14:tracePt t="66804" x="6357938" y="6242050"/>
          <p14:tracePt t="66824" x="6357938" y="6215063"/>
          <p14:tracePt t="66839" x="6357938" y="6205538"/>
          <p14:tracePt t="66861" x="6357938" y="6197600"/>
          <p14:tracePt t="66886" x="6357938" y="6188075"/>
          <p14:tracePt t="66953" x="6357938" y="6180138"/>
          <p14:tracePt t="67000" x="6357938" y="6170613"/>
          <p14:tracePt t="67046" x="6357938" y="6161088"/>
          <p14:tracePt t="67071" x="6357938" y="6143625"/>
          <p14:tracePt t="67076" x="6357938" y="6134100"/>
          <p14:tracePt t="67087" x="6357938" y="6116638"/>
          <p14:tracePt t="67104" x="6367463" y="6099175"/>
          <p14:tracePt t="67121" x="6384925" y="6054725"/>
          <p14:tracePt t="67138" x="6411913" y="6037263"/>
          <p14:tracePt t="67155" x="6411913" y="6010275"/>
          <p14:tracePt t="67171" x="6419850" y="5991225"/>
          <p14:tracePt t="67189" x="6419850" y="5983288"/>
          <p14:tracePt t="67204" x="6429375" y="59832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745" y="1789748"/>
            <a:ext cx="4073843" cy="35398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398" y="1406085"/>
            <a:ext cx="5234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</a:t>
            </a:r>
            <a:r>
              <a:rPr lang="en-US" sz="2400" b="1" dirty="0" smtClean="0"/>
              <a:t>haos</a:t>
            </a:r>
            <a:r>
              <a:rPr lang="en-US" sz="2400" dirty="0" smtClean="0"/>
              <a:t> : sensitivity to initial conditions</a:t>
            </a:r>
            <a:endParaRPr lang="en-GB" sz="2400" dirty="0"/>
          </a:p>
        </p:txBody>
      </p:sp>
      <p:pic>
        <p:nvPicPr>
          <p:cNvPr id="7" name="Picture 2" descr="A Note on Magnific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38" y="2426425"/>
            <a:ext cx="47244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69438" y="1406085"/>
            <a:ext cx="489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</a:t>
            </a:r>
            <a:r>
              <a:rPr lang="en-US" sz="2400" b="1" dirty="0" smtClean="0"/>
              <a:t>icroscopy</a:t>
            </a:r>
            <a:r>
              <a:rPr lang="en-US" sz="2400" dirty="0" smtClean="0"/>
              <a:t> imaging: magnification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939143" y="5904581"/>
            <a:ext cx="7557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Idea : Use of chaos as a “dynamical microscope” of spatial complexity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491" y="5520275"/>
            <a:ext cx="939652" cy="11687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9169" y="190955"/>
            <a:ext cx="454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 Chaos-based Approach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8088"/>
            <a:ext cx="1102726" cy="12297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6"/>
    </mc:Choice>
    <mc:Fallback xmlns="">
      <p:transition spd="slow" advTm="8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2" x="6419850" y="5991225"/>
          <p14:tracePt t="5024" x="6402388" y="6018213"/>
          <p14:tracePt t="5032" x="6384925" y="6027738"/>
          <p14:tracePt t="5040" x="6348413" y="6054725"/>
          <p14:tracePt t="5058" x="6286500" y="6072188"/>
          <p14:tracePt t="5075" x="6242050" y="6072188"/>
          <p14:tracePt t="5091" x="6161088" y="6072188"/>
          <p14:tracePt t="5108" x="6062663" y="6027738"/>
          <p14:tracePt t="5108" x="6027738" y="6000750"/>
          <p14:tracePt t="5126" x="5902325" y="5894388"/>
          <p14:tracePt t="5141" x="5768975" y="5724525"/>
          <p14:tracePt t="5158" x="5643563" y="5483225"/>
          <p14:tracePt t="5177" x="5545138" y="5214938"/>
          <p14:tracePt t="5192" x="5438775" y="4786313"/>
          <p14:tracePt t="5212" x="5402263" y="4660900"/>
          <p14:tracePt t="5223" x="5367338" y="4394200"/>
          <p14:tracePt t="5242" x="5357813" y="4286250"/>
          <p14:tracePt t="5257" x="5357813" y="4160838"/>
          <p14:tracePt t="5273" x="5357813" y="4062413"/>
          <p14:tracePt t="5290" x="5357813" y="3956050"/>
          <p14:tracePt t="5308" x="5357813" y="3848100"/>
          <p14:tracePt t="5308" x="5357813" y="3830638"/>
          <p14:tracePt t="5326" x="5357813" y="3768725"/>
          <p14:tracePt t="5342" x="5357813" y="3741738"/>
          <p14:tracePt t="5617" x="5357813" y="3705225"/>
          <p14:tracePt t="5624" x="5322888" y="3652838"/>
          <p14:tracePt t="5632" x="5313363" y="3554413"/>
          <p14:tracePt t="5641" x="5241925" y="3295650"/>
          <p14:tracePt t="5657" x="5160963" y="2955925"/>
          <p14:tracePt t="5673" x="5089525" y="2660650"/>
          <p14:tracePt t="5691" x="5037138" y="2347913"/>
          <p14:tracePt t="5707" x="4983163" y="2098675"/>
          <p14:tracePt t="5707" x="4965700" y="1946275"/>
          <p14:tracePt t="5726" x="4929188" y="1751013"/>
          <p14:tracePt t="5741" x="4911725" y="1571625"/>
          <p14:tracePt t="5758" x="4894263" y="1428750"/>
          <p14:tracePt t="5773" x="4884738" y="1312863"/>
          <p14:tracePt t="5791" x="4867275" y="1223963"/>
          <p14:tracePt t="5807" x="4857750" y="1160463"/>
          <p14:tracePt t="5807" x="4857750" y="1133475"/>
          <p14:tracePt t="5826" x="4857750" y="1108075"/>
          <p14:tracePt t="5841" x="4857750" y="1089025"/>
          <p14:tracePt t="5858" x="4857750" y="1071563"/>
          <p14:tracePt t="5872" x="4857750" y="1062038"/>
          <p14:tracePt t="5890" x="4848225" y="1054100"/>
          <p14:tracePt t="6178" x="4822825" y="1044575"/>
          <p14:tracePt t="6186" x="4813300" y="1036638"/>
          <p14:tracePt t="6193" x="4795838" y="1009650"/>
          <p14:tracePt t="6206" x="4741863" y="973138"/>
          <p14:tracePt t="6206" x="4714875" y="965200"/>
          <p14:tracePt t="6227" x="4679950" y="938213"/>
          <p14:tracePt t="6239" x="4589463" y="893763"/>
          <p14:tracePt t="6259" x="4510088" y="857250"/>
          <p14:tracePt t="6275" x="4429125" y="839788"/>
          <p14:tracePt t="6292" x="4348163" y="830263"/>
          <p14:tracePt t="6307" x="4303713" y="822325"/>
          <p14:tracePt t="6323" x="4259263" y="822325"/>
          <p14:tracePt t="6340" x="4251325" y="822325"/>
          <p14:tracePt t="6356" x="4241800" y="822325"/>
          <p14:tracePt t="6373" x="4232275" y="822325"/>
          <p14:tracePt t="6389" x="4205288" y="822325"/>
          <p14:tracePt t="6647" x="4197350" y="822325"/>
          <p14:tracePt t="6656" x="4187825" y="822325"/>
          <p14:tracePt t="6663" x="4179888" y="822325"/>
          <p14:tracePt t="6675" x="4133850" y="822325"/>
          <p14:tracePt t="6690" x="4071938" y="822325"/>
          <p14:tracePt t="6690" x="4054475" y="822325"/>
          <p14:tracePt t="6710" x="4010025" y="822325"/>
          <p14:tracePt t="6722" x="3938588" y="830263"/>
          <p14:tracePt t="6742" x="3894138" y="857250"/>
          <p14:tracePt t="6757" x="3857625" y="866775"/>
          <p14:tracePt t="6774" x="3830638" y="874713"/>
          <p14:tracePt t="6790" x="3822700" y="884238"/>
          <p14:tracePt t="6807" x="3803650" y="884238"/>
          <p14:tracePt t="6822" x="3786188" y="884238"/>
          <p14:tracePt t="6842" x="3776663" y="884238"/>
          <p14:tracePt t="7095" x="3768725" y="884238"/>
          <p14:tracePt t="7109" x="3759200" y="884238"/>
          <p14:tracePt t="7117" x="3751263" y="884238"/>
          <p14:tracePt t="7124" x="3724275" y="884238"/>
          <p14:tracePt t="7140" x="3679825" y="884238"/>
          <p14:tracePt t="7156" x="3633788" y="884238"/>
          <p14:tracePt t="7174" x="3589338" y="884238"/>
          <p14:tracePt t="7190" x="3544888" y="884238"/>
          <p14:tracePt t="7207" x="3500438" y="884238"/>
          <p14:tracePt t="7223" x="3455988" y="884238"/>
          <p14:tracePt t="7242" x="3438525" y="884238"/>
          <p14:tracePt t="7256" x="3411538" y="884238"/>
          <p14:tracePt t="7274" x="3402013" y="884238"/>
          <p14:tracePt t="9314" x="3429000" y="884238"/>
          <p14:tracePt t="9463" x="3465513" y="884238"/>
          <p14:tracePt t="9471" x="3517900" y="893763"/>
          <p14:tracePt t="9478" x="3571875" y="901700"/>
          <p14:tracePt t="9488" x="3902075" y="973138"/>
          <p14:tracePt t="9509" x="4000500" y="982663"/>
          <p14:tracePt t="9521" x="4160838" y="1036638"/>
          <p14:tracePt t="9521" x="4224338" y="1062038"/>
          <p14:tracePt t="9541" x="4340225" y="1089025"/>
          <p14:tracePt t="9556" x="4402138" y="1108075"/>
          <p14:tracePt t="9572" x="4446588" y="1116013"/>
          <p14:tracePt t="9589" x="4483100" y="1143000"/>
          <p14:tracePt t="9606" x="4491038" y="1143000"/>
          <p14:tracePt t="9622" x="4500563" y="1143000"/>
          <p14:tracePt t="9980" x="4527550" y="1133475"/>
          <p14:tracePt t="9994" x="4537075" y="1125538"/>
          <p14:tracePt t="10001" x="4554538" y="1108075"/>
          <p14:tracePt t="10009" x="4598988" y="1089025"/>
          <p14:tracePt t="10021" x="4679950" y="1054100"/>
          <p14:tracePt t="10021" x="4714875" y="1036638"/>
          <p14:tracePt t="10041" x="4822825" y="1009650"/>
          <p14:tracePt t="10056" x="4938713" y="982663"/>
          <p14:tracePt t="10073" x="5045075" y="982663"/>
          <p14:tracePt t="10089" x="5133975" y="973138"/>
          <p14:tracePt t="10107" x="5205413" y="973138"/>
          <p14:tracePt t="10122" x="5286375" y="973138"/>
          <p14:tracePt t="10122" x="5322888" y="973138"/>
          <p14:tracePt t="10142" x="5357813" y="973138"/>
          <p14:tracePt t="10158" x="5394325" y="973138"/>
          <p14:tracePt t="10172" x="5411788" y="973138"/>
          <p14:tracePt t="10190" x="5419725" y="973138"/>
          <p14:tracePt t="10205" x="5429250" y="973138"/>
          <p14:tracePt t="10221" x="5429250" y="965200"/>
          <p14:tracePt t="10555" x="5429250" y="946150"/>
          <p14:tracePt t="10563" x="5429250" y="919163"/>
          <p14:tracePt t="10571" x="5438775" y="884238"/>
          <p14:tracePt t="10589" x="5438775" y="839788"/>
          <p14:tracePt t="10608" x="5446713" y="803275"/>
          <p14:tracePt t="10622" x="5465763" y="785813"/>
          <p14:tracePt t="10622" x="5465763" y="776288"/>
          <p14:tracePt t="10641" x="5473700" y="768350"/>
          <p14:tracePt t="10656" x="5473700" y="741363"/>
          <p14:tracePt t="10672" x="5473700" y="731838"/>
          <p14:tracePt t="10694" x="5483225" y="731838"/>
          <p14:tracePt t="10717" x="5491163" y="723900"/>
          <p14:tracePt t="10740" x="5500688" y="723900"/>
          <p14:tracePt t="10755" x="5510213" y="723900"/>
          <p14:tracePt t="10763" x="5537200" y="723900"/>
          <p14:tracePt t="10772" x="5562600" y="723900"/>
          <p14:tracePt t="10791" x="5608638" y="723900"/>
          <p14:tracePt t="10806" x="5688013" y="768350"/>
          <p14:tracePt t="10806" x="5732463" y="776288"/>
          <p14:tracePt t="10825" x="5751513" y="795338"/>
          <p14:tracePt t="10838" x="5857875" y="857250"/>
          <p14:tracePt t="10857" x="5919788" y="893763"/>
          <p14:tracePt t="10872" x="5991225" y="919163"/>
          <p14:tracePt t="10889" x="6018213" y="946150"/>
          <p14:tracePt t="10905" x="6072188" y="965200"/>
          <p14:tracePt t="10922" x="6089650" y="973138"/>
          <p14:tracePt t="10922" x="6099175" y="990600"/>
          <p14:tracePt t="10941" x="6108700" y="1000125"/>
          <p14:tracePt t="10956" x="6108700" y="1009650"/>
          <p14:tracePt t="12742" x="6099175" y="1009650"/>
          <p14:tracePt t="12870" x="6089650" y="1009650"/>
          <p14:tracePt t="12878" x="6081713" y="1009650"/>
          <p14:tracePt t="12888" x="6037263" y="1009650"/>
          <p14:tracePt t="12905" x="5973763" y="1009650"/>
          <p14:tracePt t="12923" x="5894388" y="1009650"/>
          <p14:tracePt t="12938" x="5822950" y="1009650"/>
          <p14:tracePt t="12938" x="5776913" y="1009650"/>
          <p14:tracePt t="12956" x="5724525" y="1009650"/>
          <p14:tracePt t="12973" x="5670550" y="1017588"/>
          <p14:tracePt t="12988" x="5634038" y="1036638"/>
          <p14:tracePt t="13007" x="5608638" y="1044575"/>
          <p14:tracePt t="13022" x="5589588" y="1054100"/>
          <p14:tracePt t="13022" x="5589588" y="1062038"/>
          <p14:tracePt t="13041" x="5581650" y="1062038"/>
          <p14:tracePt t="13054" x="5545138" y="1071563"/>
          <p14:tracePt t="13073" x="5545138" y="1081088"/>
          <p14:tracePt t="13087" x="5537200" y="1089025"/>
          <p14:tracePt t="13104" x="5527675" y="1108075"/>
          <p14:tracePt t="13122" x="5527675" y="1089025"/>
          <p14:tracePt t="13432" x="5527675" y="1081088"/>
          <p14:tracePt t="13440" x="5527675" y="1071563"/>
          <p14:tracePt t="13454" x="5527675" y="1000125"/>
          <p14:tracePt t="13473" x="5545138" y="955675"/>
          <p14:tracePt t="13488" x="5554663" y="919163"/>
          <p14:tracePt t="13508" x="5572125" y="874713"/>
          <p14:tracePt t="13521" x="5581650" y="839788"/>
          <p14:tracePt t="13521" x="5599113" y="822325"/>
          <p14:tracePt t="13541" x="5608638" y="812800"/>
          <p14:tracePt t="13553" x="5634038" y="795338"/>
          <p14:tracePt t="13573" x="5643563" y="768350"/>
          <p14:tracePt t="13588" x="5680075" y="758825"/>
          <p14:tracePt t="13604" x="5705475" y="750888"/>
          <p14:tracePt t="13621" x="5751513" y="750888"/>
          <p14:tracePt t="13638" x="5776913" y="750888"/>
          <p14:tracePt t="13638" x="5795963" y="750888"/>
          <p14:tracePt t="13656" x="5813425" y="750888"/>
          <p14:tracePt t="13671" x="5840413" y="750888"/>
          <p14:tracePt t="13688" x="5848350" y="750888"/>
          <p14:tracePt t="13948" x="5867400" y="750888"/>
          <p14:tracePt t="13963" x="5894388" y="750888"/>
          <p14:tracePt t="13973" x="5911850" y="750888"/>
          <p14:tracePt t="13978" x="5938838" y="750888"/>
          <p14:tracePt t="13987" x="6010275" y="750888"/>
          <p14:tracePt t="14005" x="6108700" y="750888"/>
          <p14:tracePt t="14021" x="6232525" y="750888"/>
          <p14:tracePt t="14021" x="6303963" y="758825"/>
          <p14:tracePt t="14041" x="6402388" y="795338"/>
          <p14:tracePt t="14054" x="6670675" y="874713"/>
          <p14:tracePt t="14073" x="6769100" y="946150"/>
          <p14:tracePt t="14088" x="6867525" y="1017588"/>
          <p14:tracePt t="14106" x="6919913" y="1062038"/>
          <p14:tracePt t="14121" x="6983413" y="1133475"/>
          <p14:tracePt t="14121" x="6991350" y="1143000"/>
          <p14:tracePt t="14142" x="7018338" y="1179513"/>
          <p14:tracePt t="14155" x="7054850" y="1250950"/>
          <p14:tracePt t="14174" x="7062788" y="1258888"/>
          <p14:tracePt t="14188" x="7089775" y="1268413"/>
          <p14:tracePt t="14204" x="7089775" y="1285875"/>
          <p14:tracePt t="14220" x="7072313" y="1295400"/>
          <p14:tracePt t="14510" x="7037388" y="1303338"/>
          <p14:tracePt t="14516" x="7010400" y="1330325"/>
          <p14:tracePt t="14524" x="6946900" y="1357313"/>
          <p14:tracePt t="14537" x="6848475" y="1446213"/>
          <p14:tracePt t="14554" x="6589713" y="1670050"/>
          <p14:tracePt t="14573" x="6411913" y="1874838"/>
          <p14:tracePt t="14588" x="6205538" y="2116138"/>
          <p14:tracePt t="14606" x="6000750" y="2357438"/>
          <p14:tracePt t="14622" x="5840413" y="2571750"/>
          <p14:tracePt t="14622" x="5751513" y="2660650"/>
          <p14:tracePt t="14641" x="5680075" y="2768600"/>
          <p14:tracePt t="14654" x="5510213" y="3044825"/>
          <p14:tracePt t="14673" x="5429250" y="3187700"/>
          <p14:tracePt t="14688" x="5330825" y="3313113"/>
          <p14:tracePt t="14704" x="5276850" y="3411538"/>
          <p14:tracePt t="14722" x="5241925" y="3490913"/>
          <p14:tracePt t="14738" x="5197475" y="3554413"/>
          <p14:tracePt t="14738" x="5170488" y="3571875"/>
          <p14:tracePt t="14758" x="5153025" y="3598863"/>
          <p14:tracePt t="14773" x="5143500" y="3625850"/>
          <p14:tracePt t="14790" x="5133975" y="3633788"/>
          <p14:tracePt t="14805" x="5108575" y="3633788"/>
          <p14:tracePt t="15104" x="5072063" y="3633788"/>
          <p14:tracePt t="15110" x="5045075" y="3633788"/>
          <p14:tracePt t="15120" x="4956175" y="3616325"/>
          <p14:tracePt t="15137" x="4822825" y="3589338"/>
          <p14:tracePt t="15154" x="4554538" y="3473450"/>
          <p14:tracePt t="15172" x="4367213" y="3367088"/>
          <p14:tracePt t="15188" x="4152900" y="3259138"/>
          <p14:tracePt t="15204" x="4010025" y="3187700"/>
          <p14:tracePt t="15204" x="3956050" y="3152775"/>
          <p14:tracePt t="15224" x="3894138" y="3108325"/>
          <p14:tracePt t="15236" x="3732213" y="3027363"/>
          <p14:tracePt t="15258" x="3660775" y="2982913"/>
          <p14:tracePt t="15273" x="3608388" y="2946400"/>
          <p14:tracePt t="15290" x="3562350" y="2938463"/>
          <p14:tracePt t="15305" x="3536950" y="2919413"/>
          <p14:tracePt t="15321" x="3527425" y="2911475"/>
          <p14:tracePt t="16235" x="3517900" y="2911475"/>
          <p14:tracePt t="16288" x="3490913" y="2911475"/>
          <p14:tracePt t="16295" x="3465513" y="2901950"/>
          <p14:tracePt t="16305" x="3402013" y="2857500"/>
          <p14:tracePt t="16321" x="3268663" y="2803525"/>
          <p14:tracePt t="16338" x="3108325" y="2724150"/>
          <p14:tracePt t="16355" x="2830513" y="2625725"/>
          <p14:tracePt t="16355" x="2751138" y="2598738"/>
          <p14:tracePt t="16373" x="2500313" y="2517775"/>
          <p14:tracePt t="16388" x="2268538" y="2455863"/>
          <p14:tracePt t="16405" x="2071688" y="2419350"/>
          <p14:tracePt t="16421" x="1919288" y="2384425"/>
          <p14:tracePt t="16438" x="1822450" y="2374900"/>
          <p14:tracePt t="16438" x="1785938" y="2374900"/>
          <p14:tracePt t="16458" x="1758950" y="2374900"/>
          <p14:tracePt t="16471" x="1704975" y="2357438"/>
          <p14:tracePt t="16491" x="1670050" y="2357438"/>
          <p14:tracePt t="16505" x="1660525" y="2347913"/>
          <p14:tracePt t="16522" x="1643063" y="2347913"/>
          <p14:tracePt t="16537" x="1633538" y="2347913"/>
          <p14:tracePt t="16554" x="1625600" y="2347913"/>
          <p14:tracePt t="16741" x="1608138" y="2339975"/>
          <p14:tracePt t="16772" x="1608138" y="2322513"/>
          <p14:tracePt t="16779" x="1598613" y="2295525"/>
          <p14:tracePt t="16787" x="1598613" y="2251075"/>
          <p14:tracePt t="16805" x="1598613" y="2187575"/>
          <p14:tracePt t="16820" x="1598613" y="2125663"/>
          <p14:tracePt t="16839" x="1598613" y="2098675"/>
          <p14:tracePt t="16854" x="1598613" y="2054225"/>
          <p14:tracePt t="16872" x="1608138" y="2027238"/>
          <p14:tracePt t="16887" x="1633538" y="2009775"/>
          <p14:tracePt t="16906" x="1652588" y="1990725"/>
          <p14:tracePt t="16920" x="1670050" y="1982788"/>
          <p14:tracePt t="16939" x="1679575" y="1973263"/>
          <p14:tracePt t="16954" x="1704975" y="1973263"/>
          <p14:tracePt t="16954" x="1714500" y="1955800"/>
          <p14:tracePt t="16972" x="1724025" y="1955800"/>
          <p14:tracePt t="16987" x="1731963" y="1955800"/>
          <p14:tracePt t="17003" x="1741488" y="1946275"/>
          <p14:tracePt t="17019" x="1751013" y="1946275"/>
          <p14:tracePt t="17125" x="1758950" y="1946275"/>
          <p14:tracePt t="17649" x="1776413" y="1946275"/>
          <p14:tracePt t="17671" x="1776413" y="1938338"/>
          <p14:tracePt t="17679" x="1795463" y="1938338"/>
          <p14:tracePt t="17687" x="1830388" y="1938338"/>
          <p14:tracePt t="17703" x="1884363" y="1938338"/>
          <p14:tracePt t="17720" x="1982788" y="1938338"/>
          <p14:tracePt t="17737" x="2179638" y="1938338"/>
          <p14:tracePt t="17757" x="2286000" y="1938338"/>
          <p14:tracePt t="17772" x="2322513" y="1938338"/>
          <p14:tracePt t="17772" x="2374900" y="1938338"/>
          <p14:tracePt t="17787" x="2482850" y="1938338"/>
          <p14:tracePt t="17805" x="2670175" y="1938338"/>
          <p14:tracePt t="17820" x="2857500" y="1938338"/>
          <p14:tracePt t="17836" x="3036888" y="1938338"/>
          <p14:tracePt t="17854" x="3160713" y="1938338"/>
          <p14:tracePt t="17870" x="3303588" y="1938338"/>
          <p14:tracePt t="17887" x="3367088" y="1938338"/>
          <p14:tracePt t="17903" x="3411538" y="1938338"/>
          <p14:tracePt t="17920" x="3429000" y="1938338"/>
          <p14:tracePt t="17936" x="3438525" y="1938338"/>
          <p14:tracePt t="17953" x="3455988" y="1938338"/>
          <p14:tracePt t="17969" x="3473450" y="1938338"/>
          <p14:tracePt t="18294" x="3490913" y="1938338"/>
          <p14:tracePt t="18303" x="3536950" y="1938338"/>
          <p14:tracePt t="18310" x="3562350" y="1928813"/>
          <p14:tracePt t="18319" x="3670300" y="1911350"/>
          <p14:tracePt t="18338" x="3822700" y="1884363"/>
          <p14:tracePt t="18338" x="3894138" y="1884363"/>
          <p14:tracePt t="18356" x="3990975" y="1884363"/>
          <p14:tracePt t="18369" x="4160838" y="1884363"/>
          <p14:tracePt t="18369" x="4232275" y="1884363"/>
          <p14:tracePt t="18387" x="4340225" y="1884363"/>
          <p14:tracePt t="18404" x="4483100" y="1884363"/>
          <p14:tracePt t="18419" x="4608513" y="1884363"/>
          <p14:tracePt t="18439" x="4776788" y="1884363"/>
          <p14:tracePt t="18439" x="4848225" y="1884363"/>
          <p14:tracePt t="18457" x="4929188" y="1884363"/>
          <p14:tracePt t="18469" x="5108575" y="1884363"/>
          <p14:tracePt t="18490" x="5197475" y="1884363"/>
          <p14:tracePt t="18504" x="5303838" y="1884363"/>
          <p14:tracePt t="18521" x="5384800" y="1884363"/>
          <p14:tracePt t="18536" x="5473700" y="1901825"/>
          <p14:tracePt t="18536" x="5510213" y="1901825"/>
          <p14:tracePt t="18556" x="5554663" y="1901825"/>
          <p14:tracePt t="18569" x="5653088" y="1928813"/>
          <p14:tracePt t="18588" x="5715000" y="1938338"/>
          <p14:tracePt t="18603" x="5751513" y="1965325"/>
          <p14:tracePt t="18621" x="5776913" y="1982788"/>
          <p14:tracePt t="18637" x="5803900" y="2000250"/>
          <p14:tracePt t="18637" x="5813425" y="2000250"/>
          <p14:tracePt t="18656" x="5813425" y="2009775"/>
          <p14:tracePt t="18725" x="5813425" y="2017713"/>
          <p14:tracePt t="18733" x="5822950" y="2017713"/>
          <p14:tracePt t="18740" x="5822950" y="2027238"/>
          <p14:tracePt t="18756" x="5830888" y="2027238"/>
          <p14:tracePt t="18769" x="5830888" y="2036763"/>
          <p14:tracePt t="19195" x="5822950" y="2036763"/>
          <p14:tracePt t="19255" x="5813425" y="2036763"/>
          <p14:tracePt t="19263" x="5786438" y="2036763"/>
          <p14:tracePt t="19272" x="5768975" y="2036763"/>
          <p14:tracePt t="19285" x="5680075" y="2036763"/>
          <p14:tracePt t="19304" x="5608638" y="2036763"/>
          <p14:tracePt t="19319" x="5527675" y="2036763"/>
          <p14:tracePt t="19337" x="5419725" y="2036763"/>
          <p14:tracePt t="19353" x="5367338" y="2036763"/>
          <p14:tracePt t="19370" x="5259388" y="2036763"/>
          <p14:tracePt t="19387" x="5205413" y="2036763"/>
          <p14:tracePt t="19403" x="5153025" y="2036763"/>
          <p14:tracePt t="19420" x="5089525" y="2036763"/>
          <p14:tracePt t="19436" x="5045075" y="2036763"/>
          <p14:tracePt t="19453" x="5018088" y="2036763"/>
          <p14:tracePt t="19470" x="4973638" y="2036763"/>
          <p14:tracePt t="19470" x="4965700" y="2036763"/>
          <p14:tracePt t="19490" x="4929188" y="2036763"/>
          <p14:tracePt t="19504" x="4894263" y="2036763"/>
          <p14:tracePt t="19522" x="4875213" y="2036763"/>
          <p14:tracePt t="19536" x="4857750" y="2036763"/>
          <p14:tracePt t="19554" x="4848225" y="2036763"/>
          <p14:tracePt t="19569" x="4840288" y="2036763"/>
          <p14:tracePt t="19586" x="4822825" y="2036763"/>
          <p14:tracePt t="19602" x="4813300" y="2036763"/>
          <p14:tracePt t="19871" x="4795838" y="2036763"/>
          <p14:tracePt t="19879" x="4768850" y="2036763"/>
          <p14:tracePt t="19887" x="4705350" y="2036763"/>
          <p14:tracePt t="19903" x="4633913" y="2036763"/>
          <p14:tracePt t="19922" x="4527550" y="2017713"/>
          <p14:tracePt t="19936" x="4375150" y="2017713"/>
          <p14:tracePt t="19955" x="4251325" y="2017713"/>
          <p14:tracePt t="19969" x="4125913" y="2017713"/>
          <p14:tracePt t="19969" x="4054475" y="2017713"/>
          <p14:tracePt t="19987" x="3946525" y="2017713"/>
          <p14:tracePt t="20005" x="3857625" y="2009775"/>
          <p14:tracePt t="20020" x="3776663" y="2009775"/>
          <p14:tracePt t="20037" x="3705225" y="1990725"/>
          <p14:tracePt t="20053" x="3643313" y="1990725"/>
          <p14:tracePt t="20053" x="3616325" y="1990725"/>
          <p14:tracePt t="20073" x="3598863" y="1990725"/>
          <p14:tracePt t="20085" x="3527425" y="1982788"/>
          <p14:tracePt t="20104" x="3490913" y="1982788"/>
          <p14:tracePt t="20119" x="3473450" y="1982788"/>
          <p14:tracePt t="20138" x="3455988" y="1982788"/>
          <p14:tracePt t="20154" x="3411538" y="1982788"/>
          <p14:tracePt t="20172" x="3402013" y="1982788"/>
          <p14:tracePt t="20186" x="3357563" y="1982788"/>
          <p14:tracePt t="20204" x="3340100" y="1982788"/>
          <p14:tracePt t="20219" x="3313113" y="1982788"/>
          <p14:tracePt t="20236" x="3286125" y="1982788"/>
          <p14:tracePt t="20254" x="3276600" y="1982788"/>
          <p14:tracePt t="20268" x="3251200" y="1982788"/>
          <p14:tracePt t="20286" x="3241675" y="1982788"/>
          <p14:tracePt t="20302" x="3232150" y="1982788"/>
          <p14:tracePt t="20579" x="3224213" y="1982788"/>
          <p14:tracePt t="20587" x="3205163" y="1982788"/>
          <p14:tracePt t="20595" x="3187700" y="1982788"/>
          <p14:tracePt t="20603" x="3133725" y="1982788"/>
          <p14:tracePt t="20619" x="3089275" y="1982788"/>
          <p14:tracePt t="20636" x="3036888" y="1982788"/>
          <p14:tracePt t="20653" x="2982913" y="1982788"/>
          <p14:tracePt t="20669" x="2919413" y="1982788"/>
          <p14:tracePt t="20669" x="2884488" y="1982788"/>
          <p14:tracePt t="20687" x="2822575" y="1982788"/>
          <p14:tracePt t="20703" x="2759075" y="1982788"/>
          <p14:tracePt t="20719" x="2705100" y="1982788"/>
          <p14:tracePt t="20736" x="2652713" y="1982788"/>
          <p14:tracePt t="20736" x="2625725" y="1982788"/>
          <p14:tracePt t="20757" x="2608263" y="1982788"/>
          <p14:tracePt t="20769" x="2571750" y="1982788"/>
          <p14:tracePt t="20769" x="2562225" y="1982788"/>
          <p14:tracePt t="20787" x="2536825" y="1982788"/>
          <p14:tracePt t="20803" x="2490788" y="1982788"/>
          <p14:tracePt t="20819" x="2455863" y="1982788"/>
          <p14:tracePt t="20835" x="2411413" y="1982788"/>
          <p14:tracePt t="20853" x="2366963" y="1982788"/>
          <p14:tracePt t="20869" x="2312988" y="1982788"/>
          <p14:tracePt t="20869" x="2295525" y="1982788"/>
          <p14:tracePt t="20887" x="2259013" y="1990725"/>
          <p14:tracePt t="20903" x="2214563" y="1990725"/>
          <p14:tracePt t="20919" x="2170113" y="1990725"/>
          <p14:tracePt t="20936" x="2143125" y="1990725"/>
          <p14:tracePt t="20953" x="2089150" y="1990725"/>
          <p14:tracePt t="20969" x="2071688" y="1990725"/>
          <p14:tracePt t="20986" x="2027238" y="1990725"/>
          <p14:tracePt t="21006" x="2017713" y="1990725"/>
          <p14:tracePt t="21019" x="2000250" y="1990725"/>
          <p14:tracePt t="21037" x="1982788" y="1990725"/>
          <p14:tracePt t="21053" x="1973263" y="1990725"/>
          <p14:tracePt t="21068" x="1946275" y="1990725"/>
          <p14:tracePt t="21068" x="1946275" y="2000250"/>
          <p14:tracePt t="21087" x="1938338" y="2000250"/>
          <p14:tracePt t="21101" x="1919288" y="2009775"/>
          <p14:tracePt t="21119" x="1919288" y="2017713"/>
          <p14:tracePt t="21135" x="1911350" y="2036763"/>
          <p14:tracePt t="21152" x="1901825" y="2044700"/>
          <p14:tracePt t="21169" x="1901825" y="2054225"/>
          <p14:tracePt t="21185" x="1893888" y="2081213"/>
          <p14:tracePt t="21205" x="1893888" y="2108200"/>
          <p14:tracePt t="21219" x="1893888" y="2125663"/>
          <p14:tracePt t="21236" x="1893888" y="2143125"/>
          <p14:tracePt t="21253" x="1901825" y="2179638"/>
          <p14:tracePt t="21268" x="1938338" y="2197100"/>
          <p14:tracePt t="21268" x="1946275" y="2224088"/>
          <p14:tracePt t="21287" x="1973263" y="2251075"/>
          <p14:tracePt t="21301" x="2044700" y="2322513"/>
          <p14:tracePt t="21320" x="2098675" y="2374900"/>
          <p14:tracePt t="21336" x="2133600" y="2411413"/>
          <p14:tracePt t="21354" x="2170113" y="2446338"/>
          <p14:tracePt t="21369" x="2205038" y="2482850"/>
          <p14:tracePt t="21369" x="2224088" y="2517775"/>
          <p14:tracePt t="21389" x="2241550" y="2554288"/>
          <p14:tracePt t="21401" x="2303463" y="2687638"/>
          <p14:tracePt t="21421" x="2366963" y="2813050"/>
          <p14:tracePt t="21436" x="2384425" y="2884488"/>
          <p14:tracePt t="21452" x="2357438" y="2911475"/>
          <p14:tracePt t="21964" x="2330450" y="2938463"/>
          <p14:tracePt t="21973" x="2295525" y="2973388"/>
          <p14:tracePt t="21985" x="2170113" y="3160713"/>
          <p14:tracePt t="22006" x="2089150" y="3340100"/>
          <p14:tracePt t="22020" x="2017713" y="3527425"/>
          <p14:tracePt t="22037" x="1946275" y="3705225"/>
          <p14:tracePt t="22051" x="1901825" y="3867150"/>
          <p14:tracePt t="22051" x="1884363" y="3965575"/>
          <p14:tracePt t="22072" x="1866900" y="4071938"/>
          <p14:tracePt t="22085" x="1822450" y="4276725"/>
          <p14:tracePt t="22103" x="1812925" y="4375150"/>
          <p14:tracePt t="22119" x="1795463" y="4465638"/>
          <p14:tracePt t="22135" x="1785938" y="4545013"/>
          <p14:tracePt t="22152" x="1768475" y="4608513"/>
          <p14:tracePt t="22169" x="1758950" y="4679950"/>
          <p14:tracePt t="22186" x="1731963" y="4795838"/>
          <p14:tracePt t="22203" x="1731963" y="4875213"/>
          <p14:tracePt t="22219" x="1731963" y="4938713"/>
          <p14:tracePt t="22235" x="1731963" y="4983163"/>
          <p14:tracePt t="22254" x="1731963" y="5010150"/>
          <p14:tracePt t="22268" x="1731963" y="5054600"/>
          <p14:tracePt t="22287" x="1731963" y="5081588"/>
          <p14:tracePt t="22301" x="1776413" y="5108575"/>
          <p14:tracePt t="22319" x="1812925" y="5143500"/>
          <p14:tracePt t="22334" x="1857375" y="5170488"/>
          <p14:tracePt t="22352" x="1901825" y="5180013"/>
          <p14:tracePt t="22369" x="1965325" y="5180013"/>
          <p14:tracePt t="22369" x="1973263" y="5187950"/>
          <p14:tracePt t="22387" x="2036763" y="5187950"/>
          <p14:tracePt t="22403" x="2081213" y="5187950"/>
          <p14:tracePt t="22418" x="2116138" y="5187950"/>
          <p14:tracePt t="22435" x="2160588" y="5187950"/>
          <p14:tracePt t="22452" x="2205038" y="5187950"/>
          <p14:tracePt t="22469" x="2241550" y="5180013"/>
          <p14:tracePt t="22469" x="2259013" y="5160963"/>
          <p14:tracePt t="22488" x="2312988" y="5143500"/>
          <p14:tracePt t="22506" x="2347913" y="5116513"/>
          <p14:tracePt t="22519" x="2366963" y="5108575"/>
          <p14:tracePt t="22536" x="2374900" y="5099050"/>
          <p14:tracePt t="22551" x="2384425" y="5089525"/>
          <p14:tracePt t="22568" x="2393950" y="5062538"/>
          <p14:tracePt t="22585" x="2401888" y="5054600"/>
          <p14:tracePt t="22585" x="2401888" y="5045075"/>
          <p14:tracePt t="22603" x="2411413" y="5037138"/>
          <p14:tracePt t="22619" x="2411413" y="5018088"/>
          <p14:tracePt t="22637" x="2411413" y="5010150"/>
          <p14:tracePt t="22652" x="2411413" y="4983163"/>
          <p14:tracePt t="22670" x="2411413" y="4956175"/>
          <p14:tracePt t="22685" x="2411413" y="4911725"/>
          <p14:tracePt t="22685" x="2411413" y="4902200"/>
          <p14:tracePt t="22705" x="2411413" y="4840288"/>
          <p14:tracePt t="22721" x="2401888" y="4776788"/>
          <p14:tracePt t="22736" x="2374900" y="4741863"/>
          <p14:tracePt t="22753" x="2357438" y="4697413"/>
          <p14:tracePt t="22769" x="2330450" y="4652963"/>
          <p14:tracePt t="22769" x="2330450" y="4625975"/>
          <p14:tracePt t="22789" x="2312988" y="4598988"/>
          <p14:tracePt t="22803" x="2286000" y="4562475"/>
          <p14:tracePt t="22820" x="2268538" y="4527550"/>
          <p14:tracePt t="22836" x="2241550" y="4510088"/>
          <p14:tracePt t="22853" x="2232025" y="4500563"/>
          <p14:tracePt t="22869" x="2232025" y="4473575"/>
          <p14:tracePt t="22869" x="2224088" y="4465638"/>
          <p14:tracePt t="22888" x="2214563" y="4456113"/>
          <p14:tracePt t="22902" x="2214563" y="4446588"/>
          <p14:tracePt t="22919" x="2197100" y="4438650"/>
          <p14:tracePt t="22935" x="2187575" y="4438650"/>
          <p14:tracePt t="22957" x="2170113" y="4438650"/>
          <p14:tracePt t="22968" x="2160588" y="4429125"/>
          <p14:tracePt t="22968" x="2152650" y="4419600"/>
          <p14:tracePt t="22988" x="2143125" y="4419600"/>
          <p14:tracePt t="23004" x="2133600" y="4419600"/>
          <p14:tracePt t="23018" x="2098675" y="4419600"/>
          <p14:tracePt t="23036" x="2089150" y="4419600"/>
          <p14:tracePt t="23051" x="2062163" y="4402138"/>
          <p14:tracePt t="23070" x="2054225" y="4402138"/>
          <p14:tracePt t="23085" x="2036763" y="4402138"/>
          <p14:tracePt t="23101" x="2009775" y="4402138"/>
          <p14:tracePt t="23119" x="2000250" y="4402138"/>
          <p14:tracePt t="23135" x="1990725" y="4402138"/>
          <p14:tracePt t="23151" x="1965325" y="4411663"/>
          <p14:tracePt t="23171" x="1955800" y="4411663"/>
          <p14:tracePt t="23185" x="1938338" y="4429125"/>
          <p14:tracePt t="23204" x="1928813" y="4438650"/>
          <p14:tracePt t="23219" x="1928813" y="4456113"/>
          <p14:tracePt t="23235" x="1919288" y="4473575"/>
          <p14:tracePt t="23253" x="1901825" y="4510088"/>
          <p14:tracePt t="23269" x="1893888" y="4537075"/>
          <p14:tracePt t="23269" x="1893888" y="4545013"/>
          <p14:tracePt t="23288" x="1893888" y="4554538"/>
          <p14:tracePt t="23301" x="1893888" y="4581525"/>
          <p14:tracePt t="23320" x="1893888" y="4589463"/>
          <p14:tracePt t="23335" x="1893888" y="4616450"/>
          <p14:tracePt t="23353" x="1893888" y="4625975"/>
          <p14:tracePt t="23368" x="1893888" y="4633913"/>
          <p14:tracePt t="23385" x="1893888" y="4652963"/>
          <p14:tracePt t="23385" x="1893888" y="4660900"/>
          <p14:tracePt t="23405" x="1911350" y="4670425"/>
          <p14:tracePt t="23419" x="1938338" y="4697413"/>
          <p14:tracePt t="23435" x="1973263" y="4697413"/>
          <p14:tracePt t="23454" x="2009775" y="4705350"/>
          <p14:tracePt t="23469" x="2054225" y="4705350"/>
          <p14:tracePt t="23486" x="2071688" y="4705350"/>
          <p14:tracePt t="23486" x="2089150" y="4705350"/>
          <p14:tracePt t="23506" x="2125663" y="4705350"/>
          <p14:tracePt t="23519" x="2152650" y="4705350"/>
          <p14:tracePt t="23535" x="2160588" y="4697413"/>
          <p14:tracePt t="23551" x="2179638" y="4687888"/>
          <p14:tracePt t="23570" x="2187575" y="4652963"/>
          <p14:tracePt t="23585" x="2197100" y="4608513"/>
          <p14:tracePt t="23585" x="2214563" y="4572000"/>
          <p14:tracePt t="23605" x="2214563" y="4510088"/>
          <p14:tracePt t="23619" x="2214563" y="4446588"/>
          <p14:tracePt t="23637" x="2214563" y="4384675"/>
          <p14:tracePt t="23653" x="2214563" y="4340225"/>
          <p14:tracePt t="23653" x="2214563" y="4313238"/>
          <p14:tracePt t="23672" x="2214563" y="4295775"/>
          <p14:tracePt t="23685" x="2214563" y="4276725"/>
          <p14:tracePt t="23685" x="2214563" y="4251325"/>
          <p14:tracePt t="23703" x="2205038" y="4232275"/>
          <p14:tracePt t="23719" x="2187575" y="4224338"/>
          <p14:tracePt t="23734" x="2179638" y="4224338"/>
          <p14:tracePt t="23752" x="2160588" y="4214813"/>
          <p14:tracePt t="23768" x="2143125" y="4197350"/>
          <p14:tracePt t="23786" x="2108200" y="4197350"/>
          <p14:tracePt t="23786" x="2098675" y="4197350"/>
          <p14:tracePt t="23803" x="2081213" y="4197350"/>
          <p14:tracePt t="23820" x="2044700" y="4197350"/>
          <p14:tracePt t="23835" x="2017713" y="4197350"/>
          <p14:tracePt t="23854" x="1990725" y="4205288"/>
          <p14:tracePt t="23868" x="1965325" y="4214813"/>
          <p14:tracePt t="23868" x="1955800" y="4224338"/>
          <p14:tracePt t="23889" x="1938338" y="4241800"/>
          <p14:tracePt t="23901" x="1893888" y="4286250"/>
          <p14:tracePt t="23920" x="1866900" y="4357688"/>
          <p14:tracePt t="23935" x="1847850" y="4402138"/>
          <p14:tracePt t="23952" x="1847850" y="4465638"/>
          <p14:tracePt t="23969" x="1847850" y="4510088"/>
          <p14:tracePt t="23985" x="1847850" y="4554538"/>
          <p14:tracePt t="23985" x="1847850" y="4581525"/>
          <p14:tracePt t="24005" x="1847850" y="4625975"/>
          <p14:tracePt t="24019" x="1847850" y="4670425"/>
          <p14:tracePt t="24036" x="1857375" y="4714875"/>
          <p14:tracePt t="24052" x="1866900" y="4751388"/>
          <p14:tracePt t="24071" x="1884363" y="4768850"/>
          <p14:tracePt t="24085" x="1901825" y="4803775"/>
          <p14:tracePt t="24105" x="1938338" y="4822825"/>
          <p14:tracePt t="24120" x="1965325" y="4822825"/>
          <p14:tracePt t="24137" x="1982788" y="4830763"/>
          <p14:tracePt t="24152" x="2017713" y="4840288"/>
          <p14:tracePt t="24169" x="2036763" y="4840288"/>
          <p14:tracePt t="24185" x="2081213" y="4840288"/>
          <p14:tracePt t="24202" x="2125663" y="4840288"/>
          <p14:tracePt t="24219" x="2152650" y="4840288"/>
          <p14:tracePt t="24235" x="2179638" y="4840288"/>
          <p14:tracePt t="24253" x="2197100" y="4840288"/>
          <p14:tracePt t="24269" x="2214563" y="4822825"/>
          <p14:tracePt t="24269" x="2224088" y="4813300"/>
          <p14:tracePt t="24289" x="2224088" y="4803775"/>
          <p14:tracePt t="24301" x="2259013" y="4759325"/>
          <p14:tracePt t="24322" x="2268538" y="4697413"/>
          <p14:tracePt t="24335" x="2286000" y="4652963"/>
          <p14:tracePt t="24353" x="2286000" y="4589463"/>
          <p14:tracePt t="24368" x="2286000" y="4527550"/>
          <p14:tracePt t="24387" x="2295525" y="4456113"/>
          <p14:tracePt t="24401" x="2295525" y="4367213"/>
          <p14:tracePt t="24419" x="2295525" y="4340225"/>
          <p14:tracePt t="24435" x="2295525" y="4303713"/>
          <p14:tracePt t="24452" x="2295525" y="4286250"/>
          <p14:tracePt t="24468" x="2295525" y="4276725"/>
          <p14:tracePt t="24484" x="2286000" y="4251325"/>
          <p14:tracePt t="24504" x="2276475" y="4241800"/>
          <p14:tracePt t="24518" x="2276475" y="4232275"/>
          <p14:tracePt t="24536" x="2268538" y="4232275"/>
          <p14:tracePt t="24551" x="2268538" y="4224338"/>
          <p14:tracePt t="24580" x="2251075" y="4224338"/>
          <p14:tracePt t="24657" x="2251075" y="4214813"/>
          <p14:tracePt t="24711" x="2241550" y="4214813"/>
          <p14:tracePt t="24834" x="2232025" y="4214813"/>
          <p14:tracePt t="24865" x="2224088" y="4214813"/>
          <p14:tracePt t="24888" x="2214563" y="4214813"/>
          <p14:tracePt t="24911" x="2205038" y="4214813"/>
          <p14:tracePt t="24926" x="2197100" y="4214813"/>
          <p14:tracePt t="24942" x="2179638" y="4214813"/>
          <p14:tracePt t="24957" x="2170113" y="4214813"/>
          <p14:tracePt t="24965" x="2160588" y="4214813"/>
          <p14:tracePt t="24980" x="2152650" y="4214813"/>
          <p14:tracePt t="24995" x="2143125" y="4214813"/>
          <p14:tracePt t="25011" x="2133600" y="4214813"/>
          <p14:tracePt t="25026" x="2125663" y="4214813"/>
          <p14:tracePt t="25041" x="2108200" y="4214813"/>
          <p14:tracePt t="25066" x="2098675" y="4214813"/>
          <p14:tracePt t="25096" x="2089150" y="4214813"/>
          <p14:tracePt t="25111" x="2081213" y="4214813"/>
          <p14:tracePt t="25126" x="2081213" y="4224338"/>
          <p14:tracePt t="25141" x="2071688" y="4224338"/>
          <p14:tracePt t="25151" x="2062163" y="4224338"/>
          <p14:tracePt t="25167" x="2062163" y="4232275"/>
          <p14:tracePt t="25185" x="2054225" y="4241800"/>
          <p14:tracePt t="25203" x="2044700" y="4259263"/>
          <p14:tracePt t="25218" x="2044700" y="4268788"/>
          <p14:tracePt t="25236" x="2027238" y="4276725"/>
          <p14:tracePt t="25253" x="2027238" y="4286250"/>
          <p14:tracePt t="25267" x="2017713" y="4295775"/>
          <p14:tracePt t="25286" x="2017713" y="4303713"/>
          <p14:tracePt t="25301" x="2009775" y="4313238"/>
          <p14:tracePt t="25301" x="2009775" y="4322763"/>
          <p14:tracePt t="25321" x="2000250" y="4348163"/>
          <p14:tracePt t="25335" x="2000250" y="4367213"/>
          <p14:tracePt t="25352" x="2000250" y="4375150"/>
          <p14:tracePt t="25367" x="2000250" y="4402138"/>
          <p14:tracePt t="25384" x="2000250" y="4419600"/>
          <p14:tracePt t="25403" x="2000250" y="4429125"/>
          <p14:tracePt t="25418" x="2000250" y="4446588"/>
          <p14:tracePt t="25435" x="2000250" y="4456113"/>
          <p14:tracePt t="25451" x="2000250" y="4473575"/>
          <p14:tracePt t="25467" x="2000250" y="4483100"/>
          <p14:tracePt t="25485" x="2000250" y="4491038"/>
          <p14:tracePt t="25503" x="2000250" y="4500563"/>
          <p14:tracePt t="25526" x="2000250" y="4510088"/>
          <p14:tracePt t="25574" x="2000250" y="4518025"/>
          <p14:tracePt t="25611" x="2000250" y="4527550"/>
          <p14:tracePt t="25826" x="2000250" y="4545013"/>
          <p14:tracePt t="25880" x="2000250" y="4554538"/>
          <p14:tracePt t="25911" x="2009775" y="4562475"/>
          <p14:tracePt t="25941" x="2017713" y="4562475"/>
          <p14:tracePt t="25973" x="2017713" y="4572000"/>
          <p14:tracePt t="25980" x="2036763" y="4572000"/>
          <p14:tracePt t="26003" x="2044700" y="4581525"/>
          <p14:tracePt t="26019" x="2054225" y="4581525"/>
          <p14:tracePt t="26042" x="2062163" y="4581525"/>
          <p14:tracePt t="26057" x="2062163" y="4589463"/>
          <p14:tracePt t="26066" x="2071688" y="4589463"/>
          <p14:tracePt t="26088" x="2081213" y="4589463"/>
          <p14:tracePt t="26119" x="2089150" y="4589463"/>
          <p14:tracePt t="26134" x="2098675" y="4589463"/>
          <p14:tracePt t="26149" x="2116138" y="4589463"/>
          <p14:tracePt t="26166" x="2125663" y="4589463"/>
          <p14:tracePt t="26172" x="2133600" y="4589463"/>
          <p14:tracePt t="26184" x="2152650" y="4589463"/>
          <p14:tracePt t="26201" x="2160588" y="4589463"/>
          <p14:tracePt t="26217" x="2170113" y="4589463"/>
          <p14:tracePt t="26217" x="2187575" y="4589463"/>
          <p14:tracePt t="26234" x="2205038" y="4589463"/>
          <p14:tracePt t="26250" x="2214563" y="4589463"/>
          <p14:tracePt t="26267" x="2224088" y="4589463"/>
          <p14:tracePt t="26283" x="2232025" y="4581525"/>
          <p14:tracePt t="26299" x="2241550" y="4572000"/>
          <p14:tracePt t="26299" x="2241550" y="4562475"/>
          <p14:tracePt t="26319" x="2259013" y="4562475"/>
          <p14:tracePt t="26333" x="2259013" y="4527550"/>
          <p14:tracePt t="26351" x="2268538" y="4510088"/>
          <p14:tracePt t="26367" x="2276475" y="4500563"/>
          <p14:tracePt t="26383" x="2276475" y="4483100"/>
          <p14:tracePt t="26400" x="2276475" y="4465638"/>
          <p14:tracePt t="26417" x="2276475" y="4446588"/>
          <p14:tracePt t="26417" x="2276475" y="4438650"/>
          <p14:tracePt t="26434" x="2276475" y="4419600"/>
          <p14:tracePt t="26450" x="2276475" y="4394200"/>
          <p14:tracePt t="26467" x="2276475" y="4375150"/>
          <p14:tracePt t="26483" x="2276475" y="4357688"/>
          <p14:tracePt t="26483" x="2276475" y="4348163"/>
          <p14:tracePt t="26506" x="2276475" y="4330700"/>
          <p14:tracePt t="26518" x="2276475" y="4322763"/>
          <p14:tracePt t="26535" x="2268538" y="4313238"/>
          <p14:tracePt t="26551" x="2251075" y="4303713"/>
          <p14:tracePt t="26567" x="2232025" y="4295775"/>
          <p14:tracePt t="26585" x="2205038" y="4286250"/>
          <p14:tracePt t="26604" x="2170113" y="4276725"/>
          <p14:tracePt t="26619" x="2160588" y="4276725"/>
          <p14:tracePt t="26633" x="2143125" y="4276725"/>
          <p14:tracePt t="26651" x="2116138" y="4276725"/>
          <p14:tracePt t="26667" x="2108200" y="4276725"/>
          <p14:tracePt t="26683" x="2098675" y="4276725"/>
          <p14:tracePt t="26700" x="2089150" y="4276725"/>
          <p14:tracePt t="26717" x="2081213" y="4276725"/>
          <p14:tracePt t="26734" x="2071688" y="4286250"/>
          <p14:tracePt t="26750" x="2071688" y="4295775"/>
          <p14:tracePt t="26767" x="2071688" y="4313238"/>
          <p14:tracePt t="26786" x="2062163" y="4340225"/>
          <p14:tracePt t="26801" x="2044700" y="4367213"/>
          <p14:tracePt t="26821" x="2036763" y="4394200"/>
          <p14:tracePt t="26835" x="2036763" y="4419600"/>
          <p14:tracePt t="26853" x="2036763" y="4438650"/>
          <p14:tracePt t="26868" x="2036763" y="4456113"/>
          <p14:tracePt t="26884" x="2036763" y="4483100"/>
          <p14:tracePt t="26901" x="2036763" y="4491038"/>
          <p14:tracePt t="26917" x="2036763" y="4518025"/>
          <p14:tracePt t="26935" x="2036763" y="4527550"/>
          <p14:tracePt t="26950" x="2036763" y="4537075"/>
          <p14:tracePt t="26967" x="2036763" y="4554538"/>
          <p14:tracePt t="26983" x="2036763" y="4572000"/>
          <p14:tracePt t="26983" x="2054225" y="4572000"/>
          <p14:tracePt t="27005" x="2062163" y="4581525"/>
          <p14:tracePt t="27016" x="2071688" y="4598988"/>
          <p14:tracePt t="27036" x="2089150" y="4608513"/>
          <p14:tracePt t="27052" x="2098675" y="4625975"/>
          <p14:tracePt t="27069" x="2108200" y="4633913"/>
          <p14:tracePt t="27084" x="2133600" y="4633913"/>
          <p14:tracePt t="27102" x="2143125" y="4643438"/>
          <p14:tracePt t="27118" x="2160588" y="4652963"/>
          <p14:tracePt t="27135" x="2170113" y="4652963"/>
          <p14:tracePt t="27150" x="2197100" y="4652963"/>
          <p14:tracePt t="27168" x="2205038" y="4652963"/>
          <p14:tracePt t="27184" x="2224088" y="4652963"/>
          <p14:tracePt t="27201" x="2232025" y="4652963"/>
          <p14:tracePt t="27217" x="2251075" y="4652963"/>
          <p14:tracePt t="27235" x="2259013" y="4652963"/>
          <p14:tracePt t="27251" x="2276475" y="4652963"/>
          <p14:tracePt t="27268" x="2295525" y="4633913"/>
          <p14:tracePt t="27286" x="2295525" y="4616450"/>
          <p14:tracePt t="27300" x="2312988" y="4608513"/>
          <p14:tracePt t="27300" x="2312988" y="4598988"/>
          <p14:tracePt t="27319" x="2322513" y="4581525"/>
          <p14:tracePt t="27335" x="2330450" y="4562475"/>
          <p14:tracePt t="27351" x="2347913" y="4537075"/>
          <p14:tracePt t="27368" x="2347913" y="4510088"/>
          <p14:tracePt t="27384" x="2357438" y="4483100"/>
          <p14:tracePt t="27401" x="2357438" y="4456113"/>
          <p14:tracePt t="27418" x="2357438" y="4411663"/>
          <p14:tracePt t="27436" x="2357438" y="4394200"/>
          <p14:tracePt t="27451" x="2357438" y="4375150"/>
          <p14:tracePt t="27468" x="2357438" y="4348163"/>
          <p14:tracePt t="27484" x="2357438" y="4322763"/>
          <p14:tracePt t="27504" x="2357438" y="4313238"/>
          <p14:tracePt t="27519" x="2357438" y="4303713"/>
          <p14:tracePt t="27534" x="2339975" y="4295775"/>
          <p14:tracePt t="27551" x="2330450" y="4276725"/>
          <p14:tracePt t="27573" x="2330450" y="4268788"/>
          <p14:tracePt t="27596" x="2322513" y="4268788"/>
          <p14:tracePt t="27603" x="2312988" y="4268788"/>
          <p14:tracePt t="28265" x="2303463" y="4268788"/>
          <p14:tracePt t="28273" x="2295525" y="4268788"/>
          <p14:tracePt t="28288" x="2286000" y="4268788"/>
          <p14:tracePt t="28300" x="2268538" y="4286250"/>
          <p14:tracePt t="28317" x="2251075" y="4295775"/>
          <p14:tracePt t="28317" x="2241550" y="4295775"/>
          <p14:tracePt t="28336" x="2232025" y="4303713"/>
          <p14:tracePt t="28353" x="2224088" y="4303713"/>
          <p14:tracePt t="28367" x="2205038" y="4313238"/>
          <p14:tracePt t="28385" x="2187575" y="4313238"/>
          <p14:tracePt t="28400" x="2179638" y="4322763"/>
          <p14:tracePt t="28417" x="2170113" y="4330700"/>
          <p14:tracePt t="28433" x="2160588" y="4340225"/>
          <p14:tracePt t="28451" x="2152650" y="4340225"/>
          <p14:tracePt t="28467" x="2152650" y="4357688"/>
          <p14:tracePt t="28483" x="2143125" y="4367213"/>
          <p14:tracePt t="28503" x="2133600" y="4367213"/>
          <p14:tracePt t="28517" x="2133600" y="4375150"/>
          <p14:tracePt t="28533" x="2116138" y="4384675"/>
          <p14:tracePt t="28551" x="2108200" y="4394200"/>
          <p14:tracePt t="28573" x="2098675" y="4394200"/>
          <p14:tracePt t="28596" x="2098675" y="4402138"/>
          <p14:tracePt t="28604" x="2098675" y="4411663"/>
          <p14:tracePt t="28627" x="2089150" y="4411663"/>
          <p14:tracePt t="28634" x="2089150" y="4419600"/>
          <p14:tracePt t="28650" x="2081213" y="4438650"/>
          <p14:tracePt t="28667" x="2081213" y="4446588"/>
          <p14:tracePt t="28683" x="2071688" y="4456113"/>
          <p14:tracePt t="28701" x="2071688" y="4465638"/>
          <p14:tracePt t="28719" x="2071688" y="4473575"/>
          <p14:tracePt t="28750" x="2071688" y="4483100"/>
          <p14:tracePt t="28788" x="2071688" y="4491038"/>
          <p14:tracePt t="28881" x="2071688" y="4510088"/>
          <p14:tracePt t="28911" x="2071688" y="4518025"/>
          <p14:tracePt t="28934" x="2071688" y="4527550"/>
          <p14:tracePt t="28957" x="2071688" y="4537075"/>
          <p14:tracePt t="28996" x="2071688" y="4545013"/>
          <p14:tracePt t="29203" x="2071688" y="4537075"/>
          <p14:tracePt t="29935" x="2071688" y="4527550"/>
          <p14:tracePt t="29950" x="2071688" y="4518025"/>
          <p14:tracePt t="29966" x="2071688" y="4500563"/>
          <p14:tracePt t="29974" x="2081213" y="4491038"/>
          <p14:tracePt t="29988" x="2098675" y="4483100"/>
          <p14:tracePt t="29999" x="2143125" y="4446588"/>
          <p14:tracePt t="30018" x="2197100" y="4402138"/>
          <p14:tracePt t="30036" x="2251075" y="4357688"/>
          <p14:tracePt t="30051" x="2312988" y="4313238"/>
          <p14:tracePt t="30068" x="2374900" y="4241800"/>
          <p14:tracePt t="30084" x="2428875" y="4187825"/>
          <p14:tracePt t="30101" x="2500313" y="4125913"/>
          <p14:tracePt t="30117" x="2581275" y="4054475"/>
          <p14:tracePt t="30117" x="2616200" y="4017963"/>
          <p14:tracePt t="30135" x="2697163" y="3965575"/>
          <p14:tracePt t="30151" x="2776538" y="3911600"/>
          <p14:tracePt t="30168" x="2857500" y="3867150"/>
          <p14:tracePt t="30184" x="2938463" y="3830638"/>
          <p14:tracePt t="30201" x="3017838" y="3795713"/>
          <p14:tracePt t="30218" x="3133725" y="3741738"/>
          <p14:tracePt t="30237" x="3251200" y="3697288"/>
          <p14:tracePt t="30252" x="3357563" y="3670300"/>
          <p14:tracePt t="30267" x="3473450" y="3643313"/>
          <p14:tracePt t="30285" x="3581400" y="3616325"/>
          <p14:tracePt t="30300" x="3660775" y="3598863"/>
          <p14:tracePt t="30318" x="3732213" y="3571875"/>
          <p14:tracePt t="30334" x="3813175" y="3536950"/>
          <p14:tracePt t="30352" x="3857625" y="3527425"/>
          <p14:tracePt t="30367" x="3894138" y="3517900"/>
          <p14:tracePt t="30385" x="3911600" y="3517900"/>
          <p14:tracePt t="30399" x="3929063" y="3500438"/>
          <p14:tracePt t="30418" x="3938588" y="3500438"/>
          <p14:tracePt t="30432" x="3956050" y="3500438"/>
          <p14:tracePt t="30827" x="3965575" y="3482975"/>
          <p14:tracePt t="30835" x="3973513" y="3455988"/>
          <p14:tracePt t="30842" x="3990975" y="3429000"/>
          <p14:tracePt t="30852" x="4027488" y="3357563"/>
          <p14:tracePt t="30867" x="4062413" y="3286125"/>
          <p14:tracePt t="30884" x="4125913" y="3187700"/>
          <p14:tracePt t="30900" x="4170363" y="3071813"/>
          <p14:tracePt t="30920" x="4187825" y="3044825"/>
          <p14:tracePt t="30932" x="4224338" y="2973388"/>
          <p14:tracePt t="30952" x="4232275" y="2928938"/>
          <p14:tracePt t="30967" x="4251325" y="2901950"/>
          <p14:tracePt t="30984" x="4268788" y="2874963"/>
          <p14:tracePt t="31000" x="4276725" y="2857500"/>
          <p14:tracePt t="31017" x="4286250" y="2822575"/>
          <p14:tracePt t="31017" x="4295775" y="2813050"/>
          <p14:tracePt t="31036" x="4303713" y="2786063"/>
          <p14:tracePt t="31051" x="4313238" y="2759075"/>
          <p14:tracePt t="31068" x="4322763" y="2741613"/>
          <p14:tracePt t="31083" x="4340225" y="2724150"/>
          <p14:tracePt t="31101" x="4348163" y="2705100"/>
          <p14:tracePt t="31116" x="4357688" y="2679700"/>
          <p14:tracePt t="31116" x="4357688" y="2670175"/>
          <p14:tracePt t="31137" x="4357688" y="2660650"/>
          <p14:tracePt t="31149" x="4384675" y="2616200"/>
          <p14:tracePt t="31168" x="4394200" y="2589213"/>
          <p14:tracePt t="31183" x="4411663" y="2554288"/>
          <p14:tracePt t="31201" x="4429125" y="2517775"/>
          <p14:tracePt t="31217" x="4429125" y="2490788"/>
          <p14:tracePt t="31233" x="4446588" y="2455863"/>
          <p14:tracePt t="31252" x="4465638" y="2438400"/>
          <p14:tracePt t="31267" x="4465638" y="2419350"/>
          <p14:tracePt t="31284" x="4473575" y="2393950"/>
          <p14:tracePt t="31299" x="4483100" y="2374900"/>
          <p14:tracePt t="31318" x="4491038" y="2357438"/>
          <p14:tracePt t="31333" x="4500563" y="2322513"/>
          <p14:tracePt t="31353" x="4510088" y="2312988"/>
          <p14:tracePt t="31367" x="4510088" y="2303463"/>
          <p14:tracePt t="31384" x="4510088" y="2295525"/>
          <p14:tracePt t="31399" x="4510088" y="2286000"/>
          <p14:tracePt t="31416" x="4518025" y="2286000"/>
          <p14:tracePt t="31444" x="4510088" y="2295525"/>
          <p14:tracePt t="31558" x="4500563" y="2303463"/>
          <p14:tracePt t="31566" x="4491038" y="2322513"/>
          <p14:tracePt t="31573" x="4483100" y="2330450"/>
          <p14:tracePt t="31583" x="4446588" y="2366963"/>
          <p14:tracePt t="31601" x="4411663" y="2411413"/>
          <p14:tracePt t="31617" x="4367213" y="2465388"/>
          <p14:tracePt t="31633" x="4322763" y="2527300"/>
          <p14:tracePt t="31633" x="4276725" y="2554288"/>
          <p14:tracePt t="31651" x="4224338" y="2633663"/>
          <p14:tracePt t="31667" x="4143375" y="2714625"/>
          <p14:tracePt t="31683" x="4071938" y="2786063"/>
          <p14:tracePt t="31700" x="3990975" y="2867025"/>
          <p14:tracePt t="31716" x="3929063" y="2919413"/>
          <p14:tracePt t="31733" x="3857625" y="2982913"/>
          <p14:tracePt t="31733" x="3830638" y="3009900"/>
          <p14:tracePt t="31753" x="3786188" y="3062288"/>
          <p14:tracePt t="31767" x="3732213" y="3116263"/>
          <p14:tracePt t="31786" x="3697288" y="3160713"/>
          <p14:tracePt t="31799" x="3679825" y="3179763"/>
          <p14:tracePt t="31818" x="3652838" y="3205163"/>
          <p14:tracePt t="31833" x="3643313" y="3224213"/>
          <p14:tracePt t="31849" x="3633788" y="3251200"/>
          <p14:tracePt t="31867" x="3652838" y="3251200"/>
          <p14:tracePt t="31927" x="3697288" y="3241675"/>
          <p14:tracePt t="31935" x="3751263" y="3214688"/>
          <p14:tracePt t="31949" x="3973513" y="3089275"/>
          <p14:tracePt t="31967" x="4170363" y="2965450"/>
          <p14:tracePt t="31985" x="4340225" y="2847975"/>
          <p14:tracePt t="32001" x="4483100" y="2732088"/>
          <p14:tracePt t="32017" x="4562475" y="2679700"/>
          <p14:tracePt t="32017" x="4608513" y="2652713"/>
          <p14:tracePt t="32036" x="4633913" y="2625725"/>
          <p14:tracePt t="32049" x="4679950" y="2589213"/>
          <p14:tracePt t="32068" x="4687888" y="2589213"/>
          <p14:tracePt t="32082" x="4697413" y="2589213"/>
          <p14:tracePt t="32099" x="4705350" y="2589213"/>
          <p14:tracePt t="32116" x="4705350" y="2616200"/>
          <p14:tracePt t="32143" x="4705350" y="2633663"/>
          <p14:tracePt t="32150" x="4705350" y="2714625"/>
          <p14:tracePt t="32168" x="4705350" y="2795588"/>
          <p14:tracePt t="32183" x="4670425" y="2884488"/>
          <p14:tracePt t="32202" x="4616450" y="2965450"/>
          <p14:tracePt t="32217" x="4554538" y="3089275"/>
          <p14:tracePt t="32236" x="4510088" y="3125788"/>
          <p14:tracePt t="32248" x="4402138" y="3224213"/>
          <p14:tracePt t="32268" x="4322763" y="3276600"/>
          <p14:tracePt t="32284" x="4232275" y="3330575"/>
          <p14:tracePt t="32300" x="4143375" y="3375025"/>
          <p14:tracePt t="32317" x="4071938" y="3402013"/>
          <p14:tracePt t="32333" x="4000500" y="3438525"/>
          <p14:tracePt t="32333" x="3965575" y="3446463"/>
          <p14:tracePt t="32352" x="3911600" y="3490913"/>
          <p14:tracePt t="32367" x="3867150" y="3509963"/>
          <p14:tracePt t="32384" x="3813175" y="3536950"/>
          <p14:tracePt t="32399" x="3768725" y="3562350"/>
          <p14:tracePt t="32399" x="3741738" y="3589338"/>
          <p14:tracePt t="32420" x="3714750" y="3598863"/>
          <p14:tracePt t="32432" x="3643313" y="3625850"/>
          <p14:tracePt t="32452" x="3598863" y="3652838"/>
          <p14:tracePt t="32467" x="3562350" y="3660775"/>
          <p14:tracePt t="32485" x="3527425" y="3679825"/>
          <p14:tracePt t="32501" x="3509963" y="3705225"/>
          <p14:tracePt t="32516" x="3473450" y="3724275"/>
          <p14:tracePt t="32516" x="3473450" y="3732213"/>
          <p14:tracePt t="32536" x="3455988" y="3741738"/>
          <p14:tracePt t="32549" x="3419475" y="3776663"/>
          <p14:tracePt t="32568" x="3402013" y="3795713"/>
          <p14:tracePt t="32583" x="3384550" y="3822700"/>
          <p14:tracePt t="32601" x="3357563" y="3840163"/>
          <p14:tracePt t="32616" x="3340100" y="3848100"/>
          <p14:tracePt t="32616" x="3330575" y="3857625"/>
          <p14:tracePt t="32637" x="3303588" y="3867150"/>
          <p14:tracePt t="32649" x="3276600" y="3894138"/>
          <p14:tracePt t="32669" x="3268663" y="3902075"/>
          <p14:tracePt t="32683" x="3251200" y="3911600"/>
          <p14:tracePt t="32701" x="3232150" y="3919538"/>
          <p14:tracePt t="32716" x="3232150" y="3929063"/>
          <p14:tracePt t="32732" x="3224213" y="3929063"/>
          <p14:tracePt t="32749" x="3214688" y="3938588"/>
          <p14:tracePt t="32766" x="3205163" y="3938588"/>
          <p14:tracePt t="32782" x="3214688" y="3938588"/>
          <p14:tracePt t="32904" x="3232150" y="3938588"/>
          <p14:tracePt t="32912" x="3251200" y="3938588"/>
          <p14:tracePt t="32919" x="3276600" y="3938588"/>
          <p14:tracePt t="32932" x="3367088" y="3919538"/>
          <p14:tracePt t="32932" x="3411538" y="3894138"/>
          <p14:tracePt t="32951" x="3562350" y="3848100"/>
          <p14:tracePt t="32967" x="3751263" y="3776663"/>
          <p14:tracePt t="32983" x="4000500" y="3705225"/>
          <p14:tracePt t="32999" x="4276725" y="3616325"/>
          <p14:tracePt t="33017" x="4545013" y="3562350"/>
          <p14:tracePt t="33017" x="4643438" y="3544888"/>
          <p14:tracePt t="33036" x="4751388" y="3509963"/>
          <p14:tracePt t="33049" x="4965700" y="3482975"/>
          <p14:tracePt t="33068" x="5054600" y="3465513"/>
          <p14:tracePt t="33083" x="5116513" y="3465513"/>
          <p14:tracePt t="33102" x="5180013" y="3455988"/>
          <p14:tracePt t="33116" x="5205413" y="3455988"/>
          <p14:tracePt t="33116" x="5232400" y="3455988"/>
          <p14:tracePt t="33136" x="5241925" y="3455988"/>
          <p14:tracePt t="33150" x="5251450" y="3455988"/>
          <p14:tracePt t="33166" x="5259388" y="3455988"/>
          <p14:tracePt t="33182" x="5251450" y="3455988"/>
          <p14:tracePt t="33497" x="5214938" y="3455988"/>
          <p14:tracePt t="33508" x="5143500" y="3455988"/>
          <p14:tracePt t="33515" x="5037138" y="3455988"/>
          <p14:tracePt t="33515" x="4956175" y="3473450"/>
          <p14:tracePt t="33536" x="4813300" y="3509963"/>
          <p14:tracePt t="33548" x="4411663" y="3660775"/>
          <p14:tracePt t="33569" x="4133850" y="3768725"/>
          <p14:tracePt t="33583" x="3848100" y="3919538"/>
          <p14:tracePt t="33601" x="3633788" y="4062413"/>
          <p14:tracePt t="33616" x="3419475" y="4187825"/>
          <p14:tracePt t="33633" x="3251200" y="4286250"/>
          <p14:tracePt t="33649" x="3027363" y="4402138"/>
          <p14:tracePt t="33667" x="2938463" y="4446588"/>
          <p14:tracePt t="33682" x="2840038" y="4473575"/>
          <p14:tracePt t="33700" x="2776538" y="4510088"/>
          <p14:tracePt t="33716" x="2697163" y="4537075"/>
          <p14:tracePt t="33733" x="2633663" y="4562475"/>
          <p14:tracePt t="33749" x="2544763" y="4572000"/>
          <p14:tracePt t="33767" x="2482850" y="4589463"/>
          <p14:tracePt t="33785" x="2419350" y="4616450"/>
          <p14:tracePt t="33800" x="2374900" y="4625975"/>
          <p14:tracePt t="33818" x="2330450" y="4633913"/>
          <p14:tracePt t="33832" x="2259013" y="4652963"/>
          <p14:tracePt t="33851" x="2224088" y="4660900"/>
          <p14:tracePt t="33867" x="2179638" y="4670425"/>
          <p14:tracePt t="33884" x="2143125" y="4679950"/>
          <p14:tracePt t="33899" x="2125663" y="4679950"/>
          <p14:tracePt t="33917" x="2108200" y="4687888"/>
          <p14:tracePt t="33933" x="2098675" y="4687888"/>
          <p14:tracePt t="33951" x="2089150" y="4687888"/>
          <p14:tracePt t="33966" x="2071688" y="4687888"/>
          <p14:tracePt t="33984" x="2071688" y="4679950"/>
          <p14:tracePt t="34089" x="2071688" y="4670425"/>
          <p14:tracePt t="34097" x="2071688" y="4660900"/>
          <p14:tracePt t="34112" x="2071688" y="4652963"/>
          <p14:tracePt t="34128" x="2071688" y="4643438"/>
          <p14:tracePt t="34143" x="2071688" y="4633913"/>
          <p14:tracePt t="34158" x="2071688" y="4616450"/>
          <p14:tracePt t="34166" x="2071688" y="4608513"/>
          <p14:tracePt t="34182" x="2071688" y="4589463"/>
          <p14:tracePt t="34200" x="2071688" y="4581525"/>
          <p14:tracePt t="34215" x="2071688" y="4554538"/>
          <p14:tracePt t="34232" x="2062163" y="4537075"/>
          <p14:tracePt t="34249" x="2062163" y="4491038"/>
          <p14:tracePt t="34267" x="2062163" y="4483100"/>
          <p14:tracePt t="34282" x="2054225" y="4473575"/>
          <p14:tracePt t="34298" x="2054225" y="4465638"/>
          <p14:tracePt t="34315" x="2044700" y="4456113"/>
          <p14:tracePt t="34332" x="2036763" y="4456113"/>
          <p14:tracePt t="34351" x="2036763" y="4446588"/>
          <p14:tracePt t="34365" x="2027238" y="4446588"/>
          <p14:tracePt t="34382" x="2017713" y="4446588"/>
          <p14:tracePt t="34398" x="2009775" y="4446588"/>
          <p14:tracePt t="34415" x="1990725" y="4446588"/>
          <p14:tracePt t="34432" x="1982788" y="4446588"/>
          <p14:tracePt t="34448" x="1973263" y="4446588"/>
          <p14:tracePt t="34466" x="1965325" y="4465638"/>
          <p14:tracePt t="34484" x="1965325" y="4473575"/>
          <p14:tracePt t="34498" x="1965325" y="4500563"/>
          <p14:tracePt t="34517" x="1965325" y="4510088"/>
          <p14:tracePt t="34532" x="1965325" y="4518025"/>
          <p14:tracePt t="34548" x="1965325" y="4527550"/>
          <p14:tracePt t="34565" x="1965325" y="4537075"/>
          <p14:tracePt t="34582" x="1965325" y="4545013"/>
          <p14:tracePt t="34604" x="1965325" y="4554538"/>
          <p14:tracePt t="34627" x="1973263" y="4554538"/>
          <p14:tracePt t="34635" x="1982788" y="4572000"/>
          <p14:tracePt t="34650" x="2000250" y="4572000"/>
          <p14:tracePt t="34668" x="2009775" y="4581525"/>
          <p14:tracePt t="34682" x="2027238" y="4581525"/>
          <p14:tracePt t="34702" x="2036763" y="4581525"/>
          <p14:tracePt t="34715" x="2044700" y="4581525"/>
          <p14:tracePt t="34733" x="2062163" y="4581525"/>
          <p14:tracePt t="34749" x="2089150" y="4581525"/>
          <p14:tracePt t="34766" x="2108200" y="4581525"/>
          <p14:tracePt t="34784" x="2116138" y="4581525"/>
          <p14:tracePt t="34798" x="2125663" y="4581525"/>
          <p14:tracePt t="34835" x="2125663" y="4562475"/>
          <p14:tracePt t="34866" x="2133600" y="4562475"/>
          <p14:tracePt t="34873" x="2133600" y="4554538"/>
          <p14:tracePt t="34889" x="2133600" y="4545013"/>
          <p14:tracePt t="34898" x="2152650" y="4527550"/>
          <p14:tracePt t="34918" x="2152650" y="4510088"/>
          <p14:tracePt t="34932" x="2152650" y="4491038"/>
          <p14:tracePt t="34949" x="2152650" y="4473575"/>
          <p14:tracePt t="34965" x="2152650" y="4446588"/>
          <p14:tracePt t="34983" x="2152650" y="4429125"/>
          <p14:tracePt t="34998" x="2152650" y="4419600"/>
          <p14:tracePt t="35015" x="2152650" y="4402138"/>
          <p14:tracePt t="35033" x="2152650" y="4394200"/>
          <p14:tracePt t="35048" x="2152650" y="4384675"/>
          <p14:tracePt t="35073" x="2152650" y="4375150"/>
          <p14:tracePt t="35089" x="2143125" y="4375150"/>
          <p14:tracePt t="35112" x="2133600" y="4367213"/>
          <p14:tracePt t="35120" x="2125663" y="4367213"/>
          <p14:tracePt t="35136" x="2125663" y="4348163"/>
          <p14:tracePt t="35149" x="2108200" y="4348163"/>
          <p14:tracePt t="35168" x="2089150" y="4348163"/>
          <p14:tracePt t="35182" x="2071688" y="4348163"/>
          <p14:tracePt t="35198" x="2054225" y="4348163"/>
          <p14:tracePt t="35216" x="2044700" y="4348163"/>
          <p14:tracePt t="35232" x="2027238" y="4348163"/>
          <p14:tracePt t="35249" x="2027238" y="4357688"/>
          <p14:tracePt t="35265" x="2009775" y="4367213"/>
          <p14:tracePt t="35284" x="2009775" y="4375150"/>
          <p14:tracePt t="35304" x="2009775" y="4384675"/>
          <p14:tracePt t="35315" x="1990725" y="4394200"/>
          <p14:tracePt t="35332" x="1990725" y="4402138"/>
          <p14:tracePt t="35348" x="1990725" y="4411663"/>
          <p14:tracePt t="35365" x="1990725" y="4438650"/>
          <p14:tracePt t="35385" x="1990725" y="4446588"/>
          <p14:tracePt t="35398" x="1990725" y="4465638"/>
          <p14:tracePt t="35416" x="1990725" y="4473575"/>
          <p14:tracePt t="35431" x="1990725" y="4483100"/>
          <p14:tracePt t="35448" x="1990725" y="4510088"/>
          <p14:tracePt t="35465" x="1990725" y="4518025"/>
          <p14:tracePt t="35482" x="1990725" y="4527550"/>
          <p14:tracePt t="35498" x="1990725" y="4537075"/>
          <p14:tracePt t="35516" x="2000250" y="4545013"/>
          <p14:tracePt t="35533" x="2000250" y="4554538"/>
          <p14:tracePt t="35551" x="2009775" y="4554538"/>
          <p14:tracePt t="35565" x="2017713" y="4554538"/>
          <p14:tracePt t="35589" x="2027238" y="4554538"/>
          <p14:tracePt t="35613" x="2036763" y="4554538"/>
          <p14:tracePt t="35636" x="2044700" y="4554538"/>
          <p14:tracePt t="35674" x="2054225" y="4554538"/>
          <p14:tracePt t="35697" x="2062163" y="4554538"/>
          <p14:tracePt t="35729" x="2081213" y="4554538"/>
          <p14:tracePt t="35759" x="2089150" y="4554538"/>
          <p14:tracePt t="35790" x="2098675" y="4554538"/>
          <p14:tracePt t="35827" x="2108200" y="4545013"/>
          <p14:tracePt t="35874" x="2108200" y="4537075"/>
          <p14:tracePt t="35897" x="2108200" y="4527550"/>
          <p14:tracePt t="35913" x="2108200" y="4518025"/>
          <p14:tracePt t="35920" x="2108200" y="4500563"/>
          <p14:tracePt t="35931" x="2108200" y="4491038"/>
          <p14:tracePt t="35948" x="2108200" y="4473575"/>
          <p14:tracePt t="35948" x="2108200" y="4465638"/>
          <p14:tracePt t="35967" x="2108200" y="4446588"/>
          <p14:tracePt t="35982" x="2108200" y="4429125"/>
          <p14:tracePt t="35998" x="2108200" y="4419600"/>
          <p14:tracePt t="36015" x="2108200" y="4411663"/>
          <p14:tracePt t="36031" x="2108200" y="4402138"/>
          <p14:tracePt t="36048" x="2108200" y="4394200"/>
          <p14:tracePt t="36067" x="2108200" y="4384675"/>
          <p14:tracePt t="36082" x="2108200" y="4375150"/>
          <p14:tracePt t="36100" x="2108200" y="4367213"/>
          <p14:tracePt t="36120" x="2108200" y="4348163"/>
          <p14:tracePt t="36144" x="2108200" y="4340225"/>
          <p14:tracePt t="36174" x="2098675" y="4340225"/>
          <p14:tracePt t="36282" x="2089150" y="4340225"/>
          <p14:tracePt t="36351" x="2071688" y="4340225"/>
          <p14:tracePt t="36391" x="2062163" y="4340225"/>
          <p14:tracePt t="36406" x="2054225" y="4357688"/>
          <p14:tracePt t="36443" x="2044700" y="4357688"/>
          <p14:tracePt t="36467" x="2044700" y="4367213"/>
          <p14:tracePt t="36482" x="2044700" y="4375150"/>
          <p14:tracePt t="36505" x="2044700" y="4384675"/>
          <p14:tracePt t="36535" x="2044700" y="4394200"/>
          <p14:tracePt t="36559" x="2044700" y="4402138"/>
          <p14:tracePt t="36574" x="2044700" y="4411663"/>
          <p14:tracePt t="36589" x="2044700" y="4419600"/>
          <p14:tracePt t="36597" x="2044700" y="4438650"/>
          <p14:tracePt t="36604" x="2044700" y="4446588"/>
          <p14:tracePt t="36620" x="2044700" y="4456113"/>
          <p14:tracePt t="36631" x="2081213" y="4465638"/>
          <p14:tracePt t="36649" x="2098675" y="4483100"/>
          <p14:tracePt t="36649" x="2108200" y="4491038"/>
          <p14:tracePt t="36666" x="2152650" y="4491038"/>
          <p14:tracePt t="36682" x="2197100" y="4510088"/>
          <p14:tracePt t="36700" x="2259013" y="4510088"/>
          <p14:tracePt t="36715" x="2322513" y="4510088"/>
          <p14:tracePt t="36715" x="2357438" y="4510088"/>
          <p14:tracePt t="36736" x="2384425" y="4510088"/>
          <p14:tracePt t="36748" x="2428875" y="4491038"/>
          <p14:tracePt t="36748" x="2455863" y="4483100"/>
          <p14:tracePt t="36767" x="2490788" y="4456113"/>
          <p14:tracePt t="36784" x="2509838" y="4446588"/>
          <p14:tracePt t="36799" x="2517775" y="4438650"/>
          <p14:tracePt t="36816" x="2536825" y="4438650"/>
          <p14:tracePt t="36831" x="2544763" y="4438650"/>
          <p14:tracePt t="36848" x="2544763" y="4429125"/>
          <p14:tracePt t="37159" x="2554288" y="4402138"/>
          <p14:tracePt t="37166" x="2598738" y="4375150"/>
          <p14:tracePt t="37182" x="2687638" y="4286250"/>
          <p14:tracePt t="37199" x="2786063" y="4197350"/>
          <p14:tracePt t="37215" x="2938463" y="4062413"/>
          <p14:tracePt t="37232" x="3089275" y="3929063"/>
          <p14:tracePt t="37248" x="3232150" y="3840163"/>
          <p14:tracePt t="37265" x="3402013" y="3714750"/>
          <p14:tracePt t="37284" x="3465513" y="3670300"/>
          <p14:tracePt t="37298" x="3544888" y="3643313"/>
          <p14:tracePt t="37316" x="3625850" y="3616325"/>
          <p14:tracePt t="37331" x="3697288" y="3598863"/>
          <p14:tracePt t="37331" x="3724275" y="3598863"/>
          <p14:tracePt t="37352" x="3759200" y="3598863"/>
          <p14:tracePt t="37364" x="3840163" y="3598863"/>
          <p14:tracePt t="37385" x="3919538" y="3608388"/>
          <p14:tracePt t="37398" x="3965575" y="3616325"/>
          <p14:tracePt t="37416" x="4027488" y="3633788"/>
          <p14:tracePt t="37432" x="4089400" y="3633788"/>
          <p14:tracePt t="37449" x="4152900" y="3633788"/>
          <p14:tracePt t="37465" x="4241800" y="3616325"/>
          <p14:tracePt t="37482" x="4286250" y="3589338"/>
          <p14:tracePt t="37498" x="4348163" y="3554413"/>
          <p14:tracePt t="37516" x="4384675" y="3517900"/>
          <p14:tracePt t="37532" x="4419600" y="3490913"/>
          <p14:tracePt t="37548" x="4456113" y="3455988"/>
          <p14:tracePt t="37548" x="4473575" y="3429000"/>
          <p14:tracePt t="37568" x="4483100" y="3411538"/>
          <p14:tracePt t="37581" x="4518025" y="3330575"/>
          <p14:tracePt t="37600" x="4545013" y="3303588"/>
          <p14:tracePt t="37615" x="4554538" y="3241675"/>
          <p14:tracePt t="37634" x="4562475" y="3179763"/>
          <p14:tracePt t="37649" x="4562475" y="3098800"/>
          <p14:tracePt t="37649" x="4562475" y="3062288"/>
          <p14:tracePt t="37668" x="4562475" y="2982913"/>
          <p14:tracePt t="37682" x="4562475" y="2928938"/>
          <p14:tracePt t="37698" x="4562475" y="2884488"/>
          <p14:tracePt t="37715" x="4562475" y="2830513"/>
          <p14:tracePt t="37731" x="4545013" y="2813050"/>
          <p14:tracePt t="37748" x="4537075" y="2795588"/>
          <p14:tracePt t="37765" x="4491038" y="2768600"/>
          <p14:tracePt t="37783" x="4465638" y="2759075"/>
          <p14:tracePt t="37798" x="4446588" y="2759075"/>
          <p14:tracePt t="37816" x="4438650" y="2759075"/>
          <p14:tracePt t="37831" x="4411663" y="2759075"/>
          <p14:tracePt t="37851" x="4394200" y="2759075"/>
          <p14:tracePt t="37866" x="4375150" y="2759075"/>
          <p14:tracePt t="37884" x="4357688" y="2795588"/>
          <p14:tracePt t="37898" x="4330700" y="2857500"/>
          <p14:tracePt t="37915" x="4322763" y="2919413"/>
          <p14:tracePt t="37931" x="4303713" y="2982913"/>
          <p14:tracePt t="37948" x="4295775" y="3017838"/>
          <p14:tracePt t="37965" x="4295775" y="3062288"/>
          <p14:tracePt t="37965" x="4295775" y="3081338"/>
          <p14:tracePt t="37982" x="4295775" y="3116263"/>
          <p14:tracePt t="37998" x="4295775" y="3152775"/>
          <p14:tracePt t="38018" x="4303713" y="3170238"/>
          <p14:tracePt t="38031" x="4322763" y="3205163"/>
          <p14:tracePt t="38031" x="4340225" y="3214688"/>
          <p14:tracePt t="38051" x="4367213" y="3232150"/>
          <p14:tracePt t="38066" x="4394200" y="3251200"/>
          <p14:tracePt t="38083" x="4419600" y="3276600"/>
          <p14:tracePt t="38098" x="4456113" y="3286125"/>
          <p14:tracePt t="38116" x="4483100" y="3295650"/>
          <p14:tracePt t="38131" x="4527550" y="3295650"/>
          <p14:tracePt t="38149" x="4562475" y="3295650"/>
          <p14:tracePt t="38165" x="4598988" y="3295650"/>
          <p14:tracePt t="38165" x="4616450" y="3295650"/>
          <p14:tracePt t="38184" x="4660900" y="3295650"/>
          <p14:tracePt t="38198" x="4714875" y="3276600"/>
          <p14:tracePt t="38215" x="4741863" y="3259138"/>
          <p14:tracePt t="38231" x="4776788" y="3232150"/>
          <p14:tracePt t="38250" x="4813300" y="3205163"/>
          <p14:tracePt t="38250" x="4822825" y="3187700"/>
          <p14:tracePt t="38267" x="4840288" y="3160713"/>
          <p14:tracePt t="38283" x="4857750" y="3125788"/>
          <p14:tracePt t="38299" x="4867275" y="3081338"/>
          <p14:tracePt t="38315" x="4875213" y="3044825"/>
          <p14:tracePt t="38332" x="4875213" y="3000375"/>
          <p14:tracePt t="38348" x="4875213" y="2955925"/>
          <p14:tracePt t="38348" x="4875213" y="2946400"/>
          <p14:tracePt t="38367" x="4875213" y="2919413"/>
          <p14:tracePt t="38380" x="4875213" y="2857500"/>
          <p14:tracePt t="38399" x="4875213" y="2822575"/>
          <p14:tracePt t="38414" x="4840288" y="2776538"/>
          <p14:tracePt t="38432" x="4803775" y="2724150"/>
          <p14:tracePt t="38448" x="4768850" y="2687638"/>
          <p14:tracePt t="38448" x="4751388" y="2652713"/>
          <p14:tracePt t="38468" x="4732338" y="2633663"/>
          <p14:tracePt t="38481" x="4687888" y="2608263"/>
          <p14:tracePt t="38501" x="4652963" y="2598738"/>
          <p14:tracePt t="38514" x="4633913" y="2581275"/>
          <p14:tracePt t="38533" x="4616450" y="2571750"/>
          <p14:tracePt t="38549" x="4598988" y="2571750"/>
          <p14:tracePt t="38564" x="4581525" y="2571750"/>
          <p14:tracePt t="38564" x="4572000" y="2571750"/>
          <p14:tracePt t="38583" x="4562475" y="2571750"/>
          <p14:tracePt t="38598" x="4554538" y="2571750"/>
          <p14:tracePt t="38614" x="4545013" y="2571750"/>
          <p14:tracePt t="38630" x="4537075" y="2589213"/>
          <p14:tracePt t="38647" x="4518025" y="2598738"/>
          <p14:tracePt t="38664" x="4500563" y="2625725"/>
          <p14:tracePt t="38684" x="4491038" y="2660650"/>
          <p14:tracePt t="38698" x="4465638" y="2705100"/>
          <p14:tracePt t="38716" x="4456113" y="2759075"/>
          <p14:tracePt t="38731" x="4429125" y="2822575"/>
          <p14:tracePt t="38748" x="4402138" y="2884488"/>
          <p14:tracePt t="38765" x="4394200" y="2965450"/>
          <p14:tracePt t="38765" x="4394200" y="3000375"/>
          <p14:tracePt t="38782" x="4375150" y="3036888"/>
          <p14:tracePt t="38799" x="4375150" y="3062288"/>
          <p14:tracePt t="38815" x="4375150" y="3098800"/>
          <p14:tracePt t="38832" x="4375150" y="3116263"/>
          <p14:tracePt t="38848" x="4375150" y="3152775"/>
          <p14:tracePt t="38848" x="4375150" y="3160713"/>
          <p14:tracePt t="38868" x="4375150" y="3170238"/>
          <p14:tracePt t="38880" x="4375150" y="3197225"/>
          <p14:tracePt t="38900" x="4375150" y="3224213"/>
          <p14:tracePt t="38915" x="4375150" y="3268663"/>
          <p14:tracePt t="38932" x="4375150" y="3295650"/>
          <p14:tracePt t="38948" x="4384675" y="3330575"/>
          <p14:tracePt t="38965" x="4402138" y="3375025"/>
          <p14:tracePt t="38965" x="4419600" y="3402013"/>
          <p14:tracePt t="38983" x="4429125" y="3419475"/>
          <p14:tracePt t="38998" x="4446588" y="3455988"/>
          <p14:tracePt t="39015" x="4456113" y="3473450"/>
          <p14:tracePt t="39032" x="4483100" y="3490913"/>
          <p14:tracePt t="39049" x="4500563" y="3517900"/>
          <p14:tracePt t="39065" x="4518025" y="3536950"/>
          <p14:tracePt t="39065" x="4545013" y="3536950"/>
          <p14:tracePt t="39084" x="4562475" y="3544888"/>
          <p14:tracePt t="39098" x="4589463" y="3544888"/>
          <p14:tracePt t="39117" x="4616450" y="3544888"/>
          <p14:tracePt t="39131" x="4660900" y="3544888"/>
          <p14:tracePt t="39131" x="4670425" y="3544888"/>
          <p14:tracePt t="39152" x="4679950" y="3544888"/>
          <p14:tracePt t="39164" x="4724400" y="3517900"/>
          <p14:tracePt t="39183" x="4768850" y="3500438"/>
          <p14:tracePt t="39198" x="4803775" y="3446463"/>
          <p14:tracePt t="39214" x="4830763" y="3402013"/>
          <p14:tracePt t="39231" x="4857750" y="3348038"/>
          <p14:tracePt t="39248" x="4867275" y="3322638"/>
          <p14:tracePt t="39265" x="4867275" y="3268663"/>
          <p14:tracePt t="39265" x="4875213" y="3251200"/>
          <p14:tracePt t="39283" x="4875213" y="3187700"/>
          <p14:tracePt t="39299" x="4875213" y="3108325"/>
          <p14:tracePt t="39315" x="4875213" y="3054350"/>
          <p14:tracePt t="39333" x="4875213" y="2973388"/>
          <p14:tracePt t="39349" x="4867275" y="2884488"/>
          <p14:tracePt t="39367" x="4867275" y="2867025"/>
          <p14:tracePt t="39381" x="4822825" y="2822575"/>
          <p14:tracePt t="39399" x="4786313" y="2795588"/>
          <p14:tracePt t="39414" x="4759325" y="2776538"/>
          <p14:tracePt t="39431" x="4724400" y="2759075"/>
          <p14:tracePt t="39448" x="4687888" y="2741613"/>
          <p14:tracePt t="39464" x="4643438" y="2732088"/>
          <p14:tracePt t="39464" x="4625975" y="2732088"/>
          <p14:tracePt t="39483" x="4598988" y="2732088"/>
          <p14:tracePt t="39498" x="4572000" y="2732088"/>
          <p14:tracePt t="39515" x="4527550" y="2751138"/>
          <p14:tracePt t="39532" x="4483100" y="2768600"/>
          <p14:tracePt t="39549" x="4438650" y="2803525"/>
          <p14:tracePt t="39564" x="4402138" y="2857500"/>
          <p14:tracePt t="39564" x="4394200" y="2884488"/>
          <p14:tracePt t="39584" x="4348163" y="2946400"/>
          <p14:tracePt t="39599" x="4340225" y="3009900"/>
          <p14:tracePt t="39616" x="4330700" y="3071813"/>
          <p14:tracePt t="39631" x="4330700" y="3133725"/>
          <p14:tracePt t="39648" x="4330700" y="3224213"/>
          <p14:tracePt t="39664" x="4357688" y="3303588"/>
          <p14:tracePt t="39664" x="4375150" y="3357563"/>
          <p14:tracePt t="39682" x="4411663" y="3446463"/>
          <p14:tracePt t="39698" x="4456113" y="3544888"/>
          <p14:tracePt t="39714" x="4491038" y="3625850"/>
          <p14:tracePt t="39731" x="4527550" y="3679825"/>
          <p14:tracePt t="39748" x="4581525" y="3741738"/>
          <p14:tracePt t="39764" x="4608513" y="3776663"/>
          <p14:tracePt t="39781" x="4625975" y="3822700"/>
          <p14:tracePt t="39801" x="4633913" y="3830638"/>
          <p14:tracePt t="39813" x="4643438" y="3830638"/>
          <p14:tracePt t="40144" x="4670425" y="3830638"/>
          <p14:tracePt t="40151" x="4697413" y="3822700"/>
          <p14:tracePt t="40164" x="4768850" y="3795713"/>
          <p14:tracePt t="40164" x="4813300" y="3786188"/>
          <p14:tracePt t="40184" x="4983163" y="3741738"/>
          <p14:tracePt t="40198" x="5187950" y="3705225"/>
          <p14:tracePt t="40216" x="5402263" y="3687763"/>
          <p14:tracePt t="40231" x="5599113" y="3687763"/>
          <p14:tracePt t="40231" x="5680075" y="3697288"/>
          <p14:tracePt t="40251" x="5751513" y="3705225"/>
          <p14:tracePt t="40263" x="6010275" y="3776663"/>
          <p14:tracePt t="40283" x="6126163" y="3822700"/>
          <p14:tracePt t="40299" x="6242050" y="3875088"/>
          <p14:tracePt t="40314" x="6340475" y="3946525"/>
          <p14:tracePt t="40332" x="6411913" y="4017963"/>
          <p14:tracePt t="40347" x="6465888" y="4062413"/>
          <p14:tracePt t="40347" x="6500813" y="4089400"/>
          <p14:tracePt t="40367" x="6527800" y="4116388"/>
          <p14:tracePt t="40380" x="6581775" y="4152900"/>
          <p14:tracePt t="40400" x="6581775" y="4160838"/>
          <p14:tracePt t="40414" x="6599238" y="4133850"/>
          <p14:tracePt t="40751" x="6626225" y="4098925"/>
          <p14:tracePt t="40760" x="6661150" y="4054475"/>
          <p14:tracePt t="40766" x="6705600" y="3990975"/>
          <p14:tracePt t="40781" x="6973888" y="3705225"/>
          <p14:tracePt t="40799" x="7170738" y="3554413"/>
          <p14:tracePt t="40815" x="7348538" y="3394075"/>
          <p14:tracePt t="40833" x="7518400" y="3232150"/>
          <p14:tracePt t="40848" x="7670800" y="3108325"/>
          <p14:tracePt t="40866" x="7840663" y="2965450"/>
          <p14:tracePt t="40882" x="8027988" y="2795588"/>
          <p14:tracePt t="40900" x="8143875" y="2679700"/>
          <p14:tracePt t="40915" x="8224838" y="2581275"/>
          <p14:tracePt t="40934" x="8286750" y="2465388"/>
          <p14:tracePt t="40949" x="8348663" y="2339975"/>
          <p14:tracePt t="40968" x="8367713" y="2303463"/>
          <p14:tracePt t="40980" x="8375650" y="2232025"/>
          <p14:tracePt t="41000" x="8385175" y="2224088"/>
          <p14:tracePt t="41015" x="8375650" y="2214563"/>
          <p14:tracePt t="41339" x="8358188" y="2197100"/>
          <p14:tracePt t="41344" x="8340725" y="2179638"/>
          <p14:tracePt t="41353" x="8323263" y="2160588"/>
          <p14:tracePt t="41364" x="8251825" y="2116138"/>
          <p14:tracePt t="41381" x="8134350" y="2054225"/>
          <p14:tracePt t="41381" x="8054975" y="2000250"/>
          <p14:tracePt t="41402" x="7920038" y="1955800"/>
          <p14:tracePt t="41415" x="7759700" y="1928813"/>
          <p14:tracePt t="41433" x="7589838" y="1911350"/>
          <p14:tracePt t="41448" x="7439025" y="1911350"/>
          <p14:tracePt t="41466" x="7296150" y="1911350"/>
          <p14:tracePt t="41482" x="7197725" y="1919288"/>
          <p14:tracePt t="41482" x="7143750" y="1928813"/>
          <p14:tracePt t="41499" x="7062788" y="1973263"/>
          <p14:tracePt t="41515" x="7000875" y="2009775"/>
          <p14:tracePt t="41532" x="6938963" y="2044700"/>
          <p14:tracePt t="41548" x="6884988" y="2081213"/>
          <p14:tracePt t="41565" x="6840538" y="2133600"/>
          <p14:tracePt t="41565" x="6823075" y="2143125"/>
          <p14:tracePt t="41585" x="6813550" y="2170113"/>
          <p14:tracePt t="41597" x="6796088" y="2187575"/>
          <p14:tracePt t="41617" x="6777038" y="2187575"/>
          <p14:tracePt t="41808" x="6732588" y="2187575"/>
          <p14:tracePt t="41814" x="6715125" y="2187575"/>
          <p14:tracePt t="41822" x="6670675" y="2205038"/>
          <p14:tracePt t="41831" x="6626225" y="2205038"/>
          <p14:tracePt t="41848" x="6599238" y="2205038"/>
          <p14:tracePt t="41848" x="6581775" y="2205038"/>
          <p14:tracePt t="41868" x="6572250" y="2205038"/>
          <p14:tracePt t="41883" x="6572250" y="2197100"/>
          <p14:tracePt t="41900" x="6572250" y="2152650"/>
          <p14:tracePt t="41915" x="6608763" y="2081213"/>
          <p14:tracePt t="41933" x="6661150" y="2009775"/>
          <p14:tracePt t="41948" x="6742113" y="1928813"/>
          <p14:tracePt t="41965" x="6804025" y="1866900"/>
          <p14:tracePt t="41981" x="6894513" y="1803400"/>
          <p14:tracePt t="41981" x="6946900" y="1776413"/>
          <p14:tracePt t="41999" x="7045325" y="1751013"/>
          <p14:tracePt t="42015" x="7134225" y="1741488"/>
          <p14:tracePt t="42032" x="7197725" y="1741488"/>
          <p14:tracePt t="42048" x="7277100" y="1741488"/>
          <p14:tracePt t="42065" x="7323138" y="1776413"/>
          <p14:tracePt t="42065" x="7367588" y="1803400"/>
          <p14:tracePt t="42085" x="7375525" y="1847850"/>
          <p14:tracePt t="42097" x="7466013" y="1955800"/>
          <p14:tracePt t="42116" x="7537450" y="2036763"/>
          <p14:tracePt t="42132" x="7608888" y="2098675"/>
          <p14:tracePt t="42149" x="7653338" y="2170113"/>
          <p14:tracePt t="42165" x="7724775" y="2214563"/>
          <p14:tracePt t="42182" x="7769225" y="2259013"/>
          <p14:tracePt t="42182" x="7796213" y="2268538"/>
          <p14:tracePt t="42199" x="7831138" y="2303463"/>
          <p14:tracePt t="42215" x="7867650" y="2303463"/>
          <p14:tracePt t="42232" x="7885113" y="2312988"/>
          <p14:tracePt t="42248" x="7894638" y="2312988"/>
          <p14:tracePt t="42264" x="7902575" y="2312988"/>
          <p14:tracePt t="42545" x="7929563" y="2303463"/>
          <p14:tracePt t="42552" x="7956550" y="2286000"/>
          <p14:tracePt t="42565" x="8045450" y="2259013"/>
          <p14:tracePt t="42565" x="8089900" y="2232025"/>
          <p14:tracePt t="42584" x="8143875" y="2224088"/>
          <p14:tracePt t="42597" x="8331200" y="2160588"/>
          <p14:tracePt t="42616" x="8439150" y="2152650"/>
          <p14:tracePt t="42631" x="8518525" y="2125663"/>
          <p14:tracePt t="42649" x="8609013" y="2125663"/>
          <p14:tracePt t="42665" x="8661400" y="2108200"/>
          <p14:tracePt t="42665" x="8680450" y="2108200"/>
          <p14:tracePt t="42685" x="8724900" y="2098675"/>
          <p14:tracePt t="42697" x="8777288" y="2089150"/>
          <p14:tracePt t="42716" x="8823325" y="2071688"/>
          <p14:tracePt t="42732" x="8867775" y="2062163"/>
          <p14:tracePt t="42749" x="8902700" y="2054225"/>
          <p14:tracePt t="42765" x="8939213" y="2027238"/>
          <p14:tracePt t="42765" x="8947150" y="2027238"/>
          <p14:tracePt t="42784" x="8966200" y="2017713"/>
          <p14:tracePt t="42797" x="9001125" y="2000250"/>
          <p14:tracePt t="42818" x="9001125" y="1990725"/>
          <p14:tracePt t="42830" x="9010650" y="1990725"/>
          <p14:tracePt t="42847" x="9018588" y="1973263"/>
          <p14:tracePt t="42866" x="9018588" y="1965325"/>
          <p14:tracePt t="42883" x="9018588" y="1955800"/>
          <p14:tracePt t="42897" x="9018588" y="1928813"/>
          <p14:tracePt t="42915" x="9018588" y="1893888"/>
          <p14:tracePt t="42932" x="9018588" y="1839913"/>
          <p14:tracePt t="42948" x="8974138" y="1758950"/>
          <p14:tracePt t="42966" x="8929688" y="1679575"/>
          <p14:tracePt t="42981" x="8885238" y="1608138"/>
          <p14:tracePt t="42981" x="8858250" y="1571625"/>
          <p14:tracePt t="43000" x="8804275" y="1517650"/>
          <p14:tracePt t="43016" x="8769350" y="1473200"/>
          <p14:tracePt t="43034" x="8732838" y="1446213"/>
          <p14:tracePt t="43048" x="8688388" y="1428750"/>
          <p14:tracePt t="43064" x="8653463" y="1401763"/>
          <p14:tracePt t="43064" x="8626475" y="1401763"/>
          <p14:tracePt t="43084" x="8616950" y="1401763"/>
          <p14:tracePt t="43097" x="8555038" y="1393825"/>
          <p14:tracePt t="43116" x="8491538" y="1393825"/>
          <p14:tracePt t="43131" x="8447088" y="1393825"/>
          <p14:tracePt t="43149" x="8367713" y="1393825"/>
          <p14:tracePt t="43165" x="8304213" y="1393825"/>
          <p14:tracePt t="43165" x="8269288" y="1393825"/>
          <p14:tracePt t="43184" x="8242300" y="1393825"/>
          <p14:tracePt t="43197" x="8143875" y="1411288"/>
          <p14:tracePt t="43218" x="8099425" y="1428750"/>
          <p14:tracePt t="43232" x="8062913" y="1455738"/>
          <p14:tracePt t="43250" x="8010525" y="1482725"/>
          <p14:tracePt t="43264" x="7991475" y="1509713"/>
          <p14:tracePt t="43282" x="7956550" y="1536700"/>
          <p14:tracePt t="43282" x="7939088" y="1544638"/>
          <p14:tracePt t="43299" x="7920038" y="1562100"/>
          <p14:tracePt t="43315" x="7894638" y="1598613"/>
          <p14:tracePt t="43332" x="7875588" y="1616075"/>
          <p14:tracePt t="43348" x="7848600" y="1652588"/>
          <p14:tracePt t="43366" x="7840663" y="1679575"/>
          <p14:tracePt t="43381" x="7831138" y="1714500"/>
          <p14:tracePt t="43381" x="7831138" y="1724025"/>
          <p14:tracePt t="43400" x="7823200" y="1758950"/>
          <p14:tracePt t="43415" x="7823200" y="1785938"/>
          <p14:tracePt t="43433" x="7823200" y="1830388"/>
          <p14:tracePt t="43448" x="7823200" y="1866900"/>
          <p14:tracePt t="43448" x="7823200" y="1893888"/>
          <p14:tracePt t="43469" x="7823200" y="1911350"/>
          <p14:tracePt t="43480" x="7902575" y="2017713"/>
          <p14:tracePt t="43500" x="7983538" y="2089150"/>
          <p14:tracePt t="43515" x="8126413" y="2170113"/>
          <p14:tracePt t="43532" x="8242300" y="2224088"/>
          <p14:tracePt t="43548" x="8402638" y="2286000"/>
          <p14:tracePt t="43564" x="8501063" y="2330450"/>
          <p14:tracePt t="43564" x="8555038" y="2339975"/>
          <p14:tracePt t="43584" x="8609013" y="2357438"/>
          <p14:tracePt t="43597" x="8786813" y="2384425"/>
          <p14:tracePt t="43616" x="8875713" y="2401888"/>
          <p14:tracePt t="43631" x="8966200" y="2411413"/>
          <p14:tracePt t="43649" x="9045575" y="2428875"/>
          <p14:tracePt t="43664" x="9126538" y="2438400"/>
          <p14:tracePt t="43664" x="9161463" y="2438400"/>
          <p14:tracePt t="43684" x="9188450" y="2438400"/>
          <p14:tracePt t="43697" x="9286875" y="2438400"/>
          <p14:tracePt t="43717" x="9331325" y="2438400"/>
          <p14:tracePt t="43730" x="9375775" y="2438400"/>
          <p14:tracePt t="43749" x="9420225" y="2411413"/>
          <p14:tracePt t="43764" x="9456738" y="2384425"/>
          <p14:tracePt t="43781" x="9510713" y="2339975"/>
          <p14:tracePt t="43781" x="9537700" y="2295525"/>
          <p14:tracePt t="43799" x="9572625" y="2232025"/>
          <p14:tracePt t="43815" x="9617075" y="2133600"/>
          <p14:tracePt t="43832" x="9644063" y="2062163"/>
          <p14:tracePt t="43848" x="9671050" y="1982788"/>
          <p14:tracePt t="43866" x="9671050" y="1919288"/>
          <p14:tracePt t="43880" x="9671050" y="1857375"/>
          <p14:tracePt t="43880" x="9671050" y="1839913"/>
          <p14:tracePt t="43901" x="9671050" y="1812925"/>
          <p14:tracePt t="43913" x="9653588" y="1741488"/>
          <p14:tracePt t="43933" x="9609138" y="1679575"/>
          <p14:tracePt t="43948" x="9545638" y="1643063"/>
          <p14:tracePt t="43965" x="9483725" y="1589088"/>
          <p14:tracePt t="43981" x="9420225" y="1562100"/>
          <p14:tracePt t="43981" x="9375775" y="1544638"/>
          <p14:tracePt t="43999" x="9313863" y="1527175"/>
          <p14:tracePt t="44015" x="9251950" y="1527175"/>
          <p14:tracePt t="44031" x="9188450" y="1509713"/>
          <p14:tracePt t="44048" x="9144000" y="1509713"/>
          <p14:tracePt t="44064" x="9082088" y="1509713"/>
          <p14:tracePt t="44064" x="9063038" y="1517650"/>
          <p14:tracePt t="44084" x="9018588" y="1527175"/>
          <p14:tracePt t="44096" x="8947150" y="1589088"/>
          <p14:tracePt t="44117" x="8885238" y="1625600"/>
          <p14:tracePt t="44131" x="8858250" y="1660525"/>
          <p14:tracePt t="44149" x="8840788" y="1679575"/>
          <p14:tracePt t="44164" x="8823325" y="1687513"/>
          <p14:tracePt t="44181" x="8813800" y="1714500"/>
          <p14:tracePt t="44198" x="8796338" y="1724025"/>
          <p14:tracePt t="44213" x="8786813" y="1731963"/>
          <p14:tracePt t="44231" x="8786813" y="1741488"/>
          <p14:tracePt t="44247" x="8769350" y="1741488"/>
          <p14:tracePt t="44568" x="8759825" y="1741488"/>
          <p14:tracePt t="44576" x="8732838" y="1741488"/>
          <p14:tracePt t="44583" x="8724900" y="1741488"/>
          <p14:tracePt t="44597" x="8626475" y="1741488"/>
          <p14:tracePt t="44615" x="8518525" y="1741488"/>
          <p14:tracePt t="44632" x="8429625" y="1741488"/>
          <p14:tracePt t="44647" x="8304213" y="1741488"/>
          <p14:tracePt t="44665" x="8197850" y="1741488"/>
          <p14:tracePt t="44681" x="8099425" y="1768475"/>
          <p14:tracePt t="44681" x="8062913" y="1785938"/>
          <p14:tracePt t="44700" x="8018463" y="1795463"/>
          <p14:tracePt t="44713" x="7902575" y="1847850"/>
          <p14:tracePt t="44732" x="7840663" y="1893888"/>
          <p14:tracePt t="44748" x="7777163" y="1928813"/>
          <p14:tracePt t="44766" x="7724775" y="1965325"/>
          <p14:tracePt t="44781" x="7688263" y="2017713"/>
          <p14:tracePt t="44781" x="7680325" y="2027238"/>
          <p14:tracePt t="44801" x="7643813" y="2071688"/>
          <p14:tracePt t="44816" x="7608888" y="2116138"/>
          <p14:tracePt t="44831" x="7589838" y="2152650"/>
          <p14:tracePt t="44848" x="7562850" y="2197100"/>
          <p14:tracePt t="44864" x="7545388" y="2241550"/>
          <p14:tracePt t="44882" x="7518400" y="2322513"/>
          <p14:tracePt t="44897" x="7500938" y="2411413"/>
          <p14:tracePt t="44916" x="7491413" y="2473325"/>
          <p14:tracePt t="44931" x="7473950" y="2517775"/>
          <p14:tracePt t="44948" x="7473950" y="2562225"/>
          <p14:tracePt t="44964" x="7473950" y="2598738"/>
          <p14:tracePt t="44964" x="7473950" y="2616200"/>
          <p14:tracePt t="44984" x="7456488" y="2633663"/>
          <p14:tracePt t="45262" x="7412038" y="2660650"/>
          <p14:tracePt t="45267" x="7375525" y="2687638"/>
          <p14:tracePt t="45279" x="7304088" y="2751138"/>
          <p14:tracePt t="45297" x="7197725" y="2857500"/>
          <p14:tracePt t="45316" x="7143750" y="2938463"/>
          <p14:tracePt t="45330" x="7089775" y="3009900"/>
          <p14:tracePt t="45348" x="7062788" y="3081338"/>
          <p14:tracePt t="45364" x="7062788" y="3179763"/>
          <p14:tracePt t="45382" x="7062788" y="3286125"/>
          <p14:tracePt t="45397" x="7081838" y="3411538"/>
          <p14:tracePt t="45417" x="7108825" y="3473450"/>
          <p14:tracePt t="45431" x="7153275" y="3544888"/>
          <p14:tracePt t="45450" x="7170738" y="3589338"/>
          <p14:tracePt t="45464" x="7205663" y="3625850"/>
          <p14:tracePt t="45482" x="7259638" y="3660775"/>
          <p14:tracePt t="45497" x="7331075" y="3724275"/>
          <p14:tracePt t="45515" x="7375525" y="3751263"/>
          <p14:tracePt t="45532" x="7429500" y="3776663"/>
          <p14:tracePt t="45547" x="7473950" y="3786188"/>
          <p14:tracePt t="45564" x="7518400" y="3795713"/>
          <p14:tracePt t="45580" x="7554913" y="3795713"/>
          <p14:tracePt t="45580" x="7581900" y="3795713"/>
          <p14:tracePt t="45600" x="7589838" y="3795713"/>
          <p14:tracePt t="45613" x="7626350" y="3795713"/>
          <p14:tracePt t="45632" x="7653338" y="3795713"/>
          <p14:tracePt t="45648" x="7670800" y="3795713"/>
          <p14:tracePt t="45666" x="7688263" y="3795713"/>
          <p14:tracePt t="45681" x="7715250" y="3795713"/>
          <p14:tracePt t="45698" x="7724775" y="3795713"/>
          <p14:tracePt t="45713" x="7742238" y="3795713"/>
          <p14:tracePt t="45731" x="7751763" y="3795713"/>
          <p14:tracePt t="45746" x="7759700" y="3795713"/>
          <p14:tracePt t="45763" x="7769225" y="3795713"/>
          <p14:tracePt t="45780" x="7777163" y="3795713"/>
          <p14:tracePt t="45798" x="7796213" y="3795713"/>
          <p14:tracePt t="45813" x="7804150" y="3795713"/>
          <p14:tracePt t="45830" x="7813675" y="3795713"/>
          <p14:tracePt t="45846" x="7831138" y="3795713"/>
          <p14:tracePt t="45865" x="7840663" y="3795713"/>
          <p14:tracePt t="45884" x="7848600" y="3795713"/>
          <p14:tracePt t="45896" x="7875588" y="3795713"/>
          <p14:tracePt t="45916" x="7885113" y="3795713"/>
          <p14:tracePt t="45937" x="7894638" y="3795713"/>
          <p14:tracePt t="45953" x="7902575" y="3795713"/>
          <p14:tracePt t="45977" x="7912100" y="3795713"/>
          <p14:tracePt t="46014" x="7920038" y="3795713"/>
          <p14:tracePt t="46069" x="7920038" y="3786188"/>
          <p14:tracePt t="46122" x="7920038" y="3776663"/>
          <p14:tracePt t="46137" x="7920038" y="3768725"/>
          <p14:tracePt t="46152" x="7920038" y="3759200"/>
          <p14:tracePt t="46161" x="7920038" y="3751263"/>
          <p14:tracePt t="46176" x="7920038" y="3732213"/>
          <p14:tracePt t="46183" x="7920038" y="3724275"/>
          <p14:tracePt t="46199" x="7920038" y="3714750"/>
          <p14:tracePt t="46214" x="7920038" y="3697288"/>
          <p14:tracePt t="46232" x="7912100" y="3697288"/>
          <p14:tracePt t="46246" x="7902575" y="3687763"/>
          <p14:tracePt t="46265" x="7894638" y="3679825"/>
          <p14:tracePt t="46281" x="7894638" y="3660775"/>
          <p14:tracePt t="46298" x="7885113" y="3660775"/>
          <p14:tracePt t="46313" x="7885113" y="3652838"/>
          <p14:tracePt t="46330" x="7875588" y="3652838"/>
          <p14:tracePt t="46346" x="7875588" y="3643313"/>
          <p14:tracePt t="46363" x="7858125" y="3643313"/>
          <p14:tracePt t="46380" x="7858125" y="3633788"/>
          <p14:tracePt t="46396" x="7848600" y="3633788"/>
          <p14:tracePt t="46413" x="7840663" y="3633788"/>
          <p14:tracePt t="46430" x="7840663" y="3625850"/>
          <p14:tracePt t="46446" x="7831138" y="3625850"/>
          <p14:tracePt t="46463" x="7823200" y="3625850"/>
          <p14:tracePt t="46500" x="7813675" y="3625850"/>
          <p14:tracePt t="46522" x="7804150" y="3625850"/>
          <p14:tracePt t="46547" x="7786688" y="3625850"/>
          <p14:tracePt t="46583" x="7786688" y="3633788"/>
          <p14:tracePt t="46730" x="7786688" y="3643313"/>
          <p14:tracePt t="46799" x="7786688" y="3652838"/>
          <p14:tracePt t="46868" x="7786688" y="3670300"/>
          <p14:tracePt t="46899" x="7786688" y="3679825"/>
          <p14:tracePt t="46937" x="7796213" y="3679825"/>
          <p14:tracePt t="46968" x="7804150" y="3679825"/>
          <p14:tracePt t="46984" x="7813675" y="3679825"/>
          <p14:tracePt t="46999" x="7823200" y="3679825"/>
          <p14:tracePt t="47007" x="7831138" y="3679825"/>
          <p14:tracePt t="47022" x="7840663" y="3679825"/>
          <p14:tracePt t="47038" x="7848600" y="3679825"/>
          <p14:tracePt t="47052" x="7867650" y="3679825"/>
          <p14:tracePt t="47068" x="7875588" y="3679825"/>
          <p14:tracePt t="47091" x="7875588" y="3660775"/>
          <p14:tracePt t="47114" x="7875588" y="3652838"/>
          <p14:tracePt t="47145" x="7875588" y="3643313"/>
          <p14:tracePt t="47169" x="7875588" y="3633788"/>
          <p14:tracePt t="47183" x="7875588" y="3625850"/>
          <p14:tracePt t="47200" x="7875588" y="3616325"/>
          <p14:tracePt t="47206" x="7875588" y="3608388"/>
          <p14:tracePt t="47222" x="7875588" y="3589338"/>
          <p14:tracePt t="47230" x="7875588" y="3581400"/>
          <p14:tracePt t="47246" x="7875588" y="3571875"/>
          <p14:tracePt t="47263" x="7875588" y="3562350"/>
          <p14:tracePt t="47279" x="7875588" y="3554413"/>
          <p14:tracePt t="47296" x="7858125" y="3544888"/>
          <p14:tracePt t="47313" x="7848600" y="3544888"/>
          <p14:tracePt t="47313" x="7840663" y="3536950"/>
          <p14:tracePt t="47330" x="7831138" y="3536950"/>
          <p14:tracePt t="47346" x="7823200" y="3536950"/>
          <p14:tracePt t="47363" x="7813675" y="3536950"/>
          <p14:tracePt t="47379" x="7804150" y="3536950"/>
          <p14:tracePt t="47396" x="7786688" y="3536950"/>
          <p14:tracePt t="47416" x="7777163" y="3536950"/>
          <p14:tracePt t="47437" x="7769225" y="3536950"/>
          <p14:tracePt t="47468" x="7759700" y="3544888"/>
          <p14:tracePt t="47508" x="7759700" y="3554413"/>
          <p14:tracePt t="47523" x="7751763" y="3562350"/>
          <p14:tracePt t="47537" x="7751763" y="3571875"/>
          <p14:tracePt t="47553" x="7751763" y="3581400"/>
          <p14:tracePt t="47563" x="7751763" y="3598863"/>
          <p14:tracePt t="47579" x="7751763" y="3608388"/>
          <p14:tracePt t="47596" x="7751763" y="3616325"/>
          <p14:tracePt t="47613" x="7751763" y="3633788"/>
          <p14:tracePt t="47633" x="7751763" y="3643313"/>
          <p14:tracePt t="47646" x="7751763" y="3670300"/>
          <p14:tracePt t="47666" x="7751763" y="3679825"/>
          <p14:tracePt t="47679" x="7751763" y="3687763"/>
          <p14:tracePt t="47696" x="7751763" y="3697288"/>
          <p14:tracePt t="47713" x="7751763" y="3705225"/>
          <p14:tracePt t="47729" x="7759700" y="3705225"/>
          <p14:tracePt t="47746" x="7759700" y="3714750"/>
          <p14:tracePt t="47762" x="7769225" y="3714750"/>
          <p14:tracePt t="47779" x="7777163" y="3714750"/>
          <p14:tracePt t="47799" x="7796213" y="3714750"/>
          <p14:tracePt t="47814" x="7804150" y="3714750"/>
          <p14:tracePt t="47830" x="7813675" y="3714750"/>
          <p14:tracePt t="47846" x="7823200" y="3714750"/>
          <p14:tracePt t="47863" x="7831138" y="3714750"/>
          <p14:tracePt t="47883" x="7840663" y="3714750"/>
          <p14:tracePt t="47898" x="7848600" y="3714750"/>
          <p14:tracePt t="47929" x="7848600" y="3705225"/>
          <p14:tracePt t="47968" x="7867650" y="3705225"/>
          <p14:tracePt t="47976" x="7867650" y="3697288"/>
          <p14:tracePt t="48007" x="7867650" y="3687763"/>
          <p14:tracePt t="48029" x="7867650" y="3679825"/>
          <p14:tracePt t="48053" x="7867650" y="3660775"/>
          <p14:tracePt t="48076" x="7867650" y="3652838"/>
          <p14:tracePt t="48114" x="7867650" y="3643313"/>
          <p14:tracePt t="48145" x="7867650" y="3633788"/>
          <p14:tracePt t="48192" x="7867650" y="3625850"/>
          <p14:tracePt t="48307" x="7858125" y="3625850"/>
          <p14:tracePt t="48416" x="7858125" y="3616325"/>
          <p14:tracePt t="48423" x="7848600" y="3616325"/>
          <p14:tracePt t="48455" x="7840663" y="3616325"/>
          <p14:tracePt t="48486" x="7840663" y="3608388"/>
          <p14:tracePt t="48491" x="7831138" y="3608388"/>
          <p14:tracePt t="48514" x="7823200" y="3608388"/>
          <p14:tracePt t="48537" x="7813675" y="3608388"/>
          <p14:tracePt t="48553" x="7804150" y="3608388"/>
          <p14:tracePt t="48561" x="7786688" y="3608388"/>
          <p14:tracePt t="48576" x="7777163" y="3608388"/>
          <p14:tracePt t="48583" x="7769225" y="3589338"/>
          <p14:tracePt t="48596" x="7759700" y="3589338"/>
          <p14:tracePt t="48613" x="7742238" y="3589338"/>
          <p14:tracePt t="48631" x="7732713" y="3589338"/>
          <p14:tracePt t="48660" x="7724775" y="3589338"/>
          <p14:tracePt t="48691" x="7705725" y="3589338"/>
          <p14:tracePt t="48753" x="7705725" y="3598863"/>
          <p14:tracePt t="48791" x="7705725" y="3608388"/>
          <p14:tracePt t="48814" x="7705725" y="3616325"/>
          <p14:tracePt t="48830" x="7705725" y="3625850"/>
          <p14:tracePt t="48853" x="7705725" y="3633788"/>
          <p14:tracePt t="48861" x="7705725" y="3643313"/>
          <p14:tracePt t="48884" x="7715250" y="3643313"/>
          <p14:tracePt t="48899" x="7715250" y="3652838"/>
          <p14:tracePt t="48914" x="7724775" y="3652838"/>
          <p14:tracePt t="48922" x="7732713" y="3652838"/>
          <p14:tracePt t="48930" x="7742238" y="3652838"/>
          <p14:tracePt t="48946" x="7751763" y="3652838"/>
          <p14:tracePt t="48963" x="7759700" y="3652838"/>
          <p14:tracePt t="48981" x="7769225" y="3652838"/>
          <p14:tracePt t="48996" x="7796213" y="3652838"/>
          <p14:tracePt t="49014" x="7804150" y="3652838"/>
          <p14:tracePt t="49029" x="7823200" y="3652838"/>
          <p14:tracePt t="49046" x="7840663" y="3652838"/>
          <p14:tracePt t="49063" x="7867650" y="3652838"/>
          <p14:tracePt t="49080" x="7875588" y="3652838"/>
          <p14:tracePt t="49096" x="7894638" y="3652838"/>
          <p14:tracePt t="49113" x="7912100" y="3652838"/>
          <p14:tracePt t="49132" x="7912100" y="3643313"/>
          <p14:tracePt t="49146" x="7920038" y="3643313"/>
          <p14:tracePt t="49162" x="7939088" y="3643313"/>
          <p14:tracePt t="49179" x="7939088" y="3633788"/>
          <p14:tracePt t="49195" x="7947025" y="3633788"/>
          <p14:tracePt t="49230" x="7947025" y="3625850"/>
          <p14:tracePt t="49299" x="7947025" y="3616325"/>
          <p14:tracePt t="49353" x="7947025" y="3608388"/>
          <p14:tracePt t="49437" x="7947025" y="3589338"/>
          <p14:tracePt t="49468" x="7947025" y="3581400"/>
          <p14:tracePt t="49576" x="7947025" y="3571875"/>
          <p14:tracePt t="49645" x="7929563" y="3571875"/>
          <p14:tracePt t="49676" x="7920038" y="3571875"/>
          <p14:tracePt t="49707" x="7912100" y="3571875"/>
          <p14:tracePt t="49714" x="7902575" y="3571875"/>
          <p14:tracePt t="49729" x="7894638" y="3562350"/>
          <p14:tracePt t="49745" x="7885113" y="3562350"/>
          <p14:tracePt t="49761" x="7875588" y="3562350"/>
          <p14:tracePt t="49768" x="7858125" y="3562350"/>
          <p14:tracePt t="49791" x="7848600" y="3562350"/>
          <p14:tracePt t="49830" x="7840663" y="3562350"/>
          <p14:tracePt t="49876" x="7831138" y="3562350"/>
          <p14:tracePt t="49954" x="7831138" y="3571875"/>
          <p14:tracePt t="50030" x="7831138" y="3581400"/>
          <p14:tracePt t="50091" x="7831138" y="3598863"/>
          <p14:tracePt t="50145" x="7831138" y="3608388"/>
          <p14:tracePt t="50216" x="7823200" y="3616325"/>
          <p14:tracePt t="50263" x="7823200" y="3625850"/>
          <p14:tracePt t="50360" x="7823200" y="3633788"/>
          <p14:tracePt t="51352" x="7823200" y="3625850"/>
          <p14:tracePt t="52130" x="7831138" y="3625850"/>
          <p14:tracePt t="52137" x="7831138" y="3616325"/>
          <p14:tracePt t="52161" x="7840663" y="3616325"/>
          <p14:tracePt t="52168" x="7848600" y="3616325"/>
          <p14:tracePt t="52206" x="7867650" y="3616325"/>
          <p14:tracePt t="52238" x="7875588" y="3616325"/>
          <p14:tracePt t="52261" x="7885113" y="3616325"/>
          <p14:tracePt t="52291" x="7894638" y="3616325"/>
          <p14:tracePt t="52322" x="7894638" y="3608388"/>
          <p14:tracePt t="52338" x="7902575" y="3608388"/>
          <p14:tracePt t="52345" x="7912100" y="3589338"/>
          <p14:tracePt t="52368" x="7920038" y="3589338"/>
          <p14:tracePt t="52377" x="7939088" y="3581400"/>
          <p14:tracePt t="52391" x="7947025" y="3581400"/>
          <p14:tracePt t="52399" x="7947025" y="3571875"/>
          <p14:tracePt t="52411" x="7956550" y="3571875"/>
          <p14:tracePt t="52428" x="7983538" y="3554413"/>
          <p14:tracePt t="52447" x="7991475" y="3544888"/>
          <p14:tracePt t="52461" x="8018463" y="3536950"/>
          <p14:tracePt t="52480" x="8027988" y="3517900"/>
          <p14:tracePt t="52495" x="8045450" y="3500438"/>
          <p14:tracePt t="52495" x="8054975" y="3490913"/>
          <p14:tracePt t="52515" x="8062913" y="3482975"/>
          <p14:tracePt t="52527" x="8099425" y="3465513"/>
          <p14:tracePt t="52527" x="8116888" y="3446463"/>
          <p14:tracePt t="52548" x="8153400" y="3429000"/>
          <p14:tracePt t="52562" x="8170863" y="3411538"/>
          <p14:tracePt t="52581" x="8205788" y="3384550"/>
          <p14:tracePt t="52595" x="8224838" y="3375025"/>
          <p14:tracePt t="52612" x="8251825" y="3357563"/>
          <p14:tracePt t="52612" x="8269288" y="3357563"/>
          <p14:tracePt t="52632" x="8277225" y="3348038"/>
          <p14:tracePt t="52646" x="8296275" y="3330575"/>
          <p14:tracePt t="52663" x="8304213" y="3330575"/>
          <p14:tracePt t="52678" x="8304213" y="3322638"/>
          <p14:tracePt t="52961" x="8304213" y="3303588"/>
          <p14:tracePt t="52968" x="8323263" y="3295650"/>
          <p14:tracePt t="52979" x="8367713" y="3224213"/>
          <p14:tracePt t="52995" x="8420100" y="3125788"/>
          <p14:tracePt t="52995" x="8466138" y="3062288"/>
          <p14:tracePt t="53015" x="8483600" y="3027363"/>
          <p14:tracePt t="53028" x="8562975" y="2894013"/>
          <p14:tracePt t="53046" x="8616950" y="2822575"/>
          <p14:tracePt t="53062" x="8653463" y="2759075"/>
          <p14:tracePt t="53079" x="8705850" y="2705100"/>
          <p14:tracePt t="53095" x="8742363" y="2660650"/>
          <p14:tracePt t="53112" x="8777288" y="2608263"/>
          <p14:tracePt t="53112" x="8786813" y="2598738"/>
          <p14:tracePt t="53131" x="8813800" y="2562225"/>
          <p14:tracePt t="53146" x="8831263" y="2536825"/>
          <p14:tracePt t="53163" x="8848725" y="2517775"/>
          <p14:tracePt t="53179" x="8858250" y="2490788"/>
          <p14:tracePt t="53179" x="8875713" y="2482850"/>
          <p14:tracePt t="53199" x="8885238" y="2473325"/>
          <p14:tracePt t="53211" x="8894763" y="2455863"/>
          <p14:tracePt t="53211" x="8894763" y="2446338"/>
          <p14:tracePt t="53231" x="8912225" y="2419350"/>
          <p14:tracePt t="53246" x="8920163" y="2393950"/>
          <p14:tracePt t="53262" x="8920163" y="2384425"/>
          <p14:tracePt t="53278" x="8929688" y="2366963"/>
          <p14:tracePt t="53294" x="8929688" y="2357438"/>
          <p14:tracePt t="53311" x="8929688" y="2347913"/>
          <p14:tracePt t="53328" x="8947150" y="2347913"/>
          <p14:tracePt t="53345" x="8939213" y="2347913"/>
          <p14:tracePt t="53407" x="8929688" y="2347913"/>
          <p14:tracePt t="53422" x="8920163" y="2347913"/>
          <p14:tracePt t="53429" x="8902700" y="2366963"/>
          <p14:tracePt t="53447" x="8885238" y="2384425"/>
          <p14:tracePt t="53462" x="8858250" y="2419350"/>
          <p14:tracePt t="53480" x="8840788" y="2446338"/>
          <p14:tracePt t="53495" x="8804275" y="2482850"/>
          <p14:tracePt t="53511" x="8769350" y="2517775"/>
          <p14:tracePt t="53511" x="8759825" y="2527300"/>
          <p14:tracePt t="53530" x="8724900" y="2544763"/>
          <p14:tracePt t="53547" x="8705850" y="2571750"/>
          <p14:tracePt t="53562" x="8688388" y="2571750"/>
          <p14:tracePt t="53579" x="8680450" y="2581275"/>
          <p14:tracePt t="53594" x="8653463" y="2589213"/>
          <p14:tracePt t="53614" x="8643938" y="2589213"/>
          <p14:tracePt t="53627" x="8634413" y="2589213"/>
          <p14:tracePt t="53653" x="8634413" y="2581275"/>
          <p14:tracePt t="53683" x="8634413" y="2554288"/>
          <p14:tracePt t="53692" x="8634413" y="2527300"/>
          <p14:tracePt t="53699" x="8634413" y="2509838"/>
          <p14:tracePt t="53711" x="8634413" y="2465388"/>
          <p14:tracePt t="53728" x="8634413" y="2401888"/>
          <p14:tracePt t="53746" x="8634413" y="2374900"/>
          <p14:tracePt t="53762" x="8634413" y="2339975"/>
          <p14:tracePt t="53778" x="8634413" y="2322513"/>
          <p14:tracePt t="53795" x="8634413" y="2295525"/>
          <p14:tracePt t="53813" x="8634413" y="2268538"/>
          <p14:tracePt t="53828" x="8634413" y="2241550"/>
          <p14:tracePt t="53847" x="8634413" y="2224088"/>
          <p14:tracePt t="53863" x="8634413" y="2205038"/>
          <p14:tracePt t="53878" x="8626475" y="2197100"/>
          <p14:tracePt t="53896" x="8609013" y="2170113"/>
          <p14:tracePt t="53912" x="8582025" y="2160588"/>
          <p14:tracePt t="53928" x="8537575" y="2133600"/>
          <p14:tracePt t="53946" x="8510588" y="2116138"/>
          <p14:tracePt t="53963" x="8474075" y="2108200"/>
          <p14:tracePt t="53978" x="8439150" y="2098675"/>
          <p14:tracePt t="53996" x="8412163" y="2098675"/>
          <p14:tracePt t="54012" x="8394700" y="2089150"/>
          <p14:tracePt t="54012" x="8367713" y="2089150"/>
          <p14:tracePt t="54032" x="8348663" y="2081213"/>
          <p14:tracePt t="54046" x="8313738" y="2081213"/>
          <p14:tracePt t="54064" x="8296275" y="2071688"/>
          <p14:tracePt t="54079" x="8277225" y="2071688"/>
          <p14:tracePt t="54097" x="8259763" y="2071688"/>
          <p14:tracePt t="54113" x="8242300" y="2071688"/>
          <p14:tracePt t="54128" x="8224838" y="2071688"/>
          <p14:tracePt t="54147" x="8215313" y="2071688"/>
          <p14:tracePt t="54161" x="8205788" y="2071688"/>
          <p14:tracePt t="54184" x="8197850" y="2071688"/>
          <p14:tracePt t="54199" x="8197850" y="2089150"/>
          <p14:tracePt t="54238" x="8197850" y="2116138"/>
          <p14:tracePt t="54245" x="8197850" y="2133600"/>
          <p14:tracePt t="54253" x="8197850" y="2160588"/>
          <p14:tracePt t="54261" x="8197850" y="2232025"/>
          <p14:tracePt t="54280" x="8197850" y="2330450"/>
          <p14:tracePt t="54296" x="8197850" y="2473325"/>
          <p14:tracePt t="54313" x="8232775" y="2697163"/>
          <p14:tracePt t="54328" x="8286750" y="2955925"/>
          <p14:tracePt t="54347" x="8296275" y="3089275"/>
          <p14:tracePt t="54363" x="8296275" y="3160713"/>
          <p14:tracePt t="54379" x="8296275" y="3251200"/>
          <p14:tracePt t="54396" x="8296275" y="3330575"/>
          <p14:tracePt t="54412" x="8296275" y="3411538"/>
          <p14:tracePt t="54412" x="8286750" y="3446463"/>
          <p14:tracePt t="54431" x="8269288" y="3509963"/>
          <p14:tracePt t="54446" x="8242300" y="3571875"/>
          <p14:tracePt t="54463" x="8232775" y="3608388"/>
          <p14:tracePt t="54478" x="8224838" y="3625850"/>
          <p14:tracePt t="54496" x="8215313" y="3660775"/>
          <p14:tracePt t="54511" x="8205788" y="3679825"/>
          <p14:tracePt t="54511" x="8197850" y="3679825"/>
          <p14:tracePt t="54532" x="8180388" y="3697288"/>
          <p14:tracePt t="54547" x="8170863" y="3724275"/>
          <p14:tracePt t="54564" x="8161338" y="3732213"/>
          <p14:tracePt t="54578" x="8153400" y="3741738"/>
          <p14:tracePt t="54595" x="8143875" y="3751263"/>
          <p14:tracePt t="54613" x="8134350" y="3759200"/>
          <p14:tracePt t="54627" x="8134350" y="3751263"/>
          <p14:tracePt t="54876" x="8134350" y="3741738"/>
          <p14:tracePt t="54884" x="8134350" y="3732213"/>
          <p14:tracePt t="54894" x="8153400" y="3697288"/>
          <p14:tracePt t="54911" x="8188325" y="3633788"/>
          <p14:tracePt t="54911" x="8215313" y="3608388"/>
          <p14:tracePt t="54931" x="8242300" y="3571875"/>
          <p14:tracePt t="54944" x="8340725" y="3446463"/>
          <p14:tracePt t="54964" x="8402638" y="3367088"/>
          <p14:tracePt t="54977" x="8474075" y="3276600"/>
          <p14:tracePt t="54997" x="8545513" y="3197225"/>
          <p14:tracePt t="55011" x="8653463" y="3071813"/>
          <p14:tracePt t="55011" x="8705850" y="3009900"/>
          <p14:tracePt t="55031" x="8732838" y="2965450"/>
          <p14:tracePt t="55043" x="8813800" y="2795588"/>
          <p14:tracePt t="55061" x="8858250" y="2697163"/>
          <p14:tracePt t="55078" x="8885238" y="2608263"/>
          <p14:tracePt t="55095" x="8894763" y="2544763"/>
          <p14:tracePt t="55112" x="8894763" y="2482850"/>
          <p14:tracePt t="55128" x="8894763" y="2438400"/>
          <p14:tracePt t="55128" x="8894763" y="2411413"/>
          <p14:tracePt t="55148" x="8894763" y="2330450"/>
          <p14:tracePt t="55162" x="8867775" y="2286000"/>
          <p14:tracePt t="55179" x="8840788" y="2241550"/>
          <p14:tracePt t="55195" x="8823325" y="2187575"/>
          <p14:tracePt t="55195" x="8796338" y="2179638"/>
          <p14:tracePt t="55215" x="8769350" y="2152650"/>
          <p14:tracePt t="55227" x="8697913" y="2089150"/>
          <p14:tracePt t="55248" x="8643938" y="2062163"/>
          <p14:tracePt t="55261" x="8599488" y="2027238"/>
          <p14:tracePt t="55280" x="8562975" y="2000250"/>
          <p14:tracePt t="55295" x="8528050" y="1982788"/>
          <p14:tracePt t="55311" x="8518525" y="1973263"/>
          <p14:tracePt t="55327" x="8510588" y="1965325"/>
          <p14:tracePt t="55344" x="8501063" y="1965325"/>
          <p14:tracePt t="55361" x="8491538" y="1965325"/>
          <p14:tracePt t="55638" x="8474075" y="1965325"/>
          <p14:tracePt t="55645" x="8456613" y="1965325"/>
          <p14:tracePt t="55652" x="8429625" y="1965325"/>
          <p14:tracePt t="55661" x="8375650" y="1965325"/>
          <p14:tracePt t="55680" x="8296275" y="1965325"/>
          <p14:tracePt t="55694" x="8205788" y="1965325"/>
          <p14:tracePt t="55713" x="8072438" y="1965325"/>
          <p14:tracePt t="55728" x="7966075" y="1965325"/>
          <p14:tracePt t="55728" x="7912100" y="1965325"/>
          <p14:tracePt t="55746" x="7840663" y="1982788"/>
          <p14:tracePt t="55761" x="7777163" y="1982788"/>
          <p14:tracePt t="55778" x="7732713" y="1982788"/>
          <p14:tracePt t="55794" x="7715250" y="1990725"/>
          <p14:tracePt t="55811" x="7680325" y="1990725"/>
          <p14:tracePt t="55828" x="7661275" y="1990725"/>
          <p14:tracePt t="55828" x="7653338" y="1990725"/>
          <p14:tracePt t="55846" x="7616825" y="2000250"/>
          <p14:tracePt t="55863" x="7589838" y="2000250"/>
          <p14:tracePt t="55878" x="7554913" y="2000250"/>
          <p14:tracePt t="55897" x="7518400" y="2000250"/>
          <p14:tracePt t="55912" x="7500938" y="2000250"/>
          <p14:tracePt t="55912" x="7491413" y="2000250"/>
          <p14:tracePt t="55931" x="7483475" y="2000250"/>
          <p14:tracePt t="55944" x="7466013" y="2000250"/>
          <p14:tracePt t="55963" x="7439025" y="2000250"/>
          <p14:tracePt t="55978" x="7419975" y="2000250"/>
          <p14:tracePt t="55995" x="7412038" y="2000250"/>
          <p14:tracePt t="56010" x="7394575" y="2000250"/>
          <p14:tracePt t="56028" x="7367588" y="2000250"/>
          <p14:tracePt t="56044" x="7348538" y="1990725"/>
          <p14:tracePt t="56062" x="7340600" y="1982788"/>
          <p14:tracePt t="56077" x="7331075" y="1982788"/>
          <p14:tracePt t="56093" x="7313613" y="1982788"/>
          <p14:tracePt t="56110" x="7304088" y="1982788"/>
          <p14:tracePt t="56127" x="7296150" y="1982788"/>
          <p14:tracePt t="56153" x="7286625" y="1982788"/>
          <p14:tracePt t="56214" x="7277100" y="1982788"/>
          <p14:tracePt t="56253" x="7269163" y="1982788"/>
          <p14:tracePt t="56291" x="7259638" y="1982788"/>
          <p14:tracePt t="56316" x="7259638" y="1990725"/>
          <p14:tracePt t="56332" x="7259638" y="2000250"/>
          <p14:tracePt t="56346" x="7259638" y="2009775"/>
          <p14:tracePt t="56368" x="7259638" y="2017713"/>
          <p14:tracePt t="56391" x="7259638" y="2027238"/>
          <p14:tracePt t="56414" x="7277100" y="2044700"/>
          <p14:tracePt t="56445" x="7304088" y="2044700"/>
          <p14:tracePt t="56454" x="7323138" y="2044700"/>
          <p14:tracePt t="56461" x="7375525" y="2044700"/>
          <p14:tracePt t="56478" x="7429500" y="2044700"/>
          <p14:tracePt t="56496" x="7491413" y="2044700"/>
          <p14:tracePt t="56511" x="7545388" y="2027238"/>
          <p14:tracePt t="56511" x="7562850" y="2017713"/>
          <p14:tracePt t="56532" x="7589838" y="2000250"/>
          <p14:tracePt t="56543" x="7626350" y="1982788"/>
          <p14:tracePt t="56543" x="7634288" y="1973263"/>
          <p14:tracePt t="56563" x="7670800" y="1946275"/>
          <p14:tracePt t="56577" x="7680325" y="1938338"/>
          <p14:tracePt t="56594" x="7688263" y="1928813"/>
          <p14:tracePt t="56610" x="7697788" y="1919288"/>
          <p14:tracePt t="56628" x="7705725" y="1911350"/>
          <p14:tracePt t="56644" x="7705725" y="1901825"/>
          <p14:tracePt t="56661" x="7715250" y="1901825"/>
          <p14:tracePt t="56722" x="7742238" y="1901825"/>
          <p14:tracePt t="56748" x="7751763" y="1901825"/>
          <p14:tracePt t="56753" x="7759700" y="1901825"/>
          <p14:tracePt t="56763" x="7786688" y="1901825"/>
          <p14:tracePt t="56780" x="7848600" y="1901825"/>
          <p14:tracePt t="56794" x="7894638" y="1901825"/>
          <p14:tracePt t="56812" x="7956550" y="1928813"/>
          <p14:tracePt t="56828" x="8037513" y="1955800"/>
          <p14:tracePt t="56844" x="8126413" y="2000250"/>
          <p14:tracePt t="56863" x="8180388" y="2027238"/>
          <p14:tracePt t="56878" x="8224838" y="2027238"/>
          <p14:tracePt t="56895" x="8259763" y="2036763"/>
          <p14:tracePt t="56911" x="8286750" y="2036763"/>
          <p14:tracePt t="56929" x="8323263" y="2036763"/>
          <p14:tracePt t="56944" x="8340725" y="2036763"/>
          <p14:tracePt t="56963" x="8348663" y="2036763"/>
          <p14:tracePt t="56979" x="8358188" y="2036763"/>
          <p14:tracePt t="56995" x="8367713" y="2036763"/>
          <p14:tracePt t="57014" x="8375650" y="2036763"/>
          <p14:tracePt t="57031" x="8394700" y="2054225"/>
          <p14:tracePt t="57060" x="8402638" y="2062163"/>
          <p14:tracePt t="57091" x="8412163" y="2071688"/>
          <p14:tracePt t="57115" x="8412163" y="2081213"/>
          <p14:tracePt t="57138" x="8412163" y="2089150"/>
          <p14:tracePt t="57161" x="8420100" y="2089150"/>
          <p14:tracePt t="57169" x="8420100" y="2098675"/>
          <p14:tracePt t="57192" x="8420100" y="2108200"/>
          <p14:tracePt t="57308" x="8412163" y="2108200"/>
          <p14:tracePt t="57884" x="8402638" y="2108200"/>
          <p14:tracePt t="57891" x="8402638" y="2125663"/>
          <p14:tracePt t="57899" x="8385175" y="2125663"/>
          <p14:tracePt t="57910" x="8367713" y="2143125"/>
          <p14:tracePt t="57928" x="8348663" y="2152650"/>
          <p14:tracePt t="57944" x="8313738" y="2205038"/>
          <p14:tracePt t="57963" x="8304213" y="2268538"/>
          <p14:tracePt t="57977" x="8277225" y="2347913"/>
          <p14:tracePt t="57995" x="8259763" y="2428875"/>
          <p14:tracePt t="58011" x="8251825" y="2500313"/>
          <p14:tracePt t="58011" x="8251825" y="2554288"/>
          <p14:tracePt t="58031" x="8251825" y="2608263"/>
          <p14:tracePt t="58043" x="8251825" y="2732088"/>
          <p14:tracePt t="58043" x="8251825" y="2786063"/>
          <p14:tracePt t="58063" x="8251825" y="2884488"/>
          <p14:tracePt t="58079" x="8251825" y="2973388"/>
          <p14:tracePt t="58094" x="8251825" y="3036888"/>
          <p14:tracePt t="58110" x="8251825" y="3098800"/>
          <p14:tracePt t="58129" x="8251825" y="3125788"/>
          <p14:tracePt t="58129" x="8251825" y="3152775"/>
          <p14:tracePt t="58147" x="8251825" y="3179763"/>
          <p14:tracePt t="58161" x="8242300" y="3214688"/>
          <p14:tracePt t="58179" x="8224838" y="3251200"/>
          <p14:tracePt t="58194" x="8215313" y="3268663"/>
          <p14:tracePt t="58212" x="8205788" y="3295650"/>
          <p14:tracePt t="58227" x="8188325" y="3330575"/>
          <p14:tracePt t="58227" x="8180388" y="3340100"/>
          <p14:tracePt t="58247" x="8153400" y="3375025"/>
          <p14:tracePt t="58261" x="8134350" y="3411538"/>
          <p14:tracePt t="58278" x="8099425" y="3429000"/>
          <p14:tracePt t="58294" x="8062913" y="3455988"/>
          <p14:tracePt t="58313" x="8045450" y="3473450"/>
          <p14:tracePt t="58313" x="8018463" y="3473450"/>
          <p14:tracePt t="58330" x="8001000" y="3500438"/>
          <p14:tracePt t="58344" x="7966075" y="3500438"/>
          <p14:tracePt t="58344" x="7956550" y="3509963"/>
          <p14:tracePt t="58362" x="7920038" y="3517900"/>
          <p14:tracePt t="58377" x="7902575" y="3517900"/>
          <p14:tracePt t="58395" x="7885113" y="3536950"/>
          <p14:tracePt t="58410" x="7858125" y="3536950"/>
          <p14:tracePt t="58429" x="7848600" y="3562350"/>
          <p14:tracePt t="58444" x="7823200" y="3581400"/>
          <p14:tracePt t="58444" x="7804150" y="3581400"/>
          <p14:tracePt t="58463" x="7786688" y="3598863"/>
          <p14:tracePt t="58477" x="7751763" y="3625850"/>
          <p14:tracePt t="58496" x="7742238" y="3643313"/>
          <p14:tracePt t="58510" x="7724775" y="3670300"/>
          <p14:tracePt t="58510" x="7715250" y="3679825"/>
          <p14:tracePt t="58531" x="7715250" y="3687763"/>
          <p14:tracePt t="58543" x="7688263" y="3697288"/>
          <p14:tracePt t="58562" x="7688263" y="3705225"/>
          <p14:tracePt t="58576" x="7680325" y="3714750"/>
          <p14:tracePt t="58593" x="7705725" y="3714750"/>
          <p14:tracePt t="58707" x="7732713" y="3697288"/>
          <p14:tracePt t="58714" x="7751763" y="3687763"/>
          <p14:tracePt t="58727" x="7823200" y="3652838"/>
          <p14:tracePt t="58727" x="7858125" y="3625850"/>
          <p14:tracePt t="58746" x="7902575" y="3598863"/>
          <p14:tracePt t="58759" x="8001000" y="3517900"/>
          <p14:tracePt t="58778" x="8072438" y="3482975"/>
          <p14:tracePt t="58794" x="8134350" y="3438525"/>
          <p14:tracePt t="58810" x="8197850" y="3384550"/>
          <p14:tracePt t="58827" x="8277225" y="3322638"/>
          <p14:tracePt t="58844" x="8340725" y="3276600"/>
          <p14:tracePt t="58844" x="8367713" y="3251200"/>
          <p14:tracePt t="58862" x="8420100" y="3214688"/>
          <p14:tracePt t="58877" x="8483600" y="3179763"/>
          <p14:tracePt t="58895" x="8537575" y="3143250"/>
          <p14:tracePt t="58910" x="8582025" y="3098800"/>
          <p14:tracePt t="58910" x="8599488" y="3081338"/>
          <p14:tracePt t="58930" x="8609013" y="3071813"/>
          <p14:tracePt t="58943" x="8661400" y="3009900"/>
          <p14:tracePt t="58964" x="8697913" y="2973388"/>
          <p14:tracePt t="58978" x="8751888" y="2928938"/>
          <p14:tracePt t="58995" x="8786813" y="2874963"/>
          <p14:tracePt t="59010" x="8840788" y="2813050"/>
          <p14:tracePt t="59030" x="8885238" y="2768600"/>
          <p14:tracePt t="59044" x="8920163" y="2741613"/>
          <p14:tracePt t="59044" x="8947150" y="2724150"/>
          <p14:tracePt t="59063" x="8983663" y="2687638"/>
          <p14:tracePt t="59077" x="9001125" y="2670175"/>
          <p14:tracePt t="59094" x="9037638" y="2633663"/>
          <p14:tracePt t="59110" x="9055100" y="2616200"/>
          <p14:tracePt t="59126" x="9082088" y="2616200"/>
          <p14:tracePt t="59126" x="9090025" y="2608263"/>
          <p14:tracePt t="59147" x="9090025" y="2598738"/>
          <p14:tracePt t="59162" x="9109075" y="2598738"/>
          <p14:tracePt t="59179" x="9109075" y="2589213"/>
          <p14:tracePt t="59193" x="9117013" y="2589213"/>
          <p14:tracePt t="59210" x="9117013" y="2571750"/>
          <p14:tracePt t="59270" x="9126538" y="2571750"/>
          <p14:tracePt t="59414" x="9126538" y="2589213"/>
          <p14:tracePt t="59431" x="9134475" y="2598738"/>
          <p14:tracePt t="59438" x="9134475" y="2616200"/>
          <p14:tracePt t="59445" x="9134475" y="2660650"/>
          <p14:tracePt t="59460" x="9161463" y="2803525"/>
          <p14:tracePt t="59477" x="9180513" y="2973388"/>
          <p14:tracePt t="59495" x="9180513" y="3125788"/>
          <p14:tracePt t="59510" x="9197975" y="3295650"/>
          <p14:tracePt t="59529" x="9215438" y="3429000"/>
          <p14:tracePt t="59543" x="9215438" y="3500438"/>
          <p14:tracePt t="59543" x="9215438" y="3527425"/>
          <p14:tracePt t="59564" x="9215438" y="3571875"/>
          <p14:tracePt t="59577" x="9215438" y="3581400"/>
          <p14:tracePt t="59595" x="9215438" y="3589338"/>
          <p14:tracePt t="59610" x="9215438" y="3598863"/>
          <p14:tracePt t="59627" x="9215438" y="3608388"/>
          <p14:tracePt t="59643" x="9215438" y="3625850"/>
          <p14:tracePt t="60307" x="9215438" y="3633788"/>
          <p14:tracePt t="60314" x="9215438" y="3643313"/>
          <p14:tracePt t="60326" x="9215438" y="3670300"/>
          <p14:tracePt t="60343" x="9215438" y="3697288"/>
          <p14:tracePt t="60343" x="9215438" y="3714750"/>
          <p14:tracePt t="60361" x="9215438" y="3732213"/>
          <p14:tracePt t="60377" x="9215438" y="3768725"/>
          <p14:tracePt t="60394" x="9215438" y="3795713"/>
          <p14:tracePt t="60410" x="9215438" y="3830638"/>
          <p14:tracePt t="60410" x="9215438" y="3840163"/>
          <p14:tracePt t="60430" x="9215438" y="3848100"/>
          <p14:tracePt t="60442" x="9215438" y="3884613"/>
          <p14:tracePt t="60463" x="9215438" y="3902075"/>
          <p14:tracePt t="60477" x="9215438" y="3919538"/>
          <p14:tracePt t="60494" x="9215438" y="3929063"/>
          <p14:tracePt t="60514" x="9215438" y="3946525"/>
          <p14:tracePt t="60530" x="9215438" y="3956050"/>
          <p14:tracePt t="60554" x="9215438" y="3965575"/>
          <p14:tracePt t="60576" x="9215438" y="3973513"/>
          <p14:tracePt t="60591" x="9215438" y="3983038"/>
          <p14:tracePt t="60616" x="9215438" y="3990975"/>
          <p14:tracePt t="60638" x="9215438" y="4000500"/>
          <p14:tracePt t="60684" x="9215438" y="4010025"/>
          <p14:tracePt t="60709" x="9215438" y="4027488"/>
          <p14:tracePt t="60740" x="9215438" y="4037013"/>
          <p14:tracePt t="60761" x="9215438" y="4044950"/>
          <p14:tracePt t="60784" x="9215438" y="4054475"/>
          <p14:tracePt t="60807" x="9215438" y="4062413"/>
          <p14:tracePt t="60838" x="9224963" y="4071938"/>
          <p14:tracePt t="60861" x="9242425" y="4071938"/>
          <p14:tracePt t="60868" x="9251950" y="4071938"/>
          <p14:tracePt t="60877" x="9296400" y="4089400"/>
          <p14:tracePt t="60895" x="9375775" y="4098925"/>
          <p14:tracePt t="60910" x="9466263" y="4116388"/>
          <p14:tracePt t="60928" x="9617075" y="4125913"/>
          <p14:tracePt t="60943" x="9742488" y="4125913"/>
          <p14:tracePt t="60943" x="9831388" y="4125913"/>
          <p14:tracePt t="60962" x="9974263" y="4125913"/>
          <p14:tracePt t="60977" x="10126663" y="4125913"/>
          <p14:tracePt t="60993" x="10277475" y="4125913"/>
          <p14:tracePt t="61010" x="10402888" y="4108450"/>
          <p14:tracePt t="61027" x="10537825" y="4081463"/>
          <p14:tracePt t="61043" x="10617200" y="4054475"/>
          <p14:tracePt t="61043" x="10653713" y="4037013"/>
          <p14:tracePt t="61061" x="10706100" y="4010025"/>
          <p14:tracePt t="61077" x="10752138" y="4000500"/>
          <p14:tracePt t="61096" x="10769600" y="3983038"/>
          <p14:tracePt t="61110" x="10787063" y="3973513"/>
          <p14:tracePt t="61129" x="10804525" y="3973513"/>
          <p14:tracePt t="61142" x="10814050" y="3973513"/>
          <p14:tracePt t="61159" x="10823575" y="3973513"/>
          <p14:tracePt t="61176" x="10831513" y="3956050"/>
          <p14:tracePt t="61193" x="10831513" y="3946525"/>
          <p14:tracePt t="61209" x="10841038" y="3919538"/>
          <p14:tracePt t="61226" x="10841038" y="3875088"/>
          <p14:tracePt t="61226" x="10841038" y="3830638"/>
          <p14:tracePt t="61246" x="10841038" y="3776663"/>
          <p14:tracePt t="61259" x="10858500" y="3562350"/>
          <p14:tracePt t="61278" x="10858500" y="3394075"/>
          <p14:tracePt t="61293" x="10858500" y="3197225"/>
          <p14:tracePt t="61311" x="10858500" y="3000375"/>
          <p14:tracePt t="61326" x="10858500" y="2874963"/>
          <p14:tracePt t="61326" x="10858500" y="2822575"/>
          <p14:tracePt t="61347" x="10858500" y="2768600"/>
          <p14:tracePt t="61359" x="10858500" y="2687638"/>
          <p14:tracePt t="61379" x="10858500" y="2652713"/>
          <p14:tracePt t="61393" x="10858500" y="2633663"/>
          <p14:tracePt t="61411" x="10841038" y="2608263"/>
          <p14:tracePt t="61426" x="10831513" y="2598738"/>
          <p14:tracePt t="61426" x="10831513" y="2589213"/>
          <p14:tracePt t="61446" x="10823575" y="2589213"/>
          <p14:tracePt t="61461" x="10814050" y="2581275"/>
          <p14:tracePt t="61478" x="10804525" y="2571750"/>
          <p14:tracePt t="61493" x="10796588" y="2562225"/>
          <p14:tracePt t="61509" x="10760075" y="2544763"/>
          <p14:tracePt t="61526" x="10715625" y="2544763"/>
          <p14:tracePt t="61526" x="10688638" y="2536825"/>
          <p14:tracePt t="61547" x="10634663" y="2517775"/>
          <p14:tracePt t="61558" x="10528300" y="2517775"/>
          <p14:tracePt t="61558" x="10474325" y="2517775"/>
          <p14:tracePt t="61578" x="10260013" y="2517775"/>
          <p14:tracePt t="61593" x="10045700" y="2517775"/>
          <p14:tracePt t="61611" x="9875838" y="2527300"/>
          <p14:tracePt t="61626" x="9732963" y="2581275"/>
          <p14:tracePt t="61643" x="9653588" y="2589213"/>
          <p14:tracePt t="61643" x="9626600" y="2598738"/>
          <p14:tracePt t="61663" x="9617075" y="2616200"/>
          <p14:tracePt t="61675" x="9590088" y="2625725"/>
          <p14:tracePt t="61694" x="9582150" y="2625725"/>
          <p14:tracePt t="61709" x="9545638" y="2625725"/>
          <p14:tracePt t="61953" x="9491663" y="2625725"/>
          <p14:tracePt t="61961" x="9394825" y="2670175"/>
          <p14:tracePt t="61968" x="9296400" y="2705100"/>
          <p14:tracePt t="61977" x="9055100" y="2830513"/>
          <p14:tracePt t="61994" x="8840788" y="2955925"/>
          <p14:tracePt t="62012" x="8626475" y="3098800"/>
          <p14:tracePt t="62027" x="8456613" y="3214688"/>
          <p14:tracePt t="62044" x="8340725" y="3276600"/>
          <p14:tracePt t="62059" x="8215313" y="3357563"/>
          <p14:tracePt t="62077" x="8153400" y="3384550"/>
          <p14:tracePt t="62093" x="8099425" y="3419475"/>
          <p14:tracePt t="62109" x="8072438" y="3446463"/>
          <p14:tracePt t="62126" x="8037513" y="3455988"/>
          <p14:tracePt t="62143" x="8018463" y="3465513"/>
          <p14:tracePt t="62143" x="8001000" y="3490913"/>
          <p14:tracePt t="62163" x="7974013" y="3490913"/>
          <p14:tracePt t="62177" x="7947025" y="3509963"/>
          <p14:tracePt t="62194" x="7939088" y="3517900"/>
          <p14:tracePt t="62209" x="7920038" y="3517900"/>
          <p14:tracePt t="62227" x="7912100" y="3527425"/>
          <p14:tracePt t="62243" x="7894638" y="3536950"/>
          <p14:tracePt t="62263" x="7875588" y="3554413"/>
          <p14:tracePt t="62276" x="7858125" y="3562350"/>
          <p14:tracePt t="62294" x="7840663" y="3571875"/>
          <p14:tracePt t="62310" x="7831138" y="3581400"/>
          <p14:tracePt t="62326" x="7804150" y="3589338"/>
          <p14:tracePt t="62342" x="7786688" y="3598863"/>
          <p14:tracePt t="62360" x="7769225" y="3625850"/>
          <p14:tracePt t="62378" x="7742238" y="3625850"/>
          <p14:tracePt t="62393" x="7742238" y="3633788"/>
          <p14:tracePt t="62409" x="7732713" y="3633788"/>
          <p14:tracePt t="62425" x="7732713" y="3643313"/>
          <p14:tracePt t="62499" x="7732713" y="3652838"/>
          <p14:tracePt t="62554" x="7732713" y="3660775"/>
          <p14:tracePt t="62591" x="7732713" y="3670300"/>
          <p14:tracePt t="62622" x="7732713" y="3679825"/>
          <p14:tracePt t="62653" x="7732713" y="3697288"/>
          <p14:tracePt t="62684" x="7732713" y="3705225"/>
          <p14:tracePt t="62722" x="7751763" y="3705225"/>
          <p14:tracePt t="62776" x="7759700" y="3705225"/>
          <p14:tracePt t="62784" x="7769225" y="3705225"/>
          <p14:tracePt t="62792" x="7786688" y="3705225"/>
          <p14:tracePt t="62810" x="7796213" y="3705225"/>
          <p14:tracePt t="62825" x="7804150" y="3705225"/>
          <p14:tracePt t="62842" x="7831138" y="3705225"/>
          <p14:tracePt t="62859" x="7840663" y="3705225"/>
          <p14:tracePt t="62884" x="7848600" y="3687763"/>
          <p14:tracePt t="62907" x="7848600" y="3679825"/>
          <p14:tracePt t="62930" x="7858125" y="3679825"/>
          <p14:tracePt t="62938" x="7858125" y="3670300"/>
          <p14:tracePt t="62953" x="7858125" y="3660775"/>
          <p14:tracePt t="62976" x="7858125" y="3652838"/>
          <p14:tracePt t="62991" x="7858125" y="3643313"/>
          <p14:tracePt t="63016" x="7858125" y="3633788"/>
          <p14:tracePt t="63030" x="7858125" y="3616325"/>
          <p14:tracePt t="63053" x="7858125" y="3608388"/>
          <p14:tracePt t="63068" x="7858125" y="3598863"/>
          <p14:tracePt t="63099" x="7848600" y="3598863"/>
          <p14:tracePt t="63122" x="7840663" y="3598863"/>
          <p14:tracePt t="63138" x="7831138" y="3598863"/>
          <p14:tracePt t="63153" x="7813675" y="3598863"/>
          <p14:tracePt t="63168" x="7804150" y="3598863"/>
          <p14:tracePt t="63176" x="7796213" y="3598863"/>
          <p14:tracePt t="63192" x="7786688" y="3598863"/>
          <p14:tracePt t="63209" x="7777163" y="3598863"/>
          <p14:tracePt t="63238" x="7769225" y="3598863"/>
          <p14:tracePt t="63269" x="7759700" y="3598863"/>
          <p14:tracePt t="63291" x="7759700" y="3608388"/>
          <p14:tracePt t="63307" x="7759700" y="3625850"/>
          <p14:tracePt t="63330" x="7742238" y="3633788"/>
          <p14:tracePt t="63345" x="7742238" y="3643313"/>
          <p14:tracePt t="63368" x="7742238" y="3652838"/>
          <p14:tracePt t="63384" x="7742238" y="3660775"/>
          <p14:tracePt t="63399" x="7742238" y="3670300"/>
          <p14:tracePt t="63415" x="7742238" y="3679825"/>
          <p14:tracePt t="63438" x="7742238" y="3697288"/>
          <p14:tracePt t="63445" x="7742238" y="3705225"/>
          <p14:tracePt t="63476" x="7742238" y="3714750"/>
          <p14:tracePt t="63491" x="7751763" y="3714750"/>
          <p14:tracePt t="63507" x="7759700" y="3724275"/>
          <p14:tracePt t="63522" x="7769225" y="3724275"/>
          <p14:tracePt t="63530" x="7777163" y="3724275"/>
          <p14:tracePt t="63542" x="7786688" y="3724275"/>
          <p14:tracePt t="63559" x="7823200" y="3724275"/>
          <p14:tracePt t="63579" x="7831138" y="3724275"/>
          <p14:tracePt t="63592" x="7848600" y="3724275"/>
          <p14:tracePt t="63610" x="7858125" y="3724275"/>
          <p14:tracePt t="63645" x="7867650" y="3724275"/>
          <p14:tracePt t="64699" x="7867650" y="3714750"/>
          <p14:tracePt t="65354" x="7867650" y="3705225"/>
          <p14:tracePt t="65376" x="7867650" y="3687763"/>
          <p14:tracePt t="65399" x="7867650" y="3679825"/>
          <p14:tracePt t="65423" x="7867650" y="3670300"/>
          <p14:tracePt t="65437" x="7867650" y="3660775"/>
          <p14:tracePt t="65461" x="7867650" y="3652838"/>
          <p14:tracePt t="65476" x="7867650" y="3643313"/>
          <p14:tracePt t="65499" x="7867650" y="3633788"/>
          <p14:tracePt t="65530" x="7867650" y="3616325"/>
          <p14:tracePt t="65568" x="7867650" y="3608388"/>
          <p14:tracePt t="65622" x="7867650" y="3598863"/>
          <p14:tracePt t="65793" x="7867650" y="3589338"/>
          <p14:tracePt t="65814" x="7858125" y="3589338"/>
          <p14:tracePt t="65822" x="7848600" y="3581400"/>
          <p14:tracePt t="65837" x="7840663" y="3581400"/>
          <p14:tracePt t="65845" x="7831138" y="3571875"/>
          <p14:tracePt t="65860" x="7813675" y="3571875"/>
          <p14:tracePt t="65876" x="7804150" y="3562350"/>
          <p14:tracePt t="65891" x="7796213" y="3562350"/>
          <p14:tracePt t="65908" x="7786688" y="3562350"/>
          <p14:tracePt t="65924" x="7777163" y="3562350"/>
          <p14:tracePt t="65953" x="7769225" y="3562350"/>
          <p14:tracePt t="66076" x="7769225" y="3571875"/>
          <p14:tracePt t="66224" x="7769225" y="3581400"/>
          <p14:tracePt t="66254" x="7769225" y="3589338"/>
          <p14:tracePt t="66284" x="7769225" y="3598863"/>
          <p14:tracePt t="66314" x="7769225" y="3608388"/>
          <p14:tracePt t="66337" x="7769225" y="3625850"/>
          <p14:tracePt t="66376" x="7777163" y="3625850"/>
          <p14:tracePt t="66437" x="7786688" y="3625850"/>
          <p14:tracePt t="66452" x="7796213" y="3625850"/>
          <p14:tracePt t="66468" x="7804150" y="3625850"/>
          <p14:tracePt t="66483" x="7823200" y="3625850"/>
          <p14:tracePt t="66507" x="7831138" y="3625850"/>
          <p14:tracePt t="66521" x="7840663" y="3625850"/>
          <p14:tracePt t="66537" x="7848600" y="3625850"/>
          <p14:tracePt t="66552" x="7858125" y="3625850"/>
          <p14:tracePt t="66576" x="7867650" y="3625850"/>
          <p14:tracePt t="66591" x="7875588" y="3625850"/>
          <p14:tracePt t="66607" x="7885113" y="3625850"/>
          <p14:tracePt t="66638" x="7902575" y="3625850"/>
          <p14:tracePt t="66661" x="7912100" y="3625850"/>
          <p14:tracePt t="66691" x="7912100" y="3616325"/>
          <p14:tracePt t="66707" x="7920038" y="3616325"/>
          <p14:tracePt t="66714" x="7920038" y="3608388"/>
          <p14:tracePt t="66730" x="7920038" y="3598863"/>
          <p14:tracePt t="66753" x="7929563" y="3589338"/>
          <p14:tracePt t="66776" x="7929563" y="3581400"/>
          <p14:tracePt t="66799" x="7929563" y="3571875"/>
          <p14:tracePt t="66822" x="7929563" y="3562350"/>
          <p14:tracePt t="66845" x="7929563" y="3544888"/>
          <p14:tracePt t="66876" x="7929563" y="3536950"/>
          <p14:tracePt t="66899" x="7929563" y="3527425"/>
          <p14:tracePt t="66923" x="7920038" y="3527425"/>
          <p14:tracePt t="66930" x="7912100" y="3527425"/>
          <p14:tracePt t="66941" x="7894638" y="3517900"/>
          <p14:tracePt t="66958" x="7885113" y="3517900"/>
          <p14:tracePt t="66974" x="7875588" y="3517900"/>
          <p14:tracePt t="66991" x="7858125" y="3517900"/>
          <p14:tracePt t="67009" x="7848600" y="3517900"/>
          <p14:tracePt t="67024" x="7840663" y="3517900"/>
          <p14:tracePt t="67041" x="7831138" y="3517900"/>
          <p14:tracePt t="67058" x="7813675" y="3517900"/>
          <p14:tracePt t="67076" x="7804150" y="3517900"/>
          <p14:tracePt t="67092" x="7796213" y="3517900"/>
          <p14:tracePt t="67122" x="7786688" y="3517900"/>
          <p14:tracePt t="67145" x="7777163" y="3517900"/>
          <p14:tracePt t="67192" x="7769225" y="3517900"/>
          <p14:tracePt t="67231" x="7769225" y="3527425"/>
          <p14:tracePt t="67276" x="7769225" y="3536950"/>
          <p14:tracePt t="67307" x="7769225" y="3554413"/>
          <p14:tracePt t="67337" x="7769225" y="3562350"/>
          <p14:tracePt t="67360" x="7769225" y="3571875"/>
          <p14:tracePt t="67376" x="7769225" y="3581400"/>
          <p14:tracePt t="67400" x="7769225" y="3589338"/>
          <p14:tracePt t="67422" x="7769225" y="3598863"/>
          <p14:tracePt t="67447" x="7769225" y="3608388"/>
          <p14:tracePt t="67476" x="7769225" y="3625850"/>
          <p14:tracePt t="67499" x="7769225" y="3633788"/>
          <p14:tracePt t="67538" x="7769225" y="3643313"/>
          <p14:tracePt t="67599" x="7769225" y="3652838"/>
          <p14:tracePt t="67630" x="7769225" y="3660775"/>
          <p14:tracePt t="67676" x="7777163" y="3660775"/>
          <p14:tracePt t="67691" x="7786688" y="3660775"/>
          <p14:tracePt t="67722" x="7796213" y="3660775"/>
          <p14:tracePt t="67752" x="7804150" y="3660775"/>
          <p14:tracePt t="67783" x="7823200" y="3660775"/>
          <p14:tracePt t="67799" x="7831138" y="3660775"/>
          <p14:tracePt t="67815" x="7840663" y="3660775"/>
          <p14:tracePt t="67837" x="7848600" y="3660775"/>
          <p14:tracePt t="67853" x="7858125" y="3660775"/>
          <p14:tracePt t="67891" x="7867650" y="3660775"/>
          <p14:tracePt t="67915" x="7875588" y="3660775"/>
          <p14:tracePt t="67953" x="7875588" y="3652838"/>
          <p14:tracePt t="68021" x="7875588" y="3643313"/>
          <p14:tracePt t="68091" x="7875588" y="3633788"/>
          <p14:tracePt t="68152" x="7875588" y="3616325"/>
          <p14:tracePt t="68176" x="7875588" y="3608388"/>
          <p14:tracePt t="68207" x="7875588" y="3598863"/>
          <p14:tracePt t="68269" x="7867650" y="3598863"/>
          <p14:tracePt t="68314" x="7858125" y="3598863"/>
          <p14:tracePt t="68407" x="7858125" y="3589338"/>
          <p14:tracePt t="68414" x="7848600" y="3589338"/>
          <p14:tracePt t="68454" x="7840663" y="3589338"/>
          <p14:tracePt t="68491" x="7840663" y="3581400"/>
          <p14:tracePt t="68499" x="7840663" y="3571875"/>
          <p14:tracePt t="68706" x="7831138" y="3571875"/>
          <p14:tracePt t="68978" x="7831138" y="3581400"/>
          <p14:tracePt t="69284" x="7831138" y="3589338"/>
          <p14:tracePt t="69307" x="7831138" y="3598863"/>
          <p14:tracePt t="69321" x="7831138" y="3608388"/>
          <p14:tracePt t="69337" x="7831138" y="3625850"/>
          <p14:tracePt t="69360" x="7831138" y="3633788"/>
          <p14:tracePt t="69384" x="7831138" y="3643313"/>
          <p14:tracePt t="69406" x="7831138" y="3652838"/>
          <p14:tracePt t="69445" x="7813675" y="3652838"/>
          <p14:tracePt t="69800" x="7804150" y="3652838"/>
          <p14:tracePt t="69822" x="7796213" y="3660775"/>
          <p14:tracePt t="69830" x="7786688" y="3670300"/>
          <p14:tracePt t="69845" x="7786688" y="3679825"/>
          <p14:tracePt t="69857" x="7769225" y="3705225"/>
          <p14:tracePt t="69857" x="7769225" y="3724275"/>
          <p14:tracePt t="69876" x="7742238" y="3759200"/>
          <p14:tracePt t="69892" x="7724775" y="3803650"/>
          <p14:tracePt t="69908" x="7705725" y="3884613"/>
          <p14:tracePt t="69925" x="7697788" y="3965575"/>
          <p14:tracePt t="69941" x="7680325" y="4037013"/>
          <p14:tracePt t="69958" x="7680325" y="4116388"/>
          <p14:tracePt t="69974" x="7670800" y="4187825"/>
          <p14:tracePt t="69974" x="7670800" y="4232275"/>
          <p14:tracePt t="69994" x="7670800" y="4303713"/>
          <p14:tracePt t="70007" x="7670800" y="4384675"/>
          <p14:tracePt t="70026" x="7670800" y="4456113"/>
          <p14:tracePt t="70040" x="7670800" y="4537075"/>
          <p14:tracePt t="70040" x="7670800" y="4554538"/>
          <p14:tracePt t="70061" x="7670800" y="4581525"/>
          <p14:tracePt t="70073" x="7670800" y="4660900"/>
          <p14:tracePt t="70073" x="7670800" y="4670425"/>
          <p14:tracePt t="70092" x="7670800" y="4724400"/>
          <p14:tracePt t="70108" x="7670800" y="4768850"/>
          <p14:tracePt t="70124" x="7670800" y="4813300"/>
          <p14:tracePt t="70140" x="7670800" y="4867275"/>
          <p14:tracePt t="70158" x="7670800" y="4911725"/>
          <p14:tracePt t="70158" x="7680325" y="4929188"/>
          <p14:tracePt t="70177" x="7680325" y="4956175"/>
          <p14:tracePt t="70190" x="7697788" y="5010150"/>
          <p14:tracePt t="70208" x="7705725" y="5037138"/>
          <p14:tracePt t="70224" x="7705725" y="5045075"/>
          <p14:tracePt t="70240" x="7697788" y="5045075"/>
          <p14:tracePt t="70568" x="7680325" y="5018088"/>
          <p14:tracePt t="70576" x="7670800" y="5010150"/>
          <p14:tracePt t="70584" x="7661275" y="4983163"/>
          <p14:tracePt t="70591" x="7608888" y="4919663"/>
          <p14:tracePt t="70607" x="7537450" y="4803775"/>
          <p14:tracePt t="70624" x="7439025" y="4652963"/>
          <p14:tracePt t="70641" x="7340600" y="4491038"/>
          <p14:tracePt t="70656" x="7215188" y="4367213"/>
          <p14:tracePt t="70677" x="7188200" y="4322763"/>
          <p14:tracePt t="70677" x="7143750" y="4295775"/>
          <p14:tracePt t="70691" x="7081838" y="4276725"/>
          <p14:tracePt t="70691" x="7054850" y="4259263"/>
          <p14:tracePt t="70714" x="7018338" y="4259263"/>
          <p14:tracePt t="70723" x="6973888" y="4259263"/>
          <p14:tracePt t="70740" x="6911975" y="4268788"/>
          <p14:tracePt t="70757" x="6848475" y="4303713"/>
          <p14:tracePt t="70774" x="6796088" y="4357688"/>
          <p14:tracePt t="70774" x="6769100" y="4367213"/>
          <p14:tracePt t="70792" x="6732588" y="4419600"/>
          <p14:tracePt t="70807" x="6715125" y="4456113"/>
          <p14:tracePt t="70824" x="6688138" y="4500563"/>
          <p14:tracePt t="70842" x="6680200" y="4545013"/>
          <p14:tracePt t="70857" x="6670675" y="4581525"/>
          <p14:tracePt t="70857" x="6653213" y="4598988"/>
          <p14:tracePt t="70877" x="6653213" y="4625975"/>
          <p14:tracePt t="70890" x="6653213" y="4697413"/>
          <p14:tracePt t="70910" x="6653213" y="4724400"/>
          <p14:tracePt t="70925" x="6653213" y="4786313"/>
          <p14:tracePt t="70941" x="6653213" y="4830763"/>
          <p14:tracePt t="70958" x="6680200" y="4867275"/>
          <p14:tracePt t="70974" x="6742113" y="4929188"/>
          <p14:tracePt t="70993" x="6823075" y="4965700"/>
          <p14:tracePt t="71007" x="6919913" y="5018088"/>
          <p14:tracePt t="71025" x="6991350" y="5037138"/>
          <p14:tracePt t="71040" x="7099300" y="5045075"/>
          <p14:tracePt t="71040" x="7143750" y="5045075"/>
          <p14:tracePt t="71063" x="7180263" y="5045075"/>
          <p14:tracePt t="71073" x="7277100" y="5045075"/>
          <p14:tracePt t="71094" x="7340600" y="5045075"/>
          <p14:tracePt t="71108" x="7375525" y="5045075"/>
          <p14:tracePt t="71127" x="7419975" y="5045075"/>
          <p14:tracePt t="71140" x="7446963" y="5037138"/>
          <p14:tracePt t="71158" x="7473950" y="5037138"/>
          <p14:tracePt t="71158" x="7491413" y="5027613"/>
          <p14:tracePt t="71177" x="7500938" y="5018088"/>
          <p14:tracePt t="71191" x="7518400" y="5000625"/>
          <p14:tracePt t="71208" x="7545388" y="4991100"/>
          <p14:tracePt t="71224" x="7554913" y="4983163"/>
          <p14:tracePt t="71242" x="7581900" y="4983163"/>
          <p14:tracePt t="71258" x="7616825" y="4965700"/>
          <p14:tracePt t="71258" x="7626350" y="4956175"/>
          <p14:tracePt t="71277" x="7653338" y="4938713"/>
          <p14:tracePt t="71290" x="7688263" y="4919663"/>
          <p14:tracePt t="71309" x="7715250" y="4902200"/>
          <p14:tracePt t="71324" x="7732713" y="4894263"/>
          <p14:tracePt t="71342" x="7742238" y="4867275"/>
          <p14:tracePt t="71359" x="7777163" y="4840288"/>
          <p14:tracePt t="71377" x="7777163" y="4830763"/>
          <p14:tracePt t="71390" x="7796213" y="4795838"/>
          <p14:tracePt t="71409" x="7804150" y="4768850"/>
          <p14:tracePt t="71425" x="7813675" y="4741863"/>
          <p14:tracePt t="71440" x="7813675" y="4697413"/>
          <p14:tracePt t="71458" x="7813675" y="4670425"/>
          <p14:tracePt t="71474" x="7813675" y="4598988"/>
          <p14:tracePt t="71493" x="7759700" y="4554538"/>
          <p14:tracePt t="71507" x="7732713" y="4518025"/>
          <p14:tracePt t="71525" x="7680325" y="4483100"/>
          <p14:tracePt t="71540" x="7626350" y="4438650"/>
          <p14:tracePt t="71540" x="7616825" y="4429125"/>
          <p14:tracePt t="71562" x="7599363" y="4419600"/>
          <p14:tracePt t="71573" x="7554913" y="4402138"/>
          <p14:tracePt t="71592" x="7518400" y="4394200"/>
          <p14:tracePt t="71607" x="7500938" y="4394200"/>
          <p14:tracePt t="71626" x="7473950" y="4394200"/>
          <p14:tracePt t="71641" x="7439025" y="4394200"/>
          <p14:tracePt t="71659" x="7394575" y="4394200"/>
          <p14:tracePt t="71674" x="7340600" y="4394200"/>
          <p14:tracePt t="71692" x="7286625" y="4402138"/>
          <p14:tracePt t="71708" x="7259638" y="4429125"/>
          <p14:tracePt t="71724" x="7242175" y="4446588"/>
          <p14:tracePt t="71742" x="7205663" y="4483100"/>
          <p14:tracePt t="71757" x="7180263" y="4510088"/>
          <p14:tracePt t="71757" x="7170738" y="4537075"/>
          <p14:tracePt t="71777" x="7143750" y="4562475"/>
          <p14:tracePt t="71777" x="7143750" y="4581525"/>
          <p14:tracePt t="71791" x="7108825" y="4652963"/>
          <p14:tracePt t="71810" x="7089775" y="4714875"/>
          <p14:tracePt t="71824" x="7081838" y="4759325"/>
          <p14:tracePt t="71842" x="7072313" y="4803775"/>
          <p14:tracePt t="71857" x="7072313" y="4840288"/>
          <p14:tracePt t="71874" x="7072313" y="4875213"/>
          <p14:tracePt t="71874" x="7072313" y="4894263"/>
          <p14:tracePt t="71891" x="7072313" y="4919663"/>
          <p14:tracePt t="71907" x="7072313" y="4946650"/>
          <p14:tracePt t="71924" x="7072313" y="4973638"/>
          <p14:tracePt t="71940" x="7072313" y="5000625"/>
          <p14:tracePt t="71958" x="7072313" y="5018088"/>
          <p14:tracePt t="71974" x="7089775" y="5054600"/>
          <p14:tracePt t="71974" x="7099300" y="5062538"/>
          <p14:tracePt t="71992" x="7126288" y="5081588"/>
          <p14:tracePt t="72007" x="7153275" y="5116513"/>
          <p14:tracePt t="72026" x="7188200" y="5126038"/>
          <p14:tracePt t="72041" x="7224713" y="5143500"/>
          <p14:tracePt t="72041" x="7242175" y="5143500"/>
          <p14:tracePt t="72060" x="7251700" y="5153025"/>
          <p14:tracePt t="72073" x="7323138" y="5153025"/>
          <p14:tracePt t="72092" x="7367588" y="5153025"/>
          <p14:tracePt t="72108" x="7429500" y="5153025"/>
          <p14:tracePt t="72124" x="7473950" y="5153025"/>
          <p14:tracePt t="72140" x="7518400" y="5153025"/>
          <p14:tracePt t="72157" x="7562850" y="5126038"/>
          <p14:tracePt t="72174" x="7643813" y="5089525"/>
          <p14:tracePt t="72191" x="7688263" y="5054600"/>
          <p14:tracePt t="72208" x="7715250" y="5018088"/>
          <p14:tracePt t="72224" x="7751763" y="4973638"/>
          <p14:tracePt t="72242" x="7786688" y="4911725"/>
          <p14:tracePt t="72257" x="7813675" y="4875213"/>
          <p14:tracePt t="72257" x="7831138" y="4840288"/>
          <p14:tracePt t="72277" x="7848600" y="4813300"/>
          <p14:tracePt t="72290" x="7867650" y="4768850"/>
          <p14:tracePt t="72308" x="7875588" y="4732338"/>
          <p14:tracePt t="72324" x="7875588" y="4724400"/>
          <p14:tracePt t="72340" x="7885113" y="4714875"/>
          <p14:tracePt t="72356" x="7885113" y="4705350"/>
          <p14:tracePt t="72373" x="7885113" y="4697413"/>
          <p14:tracePt t="72414" x="7885113" y="4687888"/>
          <p14:tracePt t="72584" x="7885113" y="4679950"/>
          <p14:tracePt t="73124" x="7885113" y="4652963"/>
          <p14:tracePt t="73129" x="7885113" y="4633913"/>
          <p14:tracePt t="73139" x="7912100" y="4554538"/>
          <p14:tracePt t="73157" x="7956550" y="4456113"/>
          <p14:tracePt t="73173" x="8018463" y="4322763"/>
          <p14:tracePt t="73173" x="8045450" y="4268788"/>
          <p14:tracePt t="73192" x="8089900" y="4152900"/>
          <p14:tracePt t="73209" x="8153400" y="4037013"/>
          <p14:tracePt t="73224" x="8188325" y="3938588"/>
          <p14:tracePt t="73241" x="8232775" y="3822700"/>
          <p14:tracePt t="73257" x="8286750" y="3741738"/>
          <p14:tracePt t="73274" x="8323263" y="3660775"/>
          <p14:tracePt t="73289" x="8402638" y="3571875"/>
          <p14:tracePt t="73310" x="8456613" y="3527425"/>
          <p14:tracePt t="73323" x="8510588" y="3455988"/>
          <p14:tracePt t="73341" x="8545513" y="3411538"/>
          <p14:tracePt t="73357" x="8555038" y="3375025"/>
          <p14:tracePt t="73357" x="8562975" y="3367088"/>
          <p14:tracePt t="73376" x="8572500" y="3357563"/>
          <p14:tracePt t="73389" x="8609013" y="3330575"/>
          <p14:tracePt t="73408" x="8609013" y="3313113"/>
          <p14:tracePt t="73423" x="8616950" y="3303588"/>
          <p14:tracePt t="73440" x="8626475" y="3303588"/>
          <p14:tracePt t="73468" x="8626475" y="3295650"/>
          <p14:tracePt t="73483" x="8634413" y="3286125"/>
          <p14:tracePt t="73529" x="8634413" y="3276600"/>
          <p14:tracePt t="73568" x="8634413" y="3259138"/>
          <p14:tracePt t="73591" x="8634413" y="3251200"/>
          <p14:tracePt t="73599" x="8634413" y="3241675"/>
          <p14:tracePt t="73607" x="8643938" y="3224213"/>
          <p14:tracePt t="73623" x="8643938" y="3187700"/>
          <p14:tracePt t="73640" x="8643938" y="3143250"/>
          <p14:tracePt t="73656" x="8643938" y="3098800"/>
          <p14:tracePt t="73673" x="8643938" y="3036888"/>
          <p14:tracePt t="73690" x="8643938" y="2938463"/>
          <p14:tracePt t="73708" x="8643938" y="2911475"/>
          <p14:tracePt t="73723" x="8643938" y="2874963"/>
          <p14:tracePt t="73742" x="8643938" y="2847975"/>
          <p14:tracePt t="73756" x="8643938" y="2813050"/>
          <p14:tracePt t="73776" x="8643938" y="2803525"/>
          <p14:tracePt t="73791" x="8643938" y="2795588"/>
          <p14:tracePt t="73822" x="8643938" y="2786063"/>
          <p14:tracePt t="73883" x="8634413" y="2776538"/>
          <p14:tracePt t="73915" x="8634413" y="2759075"/>
          <p14:tracePt t="73930" x="8626475" y="2759075"/>
          <p14:tracePt t="73938" x="8626475" y="2751138"/>
          <p14:tracePt t="73945" x="8616950" y="2741613"/>
          <p14:tracePt t="73956" x="8599488" y="2705100"/>
          <p14:tracePt t="73956" x="8589963" y="2687638"/>
          <p14:tracePt t="73976" x="8572500" y="2643188"/>
          <p14:tracePt t="73993" x="8528050" y="2581275"/>
          <p14:tracePt t="74008" x="8510588" y="2517775"/>
          <p14:tracePt t="74024" x="8483600" y="2455863"/>
          <p14:tracePt t="74040" x="8439150" y="2384425"/>
          <p14:tracePt t="74057" x="8420100" y="2339975"/>
          <p14:tracePt t="74074" x="8402638" y="2322513"/>
          <p14:tracePt t="74090" x="8394700" y="2286000"/>
          <p14:tracePt t="74107" x="8394700" y="2276475"/>
          <p14:tracePt t="74422" x="8394700" y="2268538"/>
          <p14:tracePt t="74429" x="8394700" y="2259013"/>
          <p14:tracePt t="74439" x="8394700" y="2214563"/>
          <p14:tracePt t="74458" x="8394700" y="2179638"/>
          <p14:tracePt t="74473" x="8394700" y="2152650"/>
          <p14:tracePt t="74473" x="8394700" y="2125663"/>
          <p14:tracePt t="74493" x="8394700" y="2108200"/>
          <p14:tracePt t="74507" x="8394700" y="2062163"/>
          <p14:tracePt t="74524" x="8375650" y="2044700"/>
          <p14:tracePt t="74540" x="8367713" y="2009775"/>
          <p14:tracePt t="74559" x="8348663" y="1990725"/>
          <p14:tracePt t="74574" x="8323263" y="1965325"/>
          <p14:tracePt t="74574" x="8313738" y="1955800"/>
          <p14:tracePt t="74593" x="8296275" y="1946275"/>
          <p14:tracePt t="74607" x="8277225" y="1938338"/>
          <p14:tracePt t="74625" x="8242300" y="1928813"/>
          <p14:tracePt t="74640" x="8224838" y="1928813"/>
          <p14:tracePt t="74658" x="8215313" y="1928813"/>
          <p14:tracePt t="74672" x="8188325" y="1928813"/>
          <p14:tracePt t="74690" x="8180388" y="1928813"/>
          <p14:tracePt t="74705" x="8170863" y="1928813"/>
          <p14:tracePt t="74730" x="8170863" y="1938338"/>
          <p14:tracePt t="74776" x="8170863" y="1946275"/>
          <p14:tracePt t="74783" x="8170863" y="1955800"/>
          <p14:tracePt t="74791" x="8170863" y="1973263"/>
          <p14:tracePt t="74807" x="8170863" y="1990725"/>
          <p14:tracePt t="74823" x="8180388" y="2000250"/>
          <p14:tracePt t="74839" x="8205788" y="2017713"/>
          <p14:tracePt t="74857" x="8232775" y="2027238"/>
          <p14:tracePt t="74876" x="8242300" y="2027238"/>
          <p14:tracePt t="74891" x="8251825" y="2027238"/>
          <p14:tracePt t="74907" x="8251825" y="2036763"/>
          <p14:tracePt t="74952" x="8251825" y="2054225"/>
          <p14:tracePt t="74976" x="8251825" y="2062163"/>
          <p14:tracePt t="74991" x="8251825" y="2071688"/>
          <p14:tracePt t="74999" x="8232775" y="2071688"/>
          <p14:tracePt t="75007" x="8188325" y="2108200"/>
          <p14:tracePt t="75024" x="8134350" y="2125663"/>
          <p14:tracePt t="75040" x="8072438" y="2152650"/>
          <p14:tracePt t="75058" x="8037513" y="2179638"/>
          <p14:tracePt t="75072" x="7991475" y="2187575"/>
          <p14:tracePt t="75092" x="7966075" y="2187575"/>
          <p14:tracePt t="75105" x="7947025" y="2197100"/>
          <p14:tracePt t="75125" x="7939088" y="2197100"/>
          <p14:tracePt t="75145" x="7939088" y="2205038"/>
          <p14:tracePt t="75169" x="7947025" y="2205038"/>
          <p14:tracePt t="75676" x="7966075" y="2205038"/>
          <p14:tracePt t="75683" x="7983538" y="2205038"/>
          <p14:tracePt t="75693" x="8010525" y="2205038"/>
          <p14:tracePt t="75705" x="8081963" y="2179638"/>
          <p14:tracePt t="75725" x="8108950" y="2179638"/>
          <p14:tracePt t="75740" x="8134350" y="2170113"/>
          <p14:tracePt t="75757" x="8143875" y="2170113"/>
          <p14:tracePt t="75772" x="8153400" y="2170113"/>
          <p14:tracePt t="75789" x="8153400" y="2160588"/>
          <p14:tracePt t="75805" x="8126413" y="2160588"/>
          <p14:tracePt t="75845" x="8072438" y="2160588"/>
          <p14:tracePt t="75852" x="8001000" y="2160588"/>
          <p14:tracePt t="75860" x="7902575" y="2170113"/>
          <p14:tracePt t="75872" x="7518400" y="2224088"/>
          <p14:tracePt t="75889" x="7108825" y="2303463"/>
          <p14:tracePt t="75889" x="6831013" y="2366963"/>
          <p14:tracePt t="75907" x="6323013" y="2446338"/>
          <p14:tracePt t="75923" x="5965825" y="2527300"/>
          <p14:tracePt t="75941" x="5616575" y="2598738"/>
          <p14:tracePt t="75956" x="5411788" y="2670175"/>
          <p14:tracePt t="75956" x="5340350" y="2687638"/>
          <p14:tracePt t="75977" x="5295900" y="2714625"/>
          <p14:tracePt t="75989" x="5214938" y="2741613"/>
          <p14:tracePt t="75989" x="5197475" y="2751138"/>
          <p14:tracePt t="76009" x="5170488" y="2759075"/>
          <p14:tracePt t="76023" x="5133975" y="2759075"/>
          <p14:tracePt t="76262" x="5099050" y="2759075"/>
          <p14:tracePt t="76268" x="5027613" y="2759075"/>
          <p14:tracePt t="76276" x="4956175" y="2759075"/>
          <p14:tracePt t="76289" x="4537075" y="2857500"/>
          <p14:tracePt t="76307" x="4259263" y="2982913"/>
          <p14:tracePt t="76324" x="3956050" y="3133725"/>
          <p14:tracePt t="76339" x="3697288" y="3303588"/>
          <p14:tracePt t="76357" x="3500438" y="3446463"/>
          <p14:tracePt t="76373" x="3348038" y="3598863"/>
          <p14:tracePt t="76373" x="3286125" y="3643313"/>
          <p14:tracePt t="76393" x="3224213" y="3687763"/>
          <p14:tracePt t="76405" x="3054350" y="3822700"/>
          <p14:tracePt t="76425" x="2965450" y="3875088"/>
          <p14:tracePt t="76439" x="2867025" y="3938588"/>
          <p14:tracePt t="76456" x="2751138" y="3973513"/>
          <p14:tracePt t="76474" x="2633663" y="4037013"/>
          <p14:tracePt t="76489" x="2554288" y="4071938"/>
          <p14:tracePt t="76489" x="2490788" y="4108450"/>
          <p14:tracePt t="76509" x="2428875" y="4133850"/>
          <p14:tracePt t="76523" x="2347913" y="4170363"/>
          <p14:tracePt t="76540" x="2303463" y="4197350"/>
          <p14:tracePt t="76556" x="2259013" y="4214813"/>
          <p14:tracePt t="76556" x="2214563" y="4241800"/>
          <p14:tracePt t="76576" x="2197100" y="4241800"/>
          <p14:tracePt t="76589" x="2143125" y="4286250"/>
          <p14:tracePt t="76589" x="2116138" y="4295775"/>
          <p14:tracePt t="76609" x="2089150" y="4303713"/>
          <p14:tracePt t="76623" x="2054225" y="4330700"/>
          <p14:tracePt t="76640" x="2044700" y="4340225"/>
          <p14:tracePt t="76655" x="2017713" y="4357688"/>
          <p14:tracePt t="76655" x="2009775" y="4357688"/>
          <p14:tracePt t="76676" x="2009775" y="4367213"/>
          <p14:tracePt t="76688" x="2000250" y="4375150"/>
          <p14:tracePt t="76708" x="1990725" y="4375150"/>
          <p14:tracePt t="76722" x="1990725" y="4394200"/>
          <p14:tracePt t="76738" x="1982788" y="4402138"/>
          <p14:tracePt t="76757" x="1982788" y="4411663"/>
          <p14:tracePt t="76785" x="1982788" y="4419600"/>
          <p14:tracePt t="76799" x="1982788" y="4429125"/>
          <p14:tracePt t="76822" x="1982788" y="4438650"/>
          <p14:tracePt t="76837" x="1982788" y="4446588"/>
          <p14:tracePt t="76853" x="1982788" y="4465638"/>
          <p14:tracePt t="76868" x="1982788" y="4473575"/>
          <p14:tracePt t="76883" x="1982788" y="4483100"/>
          <p14:tracePt t="76899" x="1982788" y="4491038"/>
          <p14:tracePt t="76908" x="2000250" y="4500563"/>
          <p14:tracePt t="76923" x="2036763" y="4500563"/>
          <p14:tracePt t="76939" x="2062163" y="4510088"/>
          <p14:tracePt t="76956" x="2081213" y="4510088"/>
          <p14:tracePt t="76972" x="2098675" y="4518025"/>
          <p14:tracePt t="76989" x="2116138" y="4518025"/>
          <p14:tracePt t="76989" x="2133600" y="4518025"/>
          <p14:tracePt t="77008" x="2143125" y="4518025"/>
          <p14:tracePt t="77023" x="2160588" y="4518025"/>
          <p14:tracePt t="77040" x="2170113" y="4518025"/>
          <p14:tracePt t="77055" x="2179638" y="4518025"/>
          <p14:tracePt t="77072" x="2197100" y="4518025"/>
          <p14:tracePt t="77089" x="2214563" y="4510088"/>
          <p14:tracePt t="77089" x="2224088" y="4500563"/>
          <p14:tracePt t="77109" x="2232025" y="4491038"/>
          <p14:tracePt t="77122" x="2251075" y="4483100"/>
          <p14:tracePt t="77141" x="2259013" y="4473575"/>
          <p14:tracePt t="77156" x="2268538" y="4465638"/>
          <p14:tracePt t="77172" x="2268538" y="4446588"/>
          <p14:tracePt t="77189" x="2268538" y="4438650"/>
          <p14:tracePt t="77205" x="2286000" y="4438650"/>
          <p14:tracePt t="77222" x="2286000" y="4429125"/>
          <p14:tracePt t="77268" x="2295525" y="4429125"/>
          <p14:tracePt t="77868" x="2312988" y="4429125"/>
          <p14:tracePt t="77876" x="2322513" y="4429125"/>
          <p14:tracePt t="77888" x="2357438" y="4429125"/>
          <p14:tracePt t="77888" x="2393950" y="4429125"/>
          <p14:tracePt t="77907" x="2438400" y="4429125"/>
          <p14:tracePt t="77923" x="2482850" y="4429125"/>
          <p14:tracePt t="77939" x="2544763" y="4446588"/>
          <p14:tracePt t="77956" x="2608263" y="4456113"/>
          <p14:tracePt t="77973" x="2714625" y="4483100"/>
          <p14:tracePt t="77989" x="2822575" y="4510088"/>
          <p14:tracePt t="77989" x="2901950" y="4527550"/>
          <p14:tracePt t="78009" x="3062288" y="4572000"/>
          <p14:tracePt t="78022" x="3197225" y="4616450"/>
          <p14:tracePt t="78040" x="3357563" y="4687888"/>
          <p14:tracePt t="78055" x="3517900" y="4751388"/>
          <p14:tracePt t="78074" x="3660775" y="4813300"/>
          <p14:tracePt t="78089" x="3776663" y="4857750"/>
          <p14:tracePt t="78089" x="3830638" y="4884738"/>
          <p14:tracePt t="78107" x="3902075" y="4938713"/>
          <p14:tracePt t="78123" x="3965575" y="4973638"/>
          <p14:tracePt t="78139" x="4000500" y="5027613"/>
          <p14:tracePt t="78155" x="4037013" y="5045075"/>
          <p14:tracePt t="78171" x="4054475" y="5081588"/>
          <p14:tracePt t="78188" x="4071938" y="5089525"/>
          <p14:tracePt t="78204" x="4081463" y="5099050"/>
          <p14:tracePt t="79998" x="4062413" y="5099050"/>
          <p14:tracePt t="80337" x="4054475" y="5108575"/>
          <p14:tracePt t="80353" x="4044950" y="5108575"/>
          <p14:tracePt t="80360" x="4037013" y="5116513"/>
          <p14:tracePt t="80375" x="4027488" y="5133975"/>
          <p14:tracePt t="80387" x="4010025" y="5160963"/>
          <p14:tracePt t="80405" x="3956050" y="5241925"/>
          <p14:tracePt t="80422" x="3919538" y="5286375"/>
          <p14:tracePt t="80438" x="3894138" y="5340350"/>
          <p14:tracePt t="80455" x="3884613" y="5402263"/>
          <p14:tracePt t="80472" x="3884613" y="5473700"/>
          <p14:tracePt t="80489" x="3884613" y="5581650"/>
          <p14:tracePt t="80489" x="3884613" y="5634038"/>
          <p14:tracePt t="80507" x="3884613" y="5705475"/>
          <p14:tracePt t="80507" x="3902075" y="5768975"/>
          <p14:tracePt t="80521" x="3929063" y="5875338"/>
          <p14:tracePt t="80539" x="3973513" y="6037263"/>
          <p14:tracePt t="80555" x="4054475" y="6180138"/>
          <p14:tracePt t="80572" x="4098925" y="6313488"/>
          <p14:tracePt t="80588" x="4160838" y="6456363"/>
          <p14:tracePt t="80605" x="4232275" y="6608763"/>
          <p14:tracePt t="80622" x="4268788" y="6670675"/>
          <p14:tracePt t="80638" x="4322763" y="6742113"/>
          <p14:tracePt t="80655" x="4348163" y="6786563"/>
          <p14:tracePt t="80671" x="4394200" y="6823075"/>
          <p14:tracePt t="80688" x="4429125" y="6848475"/>
          <p14:tracePt t="80705" x="4491038" y="6848475"/>
          <p14:tracePt t="80725" x="4527550" y="6848475"/>
          <p14:tracePt t="80738" x="4545013" y="6848475"/>
          <p14:tracePt t="80756" x="4589463" y="6848475"/>
          <p14:tracePt t="80771" x="4625975" y="6848475"/>
          <p14:tracePt t="80789" x="4643438" y="6848475"/>
          <p14:tracePt t="80805" x="4687888" y="6848475"/>
          <p14:tracePt t="80822" x="4705350" y="6848475"/>
          <p14:tracePt t="80838" x="4732338" y="6848475"/>
          <p14:tracePt t="80855" x="4759325" y="6848475"/>
          <p14:tracePt t="80871" x="4786313" y="6848475"/>
          <p14:tracePt t="80888" x="4813300" y="6848475"/>
          <p14:tracePt t="80905" x="4840288" y="6848475"/>
          <p14:tracePt t="80922" x="4857750" y="6848475"/>
          <p14:tracePt t="80938" x="4884738" y="6848475"/>
          <p14:tracePt t="80955" x="4902200" y="6848475"/>
          <p14:tracePt t="80974" x="4911725" y="6813550"/>
          <p14:tracePt t="80988" x="4938713" y="6742113"/>
          <p14:tracePt t="80988" x="4946650" y="6715125"/>
          <p14:tracePt t="81007" x="4965700" y="6680200"/>
          <p14:tracePt t="81021" x="4973638" y="6562725"/>
          <p14:tracePt t="81039" x="4973638" y="6483350"/>
          <p14:tracePt t="81055" x="4973638" y="6419850"/>
          <p14:tracePt t="81074" x="4973638" y="6348413"/>
          <p14:tracePt t="81088" x="4973638" y="6313488"/>
          <p14:tracePt t="81088" x="4973638" y="6303963"/>
          <p14:tracePt t="81108" x="4973638" y="6286500"/>
          <p14:tracePt t="81108" x="4973638" y="6269038"/>
          <p14:tracePt t="81122" x="4973638" y="6251575"/>
          <p14:tracePt t="81139" x="4973638" y="6242050"/>
          <p14:tracePt t="81154" x="4973638" y="6232525"/>
          <p14:tracePt t="81171" x="4973638" y="6224588"/>
          <p14:tracePt t="81188" x="4973638" y="6215063"/>
          <p14:tracePt t="81283" x="4991100" y="6215063"/>
          <p14:tracePt t="82021" x="5018088" y="6215063"/>
          <p14:tracePt t="82029" x="5054600" y="6215063"/>
          <p14:tracePt t="82038" x="5143500" y="6215063"/>
          <p14:tracePt t="82055" x="5295900" y="6215063"/>
          <p14:tracePt t="82055" x="5394325" y="6232525"/>
          <p14:tracePt t="82075" x="5491163" y="6232525"/>
          <p14:tracePt t="82086" x="5697538" y="6286500"/>
          <p14:tracePt t="82086" x="5776913" y="6303963"/>
          <p14:tracePt t="82107" x="5830888" y="6313488"/>
          <p14:tracePt t="82107" x="5902325" y="6313488"/>
          <p14:tracePt t="82122" x="6037263" y="6340475"/>
          <p14:tracePt t="82139" x="6170613" y="6375400"/>
          <p14:tracePt t="82155" x="6259513" y="6384925"/>
          <p14:tracePt t="82171" x="6340475" y="6411913"/>
          <p14:tracePt t="82188" x="6419850" y="6419850"/>
          <p14:tracePt t="82205" x="6483350" y="6438900"/>
          <p14:tracePt t="82205" x="6500813" y="6446838"/>
          <p14:tracePt t="82223" x="6562725" y="6465888"/>
          <p14:tracePt t="82238" x="6616700" y="6473825"/>
          <p14:tracePt t="82256" x="6643688" y="6473825"/>
          <p14:tracePt t="82270" x="6680200" y="6483350"/>
          <p14:tracePt t="82288" x="6724650" y="6500813"/>
          <p14:tracePt t="82304" x="6759575" y="6510338"/>
          <p14:tracePt t="82304" x="6777038" y="6510338"/>
          <p14:tracePt t="82322" x="6804025" y="6518275"/>
          <p14:tracePt t="82336" x="6848475" y="6518275"/>
          <p14:tracePt t="82355" x="6875463" y="6527800"/>
          <p14:tracePt t="82371" x="6911975" y="6527800"/>
          <p14:tracePt t="82388" x="6929438" y="6527800"/>
          <p14:tracePt t="82405" x="6938963" y="6527800"/>
          <p14:tracePt t="82421" x="6946900" y="6527800"/>
          <p14:tracePt t="82745" x="6973888" y="6527800"/>
          <p14:tracePt t="82752" x="6983413" y="6527800"/>
          <p14:tracePt t="82760" x="7018338" y="6527800"/>
          <p14:tracePt t="82770" x="7081838" y="6527800"/>
          <p14:tracePt t="82789" x="7188200" y="6527800"/>
          <p14:tracePt t="82804" x="7277100" y="6527800"/>
          <p14:tracePt t="82804" x="7348538" y="6545263"/>
          <p14:tracePt t="82822" x="7429500" y="6562725"/>
          <p14:tracePt t="82838" x="7500938" y="6572250"/>
          <p14:tracePt t="82855" x="7554913" y="6581775"/>
          <p14:tracePt t="82871" x="7599363" y="6599238"/>
          <p14:tracePt t="82888" x="7634288" y="6599238"/>
          <p14:tracePt t="82904" x="7680325" y="6599238"/>
          <p14:tracePt t="82904" x="7697788" y="6599238"/>
          <p14:tracePt t="82922" x="7732713" y="6608763"/>
          <p14:tracePt t="82938" x="7796213" y="6608763"/>
          <p14:tracePt t="82954" x="7823200" y="6608763"/>
          <p14:tracePt t="82973" x="7867650" y="6608763"/>
          <p14:tracePt t="82988" x="7912100" y="6608763"/>
          <p14:tracePt t="82988" x="7939088" y="6608763"/>
          <p14:tracePt t="83008" x="7947025" y="6608763"/>
          <p14:tracePt t="83020" x="7983538" y="6608763"/>
          <p14:tracePt t="83038" x="8001000" y="6608763"/>
          <p14:tracePt t="83054" x="8010525" y="6608763"/>
          <p14:tracePt t="83070" x="8018463" y="6608763"/>
          <p14:tracePt t="83091" x="8027988" y="6608763"/>
          <p14:tracePt t="83996" x="8045450" y="6608763"/>
          <p14:tracePt t="84122" x="8054975" y="6608763"/>
          <p14:tracePt t="84131" x="8062913" y="6608763"/>
          <p14:tracePt t="84137" x="8081963" y="6599238"/>
          <p14:tracePt t="84154" x="8099425" y="6589713"/>
          <p14:tracePt t="84170" x="8126413" y="6589713"/>
          <p14:tracePt t="84187" x="8134350" y="6581775"/>
          <p14:tracePt t="84205" x="8143875" y="6562725"/>
          <p14:tracePt t="84205" x="8153400" y="6562725"/>
          <p14:tracePt t="84224" x="8161338" y="6562725"/>
          <p14:tracePt t="84237" x="8170863" y="6554788"/>
          <p14:tracePt t="84255" x="8180388" y="6554788"/>
          <p14:tracePt t="84269" x="8180388" y="6545263"/>
          <p14:tracePt t="84287" x="8170863" y="6537325"/>
          <p14:tracePt t="84739" x="8134350" y="6518275"/>
          <p14:tracePt t="84745" x="8089900" y="6518275"/>
          <p14:tracePt t="84753" x="8001000" y="6491288"/>
          <p14:tracePt t="84771" x="7885113" y="6456363"/>
          <p14:tracePt t="84787" x="7751763" y="6438900"/>
          <p14:tracePt t="84805" x="7581900" y="6394450"/>
          <p14:tracePt t="84820" x="7367588" y="6348413"/>
          <p14:tracePt t="84840" x="7242175" y="6330950"/>
          <p14:tracePt t="84854" x="7126288" y="6286500"/>
          <p14:tracePt t="84872" x="7018338" y="6259513"/>
          <p14:tracePt t="84887" x="6919913" y="6232525"/>
          <p14:tracePt t="84904" x="6831013" y="6215063"/>
          <p14:tracePt t="84920" x="6697663" y="6205538"/>
          <p14:tracePt t="84938" x="6616700" y="6188075"/>
          <p14:tracePt t="84954" x="6562725" y="6188075"/>
          <p14:tracePt t="84970" x="6500813" y="6188075"/>
          <p14:tracePt t="84988" x="6438900" y="6188075"/>
          <p14:tracePt t="85004" x="6375400" y="6197600"/>
          <p14:tracePt t="85004" x="6348413" y="6197600"/>
          <p14:tracePt t="85023" x="6323013" y="6205538"/>
          <p14:tracePt t="85038" x="6286500" y="6215063"/>
          <p14:tracePt t="85056" x="6276975" y="6224588"/>
          <p14:tracePt t="85069" x="6269038" y="6242050"/>
          <p14:tracePt t="85069" x="6259513" y="6242050"/>
          <p14:tracePt t="85091" x="6242050" y="6242050"/>
          <p14:tracePt t="85106" x="6242050" y="6251575"/>
          <p14:tracePt t="85120" x="6251575" y="6251575"/>
          <p14:tracePt t="85245" x="6259513" y="6251575"/>
          <p14:tracePt t="85276" x="6269038" y="6251575"/>
          <p14:tracePt t="85291" x="6276975" y="6251575"/>
          <p14:tracePt t="85307" x="6276975" y="6259513"/>
          <p14:tracePt t="85330" x="6286500" y="6259513"/>
          <p14:tracePt t="85337" x="6296025" y="6259513"/>
          <p14:tracePt t="85345" x="6303963" y="6259513"/>
          <p14:tracePt t="85354" x="6330950" y="6269038"/>
          <p14:tracePt t="85370" x="6357938" y="6269038"/>
          <p14:tracePt t="85387" x="6375400" y="6269038"/>
          <p14:tracePt t="85403" x="6419850" y="6269038"/>
          <p14:tracePt t="85420" x="6483350" y="6276975"/>
          <p14:tracePt t="85438" x="6537325" y="6276975"/>
          <p14:tracePt t="85454" x="6599238" y="6276975"/>
          <p14:tracePt t="85470" x="6661150" y="6276975"/>
          <p14:tracePt t="85488" x="6742113" y="6296025"/>
          <p14:tracePt t="85503" x="6831013" y="6296025"/>
          <p14:tracePt t="85503" x="6902450" y="6296025"/>
          <p14:tracePt t="85523" x="6956425" y="6296025"/>
          <p14:tracePt t="85523" x="6991350" y="6296025"/>
          <p14:tracePt t="85537" x="7089775" y="6296025"/>
          <p14:tracePt t="85554" x="7161213" y="6296025"/>
          <p14:tracePt t="85570" x="7205663" y="6296025"/>
          <p14:tracePt t="85587" x="7259638" y="6296025"/>
          <p14:tracePt t="85604" x="7313613" y="6296025"/>
          <p14:tracePt t="85620" x="7394575" y="6296025"/>
          <p14:tracePt t="85638" x="7446963" y="6296025"/>
          <p14:tracePt t="85654" x="7518400" y="6296025"/>
          <p14:tracePt t="85670" x="7581900" y="6303963"/>
          <p14:tracePt t="85686" x="7626350" y="6303963"/>
          <p14:tracePt t="85703" x="7670800" y="6313488"/>
          <p14:tracePt t="85720" x="7715250" y="6330950"/>
          <p14:tracePt t="85739" x="7751763" y="6330950"/>
          <p14:tracePt t="85754" x="7777163" y="6330950"/>
          <p14:tracePt t="85772" x="7796213" y="6340475"/>
          <p14:tracePt t="85787" x="7796213" y="6348413"/>
          <p14:tracePt t="85803" x="7813675" y="6348413"/>
          <p14:tracePt t="85819" x="7823200" y="6348413"/>
          <p14:tracePt t="85836" x="7840663" y="6348413"/>
          <p14:tracePt t="86145" x="7848600" y="6348413"/>
          <p14:tracePt t="86153" x="7875588" y="6348413"/>
          <p14:tracePt t="86160" x="7894638" y="6348413"/>
          <p14:tracePt t="86170" x="7956550" y="6357938"/>
          <p14:tracePt t="86186" x="8037513" y="6384925"/>
          <p14:tracePt t="86203" x="8153400" y="6429375"/>
          <p14:tracePt t="86219" x="8269288" y="6473825"/>
          <p14:tracePt t="86236" x="8439150" y="6527800"/>
          <p14:tracePt t="86253" x="8518525" y="6554788"/>
          <p14:tracePt t="86270" x="8582025" y="6581775"/>
          <p14:tracePt t="86285" x="8626475" y="6589713"/>
          <p14:tracePt t="86302" x="8680450" y="6608763"/>
          <p14:tracePt t="86318" x="8724900" y="6616700"/>
          <p14:tracePt t="86335" x="8769350" y="6634163"/>
          <p14:tracePt t="86335" x="8804275" y="6634163"/>
          <p14:tracePt t="86352" x="8885238" y="6643688"/>
          <p14:tracePt t="86368" x="8947150" y="6643688"/>
          <p14:tracePt t="86385" x="9010650" y="6643688"/>
          <p14:tracePt t="86402" x="9072563" y="6643688"/>
          <p14:tracePt t="86418" x="9117013" y="6643688"/>
          <p14:tracePt t="86435" x="9180513" y="6643688"/>
          <p14:tracePt t="86453" x="9205913" y="6643688"/>
          <p14:tracePt t="86470" x="9232900" y="6643688"/>
          <p14:tracePt t="86489" x="9269413" y="6643688"/>
          <p14:tracePt t="86503" x="9304338" y="6643688"/>
          <p14:tracePt t="86523" x="9323388" y="6643688"/>
          <p14:tracePt t="86536" x="9340850" y="6643688"/>
          <p14:tracePt t="86555" x="9348788" y="6643688"/>
          <p14:tracePt t="86570" x="9367838" y="6643688"/>
          <p14:tracePt t="86588" x="9375775" y="6643688"/>
          <p14:tracePt t="86603" x="9394825" y="6643688"/>
          <p14:tracePt t="86619" x="9402763" y="6643688"/>
          <p14:tracePt t="86636" x="9412288" y="6643688"/>
          <p14:tracePt t="86683" x="9402763" y="6643688"/>
          <p14:tracePt t="86938" x="9420225" y="6616700"/>
          <p14:tracePt t="87006" x="9447213" y="6608763"/>
          <p14:tracePt t="87014" x="9474200" y="6581775"/>
          <p14:tracePt t="87022" x="9510713" y="6572250"/>
          <p14:tracePt t="87035" x="9617075" y="6518275"/>
          <p14:tracePt t="87055" x="9680575" y="6491288"/>
          <p14:tracePt t="87070" x="9715500" y="6473825"/>
          <p14:tracePt t="87088" x="9759950" y="6465888"/>
          <p14:tracePt t="87102" x="9777413" y="6456363"/>
          <p14:tracePt t="87102" x="9786938" y="6446838"/>
          <p14:tracePt t="87124" x="9796463" y="6438900"/>
          <p14:tracePt t="87135" x="9831388" y="6411913"/>
          <p14:tracePt t="87156" x="9840913" y="6394450"/>
          <p14:tracePt t="87169" x="9867900" y="6367463"/>
          <p14:tracePt t="87188" x="9875838" y="6330950"/>
          <p14:tracePt t="87203" x="9885363" y="6313488"/>
          <p14:tracePt t="87220" x="9885363" y="6276975"/>
          <p14:tracePt t="87220" x="9885363" y="6269038"/>
          <p14:tracePt t="87239" x="9885363" y="6224588"/>
          <p14:tracePt t="87253" x="9885363" y="6188075"/>
          <p14:tracePt t="87271" x="9885363" y="6161088"/>
          <p14:tracePt t="87286" x="9885363" y="6126163"/>
          <p14:tracePt t="87304" x="9867900" y="6089650"/>
          <p14:tracePt t="87320" x="9831388" y="6054725"/>
          <p14:tracePt t="87320" x="9823450" y="6027738"/>
          <p14:tracePt t="87338" x="9752013" y="5983288"/>
          <p14:tracePt t="87353" x="9705975" y="5956300"/>
          <p14:tracePt t="87372" x="9680575" y="5938838"/>
          <p14:tracePt t="87386" x="9626600" y="5911850"/>
          <p14:tracePt t="87386" x="9617075" y="5911850"/>
          <p14:tracePt t="87407" x="9609138" y="5902325"/>
          <p14:tracePt t="87419" x="9590088" y="5894388"/>
          <p14:tracePt t="87419" x="9582150" y="5894388"/>
          <p14:tracePt t="87438" x="9555163" y="5894388"/>
          <p14:tracePt t="87453" x="9528175" y="5894388"/>
          <p14:tracePt t="87470" x="9491663" y="5894388"/>
          <p14:tracePt t="87487" x="9447213" y="5894388"/>
          <p14:tracePt t="87503" x="9420225" y="5894388"/>
          <p14:tracePt t="87503" x="9385300" y="5894388"/>
          <p14:tracePt t="87522" x="9348788" y="5894388"/>
          <p14:tracePt t="87537" x="9304338" y="5894388"/>
          <p14:tracePt t="87555" x="9259888" y="5894388"/>
          <p14:tracePt t="87570" x="9224963" y="5894388"/>
          <p14:tracePt t="87589" x="9197975" y="5894388"/>
          <p14:tracePt t="87604" x="9126538" y="5894388"/>
          <p14:tracePt t="87622" x="9117013" y="5894388"/>
          <p14:tracePt t="87636" x="9045575" y="5894388"/>
          <p14:tracePt t="87654" x="9018588" y="5894388"/>
          <p14:tracePt t="87669" x="8983663" y="5902325"/>
          <p14:tracePt t="87686" x="8956675" y="5911850"/>
          <p14:tracePt t="87702" x="8902700" y="5919788"/>
          <p14:tracePt t="87718" x="8875713" y="5946775"/>
          <p14:tracePt t="87736" x="8831263" y="5965825"/>
          <p14:tracePt t="87754" x="8796338" y="5983288"/>
          <p14:tracePt t="87771" x="8777288" y="5991225"/>
          <p14:tracePt t="87786" x="8759825" y="60102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6A2CB9-4063-4C98-9004-0A87C6F13409}" type="slidenum">
              <a:rPr lang="en-GB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72" y="972918"/>
            <a:ext cx="28479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56" y="3111501"/>
            <a:ext cx="223361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4" y="979489"/>
            <a:ext cx="5324475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79"/>
          <a:stretch>
            <a:fillRect/>
          </a:stretch>
        </p:blipFill>
        <p:spPr bwMode="auto">
          <a:xfrm>
            <a:off x="4867275" y="4581525"/>
            <a:ext cx="55435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5664200" y="5892801"/>
            <a:ext cx="3665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>
                <a:latin typeface="Arial" panose="020B0604020202020204" pitchFamily="34" charset="0"/>
              </a:rPr>
              <a:t>High frequencies enhancement</a:t>
            </a:r>
          </a:p>
          <a:p>
            <a:pPr>
              <a:spcBef>
                <a:spcPct val="0"/>
              </a:spcBef>
            </a:pPr>
            <a:r>
              <a:rPr lang="en-US" sz="1800">
                <a:latin typeface="Arial" panose="020B0604020202020204" pitchFamily="34" charset="0"/>
              </a:rPr>
              <a:t>Increase of discontinuities</a:t>
            </a:r>
            <a:endParaRPr lang="en-GB" sz="1800">
              <a:latin typeface="Arial" panose="020B0604020202020204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9426"/>
            <a:ext cx="680393" cy="75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6956" y="2091142"/>
            <a:ext cx="13409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Invertible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Area preserving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Ergodic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Mixing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…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680393" y="578814"/>
            <a:ext cx="113509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</a:rPr>
              <a:t>Chaos : Stretching and folding of trajectories in phase space =&gt; 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sensitivity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</a:rPr>
              <a:t>to initial conditions in bound systems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2178" y="67624"/>
            <a:ext cx="454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 Chaos-based Approach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63"/>
    </mc:Choice>
    <mc:Fallback xmlns="">
      <p:transition spd="slow" advTm="10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3" x="8732838" y="5991225"/>
          <p14:tracePt t="1116" x="8680450" y="5938838"/>
          <p14:tracePt t="1123" x="8447088" y="5643563"/>
          <p14:tracePt t="1139" x="8045450" y="5099050"/>
          <p14:tracePt t="1155" x="7589838" y="4491038"/>
          <p14:tracePt t="1172" x="7205663" y="4017963"/>
          <p14:tracePt t="1188" x="6919913" y="3705225"/>
          <p14:tracePt t="1206" x="6626225" y="3419475"/>
          <p14:tracePt t="1222" x="6269038" y="3081338"/>
          <p14:tracePt t="1240" x="6054725" y="2938463"/>
          <p14:tracePt t="1255" x="5884863" y="2813050"/>
          <p14:tracePt t="1273" x="5776913" y="2714625"/>
          <p14:tracePt t="1287" x="5670550" y="2616200"/>
          <p14:tracePt t="1307" x="5661025" y="2581275"/>
          <p14:tracePt t="1320" x="5653088" y="2571750"/>
          <p14:tracePt t="1337" x="5626100" y="2544763"/>
          <p14:tracePt t="1599" x="5562600" y="2500313"/>
          <p14:tracePt t="1607" x="5518150" y="2438400"/>
          <p14:tracePt t="1620" x="5214938" y="2170113"/>
          <p14:tracePt t="1638" x="4946650" y="1919288"/>
          <p14:tracePt t="1653" x="4616450" y="1670050"/>
          <p14:tracePt t="1671" x="4259263" y="1411288"/>
          <p14:tracePt t="1687" x="3884613" y="1214438"/>
          <p14:tracePt t="1687" x="3705225" y="1116013"/>
          <p14:tracePt t="1707" x="3536950" y="1054100"/>
          <p14:tracePt t="1719" x="3179763" y="911225"/>
          <p14:tracePt t="1740" x="3062288" y="874713"/>
          <p14:tracePt t="1754" x="3000375" y="857250"/>
          <p14:tracePt t="1771" x="2973388" y="857250"/>
          <p14:tracePt t="1786" x="2965450" y="847725"/>
          <p14:tracePt t="1804" x="2946400" y="847725"/>
          <p14:tracePt t="2053" x="2928938" y="839788"/>
          <p14:tracePt t="2060" x="2901950" y="839788"/>
          <p14:tracePt t="2070" x="2840038" y="822325"/>
          <p14:tracePt t="2088" x="2759075" y="822325"/>
          <p14:tracePt t="2104" x="2616200" y="812800"/>
          <p14:tracePt t="2123" x="2490788" y="812800"/>
          <p14:tracePt t="2138" x="2312988" y="830263"/>
          <p14:tracePt t="2154" x="2179638" y="874713"/>
          <p14:tracePt t="2170" x="2017713" y="946150"/>
          <p14:tracePt t="2187" x="1874838" y="1009650"/>
          <p14:tracePt t="2205" x="1741488" y="1054100"/>
          <p14:tracePt t="2220" x="1598613" y="1116013"/>
          <p14:tracePt t="2239" x="1536700" y="1160463"/>
          <p14:tracePt t="2254" x="1473200" y="1187450"/>
          <p14:tracePt t="2271" x="1438275" y="1214438"/>
          <p14:tracePt t="2287" x="1411288" y="1241425"/>
          <p14:tracePt t="2287" x="1393825" y="1250950"/>
          <p14:tracePt t="2308" x="1384300" y="1258888"/>
          <p14:tracePt t="2319" x="1374775" y="1268413"/>
          <p14:tracePt t="2338" x="1366838" y="1268413"/>
          <p14:tracePt t="2576" x="1357313" y="1268413"/>
          <p14:tracePt t="2584" x="1347788" y="1268413"/>
          <p14:tracePt t="2591" x="1322388" y="1268413"/>
          <p14:tracePt t="2603" x="1303338" y="1268413"/>
          <p14:tracePt t="2603" x="1268413" y="1268413"/>
          <p14:tracePt t="2623" x="1231900" y="1258888"/>
          <p14:tracePt t="2638" x="1169988" y="1231900"/>
          <p14:tracePt t="2655" x="1125538" y="1204913"/>
          <p14:tracePt t="2671" x="1081088" y="1204913"/>
          <p14:tracePt t="2687" x="1027113" y="1196975"/>
          <p14:tracePt t="2705" x="1000125" y="1179513"/>
          <p14:tracePt t="2720" x="946150" y="1179513"/>
          <p14:tracePt t="2739" x="911225" y="1179513"/>
          <p14:tracePt t="2755" x="874713" y="1179513"/>
          <p14:tracePt t="2772" x="847725" y="1187450"/>
          <p14:tracePt t="2788" x="803275" y="1214438"/>
          <p14:tracePt t="2808" x="795338" y="1223963"/>
          <p14:tracePt t="2820" x="758825" y="1258888"/>
          <p14:tracePt t="2840" x="731838" y="1303338"/>
          <p14:tracePt t="2855" x="704850" y="1339850"/>
          <p14:tracePt t="2871" x="687388" y="1384300"/>
          <p14:tracePt t="2888" x="679450" y="1419225"/>
          <p14:tracePt t="2904" x="669925" y="1446213"/>
          <p14:tracePt t="2921" x="669925" y="1490663"/>
          <p14:tracePt t="2938" x="669925" y="1527175"/>
          <p14:tracePt t="2955" x="669925" y="1554163"/>
          <p14:tracePt t="2970" x="669925" y="1589088"/>
          <p14:tracePt t="2988" x="669925" y="1616075"/>
          <p14:tracePt t="3003" x="669925" y="1670050"/>
          <p14:tracePt t="3023" x="669925" y="1731963"/>
          <p14:tracePt t="3037" x="687388" y="1776413"/>
          <p14:tracePt t="3055" x="704850" y="1830388"/>
          <p14:tracePt t="3070" x="723900" y="1874838"/>
          <p14:tracePt t="3089" x="731838" y="1911350"/>
          <p14:tracePt t="3103" x="741363" y="1938338"/>
          <p14:tracePt t="3120" x="741363" y="1965325"/>
          <p14:tracePt t="3137" x="741363" y="1973263"/>
          <p14:tracePt t="10296" x="750888" y="1973263"/>
          <p14:tracePt t="10808" x="768350" y="1946275"/>
          <p14:tracePt t="10815" x="785813" y="1919288"/>
          <p14:tracePt t="10822" x="812800" y="1893888"/>
          <p14:tracePt t="10822" x="839788" y="1857375"/>
          <p14:tracePt t="10838" x="866775" y="1822450"/>
          <p14:tracePt t="10851" x="973138" y="1697038"/>
          <p14:tracePt t="10872" x="1044575" y="1625600"/>
          <p14:tracePt t="10886" x="1098550" y="1562100"/>
          <p14:tracePt t="10904" x="1160463" y="1509713"/>
          <p14:tracePt t="10919" x="1214438" y="1482725"/>
          <p14:tracePt t="10936" x="1250950" y="1446213"/>
          <p14:tracePt t="10952" x="1303338" y="1438275"/>
          <p14:tracePt t="10970" x="1322388" y="1438275"/>
          <p14:tracePt t="10987" x="1357313" y="1438275"/>
          <p14:tracePt t="11003" x="1374775" y="1438275"/>
          <p14:tracePt t="11020" x="1393825" y="1438275"/>
          <p14:tracePt t="11036" x="1428750" y="1438275"/>
          <p14:tracePt t="11036" x="1438275" y="1438275"/>
          <p14:tracePt t="11056" x="1455738" y="1438275"/>
          <p14:tracePt t="11069" x="1455738" y="1428750"/>
          <p14:tracePt t="11354" x="1455738" y="1419225"/>
          <p14:tracePt t="11363" x="1455738" y="1393825"/>
          <p14:tracePt t="11369" x="1455738" y="1366838"/>
          <p14:tracePt t="11386" x="1446213" y="1330325"/>
          <p14:tracePt t="11402" x="1446213" y="1303338"/>
          <p14:tracePt t="11418" x="1438275" y="1276350"/>
          <p14:tracePt t="11434" x="1438275" y="1258888"/>
          <p14:tracePt t="11434" x="1419225" y="1250950"/>
          <p14:tracePt t="11453" x="1419225" y="1231900"/>
          <p14:tracePt t="11469" x="1411288" y="1204913"/>
          <p14:tracePt t="11486" x="1401763" y="1187450"/>
          <p14:tracePt t="11501" x="1393825" y="1169988"/>
          <p14:tracePt t="11518" x="1384300" y="1152525"/>
          <p14:tracePt t="11535" x="1374775" y="1125538"/>
          <p14:tracePt t="11552" x="1366838" y="1108075"/>
          <p14:tracePt t="11568" x="1366838" y="1098550"/>
          <p14:tracePt t="11584" x="1357313" y="1098550"/>
          <p14:tracePt t="11601" x="1357313" y="1089025"/>
          <p14:tracePt t="11617" x="1339850" y="1081088"/>
          <p14:tracePt t="11634" x="1339850" y="1062038"/>
          <p14:tracePt t="11676" x="1357313" y="1062038"/>
          <p14:tracePt t="12215" x="1366838" y="1062038"/>
          <p14:tracePt t="12222" x="1374775" y="1062038"/>
          <p14:tracePt t="12234" x="1411288" y="1062038"/>
          <p14:tracePt t="12251" x="1465263" y="1062038"/>
          <p14:tracePt t="12270" x="1509713" y="1062038"/>
          <p14:tracePt t="12284" x="1554163" y="1062038"/>
          <p14:tracePt t="12302" x="1598613" y="1062038"/>
          <p14:tracePt t="12317" x="1633538" y="1062038"/>
          <p14:tracePt t="12317" x="1652588" y="1062038"/>
          <p14:tracePt t="12339" x="1679575" y="1062038"/>
          <p14:tracePt t="12350" x="1731963" y="1062038"/>
          <p14:tracePt t="12370" x="1758950" y="1062038"/>
          <p14:tracePt t="12385" x="1785938" y="1062038"/>
          <p14:tracePt t="12402" x="1812925" y="1062038"/>
          <p14:tracePt t="12418" x="1822450" y="1062038"/>
          <p14:tracePt t="12434" x="1847850" y="1062038"/>
          <p14:tracePt t="12451" x="1857375" y="1062038"/>
          <p14:tracePt t="12467" x="1866900" y="1062038"/>
          <p14:tracePt t="12761" x="1874838" y="1062038"/>
          <p14:tracePt t="12768" x="1901825" y="1062038"/>
          <p14:tracePt t="12776" x="1938338" y="1054100"/>
          <p14:tracePt t="12784" x="2000250" y="1054100"/>
          <p14:tracePt t="12803" x="2089150" y="1044575"/>
          <p14:tracePt t="12818" x="2170113" y="1044575"/>
          <p14:tracePt t="12818" x="2224088" y="1044575"/>
          <p14:tracePt t="12838" x="2295525" y="1044575"/>
          <p14:tracePt t="12850" x="2401888" y="1044575"/>
          <p14:tracePt t="12850" x="2455863" y="1044575"/>
          <p14:tracePt t="12870" x="2598738" y="1044575"/>
          <p14:tracePt t="12885" x="2705100" y="1044575"/>
          <p14:tracePt t="12902" x="2830513" y="1044575"/>
          <p14:tracePt t="12917" x="2919413" y="1044575"/>
          <p14:tracePt t="12935" x="3062288" y="1044575"/>
          <p14:tracePt t="12951" x="3241675" y="1044575"/>
          <p14:tracePt t="12970" x="3340100" y="1044575"/>
          <p14:tracePt t="12985" x="3429000" y="1044575"/>
          <p14:tracePt t="13003" x="3473450" y="1044575"/>
          <p14:tracePt t="13018" x="3509963" y="1044575"/>
          <p14:tracePt t="13018" x="3517900" y="1044575"/>
          <p14:tracePt t="13038" x="3527425" y="1044575"/>
          <p14:tracePt t="13050" x="3544888" y="1044575"/>
          <p14:tracePt t="13070" x="3571875" y="1044575"/>
          <p14:tracePt t="13462" x="3608388" y="1044575"/>
          <p14:tracePt t="13468" x="3670300" y="1027113"/>
          <p14:tracePt t="13486" x="3776663" y="1017588"/>
          <p14:tracePt t="13501" x="3919538" y="1017588"/>
          <p14:tracePt t="13518" x="4116388" y="1027113"/>
          <p14:tracePt t="13533" x="4322763" y="1054100"/>
          <p14:tracePt t="13533" x="4394200" y="1071563"/>
          <p14:tracePt t="13554" x="4510088" y="1098550"/>
          <p14:tracePt t="13568" x="4625975" y="1116013"/>
          <p14:tracePt t="13586" x="4697413" y="1143000"/>
          <p14:tracePt t="13601" x="4795838" y="1152525"/>
          <p14:tracePt t="13620" x="4857750" y="1179513"/>
          <p14:tracePt t="13635" x="4902200" y="1179513"/>
          <p14:tracePt t="13635" x="4938713" y="1179513"/>
          <p14:tracePt t="13655" x="4973638" y="1179513"/>
          <p14:tracePt t="13670" x="4991100" y="1179513"/>
          <p14:tracePt t="13687" x="5000625" y="1179513"/>
          <p14:tracePt t="14100" x="5018088" y="1169988"/>
          <p14:tracePt t="14107" x="5027613" y="1160463"/>
          <p14:tracePt t="14117" x="5045075" y="1143000"/>
          <p14:tracePt t="14133" x="5062538" y="1116013"/>
          <p14:tracePt t="14152" x="5099050" y="1081088"/>
          <p14:tracePt t="14152" x="5108575" y="1081088"/>
          <p14:tracePt t="14170" x="5143500" y="1062038"/>
          <p14:tracePt t="14185" x="5170488" y="1036638"/>
          <p14:tracePt t="14202" x="5205413" y="1027113"/>
          <p14:tracePt t="14217" x="5241925" y="1017588"/>
          <p14:tracePt t="14236" x="5268913" y="1009650"/>
          <p14:tracePt t="14251" x="5303838" y="1009650"/>
          <p14:tracePt t="14251" x="5313363" y="1009650"/>
          <p14:tracePt t="14272" x="5348288" y="1000125"/>
          <p14:tracePt t="14285" x="5375275" y="1000125"/>
          <p14:tracePt t="14303" x="5411788" y="1000125"/>
          <p14:tracePt t="14318" x="5438775" y="1000125"/>
          <p14:tracePt t="14336" x="5473700" y="1000125"/>
          <p14:tracePt t="14351" x="5518150" y="990600"/>
          <p14:tracePt t="14351" x="5527675" y="990600"/>
          <p14:tracePt t="14369" x="5562600" y="990600"/>
          <p14:tracePt t="14385" x="5589588" y="990600"/>
          <p14:tracePt t="14402" x="5626100" y="990600"/>
          <p14:tracePt t="14418" x="5653088" y="990600"/>
          <p14:tracePt t="14435" x="5680075" y="973138"/>
          <p14:tracePt t="14451" x="5715000" y="973138"/>
          <p14:tracePt t="14451" x="5724525" y="973138"/>
          <p14:tracePt t="14470" x="5751513" y="973138"/>
          <p14:tracePt t="14486" x="5776913" y="973138"/>
          <p14:tracePt t="14502" x="5803900" y="973138"/>
          <p14:tracePt t="14520" x="5822950" y="973138"/>
          <p14:tracePt t="14535" x="5857875" y="973138"/>
          <p14:tracePt t="14535" x="5867400" y="973138"/>
          <p14:tracePt t="14555" x="5875338" y="973138"/>
          <p14:tracePt t="14567" x="5919788" y="973138"/>
          <p14:tracePt t="14587" x="5938838" y="973138"/>
          <p14:tracePt t="14602" x="5973763" y="990600"/>
          <p14:tracePt t="14618" x="5991225" y="990600"/>
          <p14:tracePt t="14635" x="6027738" y="990600"/>
          <p14:tracePt t="14651" x="6045200" y="1000125"/>
          <p14:tracePt t="14668" x="6062663" y="1009650"/>
          <p14:tracePt t="14685" x="6089650" y="1009650"/>
          <p14:tracePt t="14702" x="6099175" y="1017588"/>
          <p14:tracePt t="14719" x="6108700" y="1017588"/>
          <p14:tracePt t="14736" x="6116638" y="1017588"/>
          <p14:tracePt t="14751" x="6126163" y="1017588"/>
          <p14:tracePt t="14770" x="6134100" y="1017588"/>
          <p14:tracePt t="15876" x="6126163" y="1017588"/>
          <p14:tracePt t="16193" x="6099175" y="1017588"/>
          <p14:tracePt t="16201" x="6081713" y="1017588"/>
          <p14:tracePt t="16208" x="6037263" y="1017588"/>
          <p14:tracePt t="16217" x="5983288" y="1017588"/>
          <p14:tracePt t="16234" x="5884863" y="1017588"/>
          <p14:tracePt t="16251" x="5751513" y="1062038"/>
          <p14:tracePt t="16251" x="5670550" y="1116013"/>
          <p14:tracePt t="16270" x="5589588" y="1160463"/>
          <p14:tracePt t="16283" x="5313363" y="1347788"/>
          <p14:tracePt t="16302" x="5116513" y="1490663"/>
          <p14:tracePt t="16317" x="4965700" y="1608138"/>
          <p14:tracePt t="16335" x="4776788" y="1751013"/>
          <p14:tracePt t="16349" x="4643438" y="1884363"/>
          <p14:tracePt t="16349" x="4562475" y="1946275"/>
          <p14:tracePt t="16370" x="4510088" y="2009775"/>
          <p14:tracePt t="16383" x="4348163" y="2205038"/>
          <p14:tracePt t="16403" x="4259263" y="2303463"/>
          <p14:tracePt t="16418" x="4197350" y="2357438"/>
          <p14:tracePt t="16436" x="4143375" y="2411413"/>
          <p14:tracePt t="16451" x="4108450" y="2465388"/>
          <p14:tracePt t="16451" x="4098925" y="2482850"/>
          <p14:tracePt t="16471" x="4081463" y="2500313"/>
          <p14:tracePt t="16483" x="4071938" y="2500313"/>
          <p14:tracePt t="16731" x="4062413" y="2500313"/>
          <p14:tracePt t="16739" x="4054475" y="2500313"/>
          <p14:tracePt t="16750" x="4010025" y="2490788"/>
          <p14:tracePt t="16750" x="3965575" y="2465388"/>
          <p14:tracePt t="16771" x="3956050" y="2438400"/>
          <p14:tracePt t="16784" x="3848100" y="2322513"/>
          <p14:tracePt t="16802" x="3768725" y="2179638"/>
          <p14:tracePt t="16817" x="3687763" y="2036763"/>
          <p14:tracePt t="16836" x="3608388" y="1866900"/>
          <p14:tracePt t="16850" x="3527425" y="1731963"/>
          <p14:tracePt t="16850" x="3500438" y="1670050"/>
          <p14:tracePt t="16871" x="3482975" y="1633538"/>
          <p14:tracePt t="16883" x="3402013" y="1509713"/>
          <p14:tracePt t="16904" x="3375025" y="1446213"/>
          <p14:tracePt t="16917" x="3340100" y="1411288"/>
          <p14:tracePt t="16936" x="3303588" y="1357313"/>
          <p14:tracePt t="16951" x="3286125" y="1339850"/>
          <p14:tracePt t="16968" x="3251200" y="1303338"/>
          <p14:tracePt t="16968" x="3232150" y="1295400"/>
          <p14:tracePt t="16985" x="3205163" y="1268413"/>
          <p14:tracePt t="17001" x="3187700" y="1250950"/>
          <p14:tracePt t="17019" x="3152775" y="1241425"/>
          <p14:tracePt t="17034" x="3133725" y="1231900"/>
          <p14:tracePt t="17052" x="3098800" y="1214438"/>
          <p14:tracePt t="17068" x="3071813" y="1204913"/>
          <p14:tracePt t="17068" x="3054350" y="1204913"/>
          <p14:tracePt t="17087" x="3009900" y="1204913"/>
          <p14:tracePt t="17101" x="2955925" y="1204913"/>
          <p14:tracePt t="17119" x="2901950" y="1204913"/>
          <p14:tracePt t="17133" x="2830513" y="1241425"/>
          <p14:tracePt t="17151" x="2776538" y="1276350"/>
          <p14:tracePt t="17166" x="2697163" y="1366838"/>
          <p14:tracePt t="17185" x="2643188" y="1428750"/>
          <p14:tracePt t="17200" x="2608263" y="1509713"/>
          <p14:tracePt t="17216" x="2589213" y="1571625"/>
          <p14:tracePt t="17233" x="2581275" y="1633538"/>
          <p14:tracePt t="17250" x="2571750" y="1687513"/>
          <p14:tracePt t="17250" x="2571750" y="1704975"/>
          <p14:tracePt t="17270" x="2571750" y="1731963"/>
          <p14:tracePt t="17282" x="2571750" y="1795463"/>
          <p14:tracePt t="17301" x="2571750" y="1857375"/>
          <p14:tracePt t="17316" x="2581275" y="1919288"/>
          <p14:tracePt t="17316" x="2598738" y="1946275"/>
          <p14:tracePt t="17337" x="2598738" y="1973263"/>
          <p14:tracePt t="17350" x="2625725" y="2044700"/>
          <p14:tracePt t="17369" x="2633663" y="2062163"/>
          <p14:tracePt t="17382" x="2687638" y="2152650"/>
          <p14:tracePt t="17401" x="2724150" y="2224088"/>
          <p14:tracePt t="17416" x="2759075" y="2286000"/>
          <p14:tracePt t="17433" x="2813050" y="2347913"/>
          <p14:tracePt t="17450" x="2867025" y="2428875"/>
          <p14:tracePt t="17466" x="2911475" y="2509838"/>
          <p14:tracePt t="17483" x="2973388" y="2633663"/>
          <p14:tracePt t="17500" x="3000375" y="2697163"/>
          <p14:tracePt t="17517" x="3027363" y="2741613"/>
          <p14:tracePt t="17533" x="3054350" y="2795588"/>
          <p14:tracePt t="17551" x="3071813" y="2822575"/>
          <p14:tracePt t="17566" x="3071813" y="2847975"/>
          <p14:tracePt t="17585" x="3089275" y="2847975"/>
          <p14:tracePt t="17930" x="3098800" y="2847975"/>
          <p14:tracePt t="17938" x="3125788" y="2840038"/>
          <p14:tracePt t="17949" x="3170238" y="2830513"/>
          <p14:tracePt t="17966" x="3251200" y="2830513"/>
          <p14:tracePt t="17966" x="3268663" y="2830513"/>
          <p14:tracePt t="17984" x="3367088" y="2813050"/>
          <p14:tracePt t="18000" x="3429000" y="2813050"/>
          <p14:tracePt t="18017" x="3500438" y="2803525"/>
          <p14:tracePt t="18033" x="3554413" y="2795588"/>
          <p14:tracePt t="18033" x="3571875" y="2795588"/>
          <p14:tracePt t="18053" x="3598863" y="2776538"/>
          <p14:tracePt t="18066" x="3625850" y="2768600"/>
          <p14:tracePt t="18085" x="3660775" y="2732088"/>
          <p14:tracePt t="18100" x="3687763" y="2687638"/>
          <p14:tracePt t="18117" x="3714750" y="2589213"/>
          <p14:tracePt t="18133" x="3732213" y="2465388"/>
          <p14:tracePt t="18150" x="3732213" y="2339975"/>
          <p14:tracePt t="18166" x="3732213" y="2197100"/>
          <p14:tracePt t="18166" x="3732213" y="2116138"/>
          <p14:tracePt t="18184" x="3732213" y="1990725"/>
          <p14:tracePt t="18200" x="3732213" y="1884363"/>
          <p14:tracePt t="18215" x="3732213" y="1812925"/>
          <p14:tracePt t="18233" x="3724275" y="1731963"/>
          <p14:tracePt t="18249" x="3714750" y="1670050"/>
          <p14:tracePt t="18249" x="3697288" y="1643063"/>
          <p14:tracePt t="18270" x="3687763" y="1633538"/>
          <p14:tracePt t="18282" x="3679825" y="1608138"/>
          <p14:tracePt t="18302" x="3670300" y="1608138"/>
          <p14:tracePt t="18316" x="3670300" y="1598613"/>
          <p14:tracePt t="18334" x="3660775" y="1581150"/>
          <p14:tracePt t="18631" x="3643313" y="1562100"/>
          <p14:tracePt t="18639" x="3633788" y="1554163"/>
          <p14:tracePt t="18648" x="3625850" y="1517650"/>
          <p14:tracePt t="18667" x="3589338" y="1482725"/>
          <p14:tracePt t="18683" x="3544888" y="1428750"/>
          <p14:tracePt t="18702" x="3509963" y="1393825"/>
          <p14:tracePt t="18716" x="3473450" y="1357313"/>
          <p14:tracePt t="18734" x="3429000" y="1322388"/>
          <p14:tracePt t="18749" x="3375025" y="1295400"/>
          <p14:tracePt t="18766" x="3330575" y="1268413"/>
          <p14:tracePt t="18766" x="3303588" y="1258888"/>
          <p14:tracePt t="18786" x="3241675" y="1258888"/>
          <p14:tracePt t="18800" x="3197225" y="1258888"/>
          <p14:tracePt t="18817" x="3133725" y="1258888"/>
          <p14:tracePt t="18833" x="3089275" y="1258888"/>
          <p14:tracePt t="18850" x="3027363" y="1258888"/>
          <p14:tracePt t="18865" x="2990850" y="1285875"/>
          <p14:tracePt t="18865" x="2973388" y="1295400"/>
          <p14:tracePt t="18886" x="2946400" y="1312863"/>
          <p14:tracePt t="18898" x="2874963" y="1347788"/>
          <p14:tracePt t="18918" x="2822575" y="1384300"/>
          <p14:tracePt t="18933" x="2759075" y="1419225"/>
          <p14:tracePt t="18950" x="2714625" y="1446213"/>
          <p14:tracePt t="18966" x="2679700" y="1482725"/>
          <p14:tracePt t="18983" x="2633663" y="1527175"/>
          <p14:tracePt t="19001" x="2608263" y="1544638"/>
          <p14:tracePt t="19016" x="2598738" y="1562100"/>
          <p14:tracePt t="19034" x="2589213" y="1589088"/>
          <p14:tracePt t="19049" x="2581275" y="1598613"/>
          <p14:tracePt t="19065" x="2571750" y="1598613"/>
          <p14:tracePt t="19322" x="2562225" y="1598613"/>
          <p14:tracePt t="19346" x="2554288" y="1581150"/>
          <p14:tracePt t="19353" x="2536825" y="1581150"/>
          <p14:tracePt t="19365" x="2500313" y="1554163"/>
          <p14:tracePt t="19365" x="2500313" y="1536700"/>
          <p14:tracePt t="19386" x="2455863" y="1509713"/>
          <p14:tracePt t="19400" x="2411413" y="1465263"/>
          <p14:tracePt t="19416" x="2339975" y="1446213"/>
          <p14:tracePt t="19433" x="2295525" y="1428750"/>
          <p14:tracePt t="19449" x="2251075" y="1428750"/>
          <p14:tracePt t="19466" x="2205038" y="1428750"/>
          <p14:tracePt t="19482" x="2152650" y="1438275"/>
          <p14:tracePt t="19501" x="2133600" y="1455738"/>
          <p14:tracePt t="19515" x="2125663" y="1473200"/>
          <p14:tracePt t="19535" x="2098675" y="1490663"/>
          <p14:tracePt t="19550" x="2089150" y="1527175"/>
          <p14:tracePt t="19550" x="2081213" y="1554163"/>
          <p14:tracePt t="19569" x="2081213" y="1562100"/>
          <p14:tracePt t="19581" x="2071688" y="1625600"/>
          <p14:tracePt t="19601" x="2054225" y="1679575"/>
          <p14:tracePt t="19616" x="2054225" y="1731963"/>
          <p14:tracePt t="19633" x="2054225" y="1785938"/>
          <p14:tracePt t="19649" x="2054225" y="1812925"/>
          <p14:tracePt t="19666" x="2054225" y="1847850"/>
          <p14:tracePt t="19682" x="2071688" y="1884363"/>
          <p14:tracePt t="19682" x="2081213" y="1893888"/>
          <p14:tracePt t="19700" x="2098675" y="1911350"/>
          <p14:tracePt t="19716" x="2125663" y="1946275"/>
          <p14:tracePt t="19732" x="2170113" y="1973263"/>
          <p14:tracePt t="19749" x="2224088" y="1990725"/>
          <p14:tracePt t="19766" x="2295525" y="2017713"/>
          <p14:tracePt t="19786" x="2322513" y="2036763"/>
          <p14:tracePt t="19800" x="2366963" y="2054225"/>
          <p14:tracePt t="19817" x="2401888" y="2062163"/>
          <p14:tracePt t="19833" x="2438400" y="2062163"/>
          <p14:tracePt t="19850" x="2465388" y="2071688"/>
          <p14:tracePt t="19865" x="2490788" y="2071688"/>
          <p14:tracePt t="19882" x="2482850" y="2071688"/>
          <p14:tracePt t="20207" x="2490788" y="2071688"/>
          <p14:tracePt t="20293" x="2509838" y="2071688"/>
          <p14:tracePt t="20299" x="2571750" y="2071688"/>
          <p14:tracePt t="20317" x="2643188" y="2071688"/>
          <p14:tracePt t="20332" x="2724150" y="2071688"/>
          <p14:tracePt t="20350" x="2813050" y="2098675"/>
          <p14:tracePt t="20366" x="2894013" y="2125663"/>
          <p14:tracePt t="20366" x="2938463" y="2133600"/>
          <p14:tracePt t="20385" x="2955925" y="2133600"/>
          <p14:tracePt t="20398" x="3044825" y="2160588"/>
          <p14:tracePt t="20418" x="3089275" y="2160588"/>
          <p14:tracePt t="20432" x="3125788" y="2160588"/>
          <p14:tracePt t="20450" x="3170238" y="2160588"/>
          <p14:tracePt t="20465" x="3214688" y="2160588"/>
          <p14:tracePt t="20482" x="3268663" y="2152650"/>
          <p14:tracePt t="20501" x="3322638" y="2125663"/>
          <p14:tracePt t="20516" x="3357563" y="2098675"/>
          <p14:tracePt t="20533" x="3384550" y="2081213"/>
          <p14:tracePt t="20549" x="3411538" y="2044700"/>
          <p14:tracePt t="20567" x="3438525" y="2027238"/>
          <p14:tracePt t="20582" x="3446463" y="2009775"/>
          <p14:tracePt t="20582" x="3465513" y="1982788"/>
          <p14:tracePt t="20601" x="3482975" y="1965325"/>
          <p14:tracePt t="20617" x="3482975" y="1946275"/>
          <p14:tracePt t="20634" x="3500438" y="1919288"/>
          <p14:tracePt t="20649" x="3500438" y="1901825"/>
          <p14:tracePt t="20667" x="3509963" y="1857375"/>
          <p14:tracePt t="20682" x="3527425" y="1758950"/>
          <p14:tracePt t="20701" x="3536950" y="1697038"/>
          <p14:tracePt t="20716" x="3536950" y="1616075"/>
          <p14:tracePt t="20732" x="3536950" y="1562100"/>
          <p14:tracePt t="20749" x="3554413" y="1500188"/>
          <p14:tracePt t="20765" x="3554413" y="1438275"/>
          <p14:tracePt t="20765" x="3554413" y="1411288"/>
          <p14:tracePt t="20786" x="3554413" y="1393825"/>
          <p14:tracePt t="20786" x="3554413" y="1366838"/>
          <p14:tracePt t="20800" x="3554413" y="1339850"/>
          <p14:tracePt t="20817" x="3554413" y="1303338"/>
          <p14:tracePt t="20832" x="3554413" y="1295400"/>
          <p14:tracePt t="20849" x="3554413" y="1285875"/>
          <p14:tracePt t="20865" x="3554413" y="1276350"/>
          <p14:tracePt t="20883" x="3544888" y="1276350"/>
          <p14:tracePt t="21193" x="3527425" y="1276350"/>
          <p14:tracePt t="21215" x="3517900" y="1276350"/>
          <p14:tracePt t="21223" x="3517900" y="1258888"/>
          <p14:tracePt t="21231" x="3509963" y="1258888"/>
          <p14:tracePt t="21248" x="3490913" y="1250950"/>
          <p14:tracePt t="21265" x="3482975" y="1241425"/>
          <p14:tracePt t="21265" x="3455988" y="1241425"/>
          <p14:tracePt t="21286" x="3446463" y="1241425"/>
          <p14:tracePt t="21298" x="3419475" y="1231900"/>
          <p14:tracePt t="21318" x="3384550" y="1231900"/>
          <p14:tracePt t="21333" x="3357563" y="1223963"/>
          <p14:tracePt t="21349" x="3322638" y="1223963"/>
          <p14:tracePt t="21365" x="3295650" y="1214438"/>
          <p14:tracePt t="21381" x="3259138" y="1214438"/>
          <p14:tracePt t="21381" x="3232150" y="1196975"/>
          <p14:tracePt t="21400" x="3205163" y="1196975"/>
          <p14:tracePt t="21415" x="3160713" y="1196975"/>
          <p14:tracePt t="21432" x="3125788" y="1196975"/>
          <p14:tracePt t="21449" x="3081338" y="1196975"/>
          <p14:tracePt t="21465" x="3044825" y="1196975"/>
          <p14:tracePt t="21481" x="3017838" y="1196975"/>
          <p14:tracePt t="21481" x="3009900" y="1196975"/>
          <p14:tracePt t="21502" x="2973388" y="1196975"/>
          <p14:tracePt t="21516" x="2938463" y="1196975"/>
          <p14:tracePt t="21534" x="2919413" y="1196975"/>
          <p14:tracePt t="21549" x="2894013" y="1196975"/>
          <p14:tracePt t="21566" x="2857500" y="1196975"/>
          <p14:tracePt t="21582" x="2840038" y="1196975"/>
          <p14:tracePt t="21582" x="2813050" y="1196975"/>
          <p14:tracePt t="21601" x="2786063" y="1196975"/>
          <p14:tracePt t="21616" x="2751138" y="1196975"/>
          <p14:tracePt t="21633" x="2724150" y="1196975"/>
          <p14:tracePt t="21649" x="2697163" y="1196975"/>
          <p14:tracePt t="21666" x="2687638" y="1196975"/>
          <p14:tracePt t="21681" x="2670175" y="1204913"/>
          <p14:tracePt t="21681" x="2660650" y="1204913"/>
          <p14:tracePt t="21702" x="2652713" y="1204913"/>
          <p14:tracePt t="21723" x="2633663" y="1204913"/>
          <p14:tracePt t="21962" x="2625725" y="1204913"/>
          <p14:tracePt t="21969" x="2616200" y="1204913"/>
          <p14:tracePt t="21981" x="2589213" y="1204913"/>
          <p14:tracePt t="21981" x="2581275" y="1204913"/>
          <p14:tracePt t="22000" x="2536825" y="1204913"/>
          <p14:tracePt t="22016" x="2482850" y="1204913"/>
          <p14:tracePt t="22033" x="2438400" y="1223963"/>
          <p14:tracePt t="22049" x="2401888" y="1268413"/>
          <p14:tracePt t="22066" x="2366963" y="1330325"/>
          <p14:tracePt t="22082" x="2339975" y="1393825"/>
          <p14:tracePt t="22082" x="2312988" y="1428750"/>
          <p14:tracePt t="22101" x="2312988" y="1509713"/>
          <p14:tracePt t="22116" x="2295525" y="1589088"/>
          <p14:tracePt t="22133" x="2295525" y="1660525"/>
          <p14:tracePt t="22148" x="2295525" y="1751013"/>
          <p14:tracePt t="22148" x="2303463" y="1795463"/>
          <p14:tracePt t="22169" x="2312988" y="1847850"/>
          <p14:tracePt t="22180" x="2384425" y="1982788"/>
          <p14:tracePt t="22200" x="2411413" y="2027238"/>
          <p14:tracePt t="22214" x="2500313" y="2133600"/>
          <p14:tracePt t="22234" x="2608263" y="2241550"/>
          <p14:tracePt t="22248" x="2751138" y="2322513"/>
          <p14:tracePt t="22265" x="2894013" y="2401888"/>
          <p14:tracePt t="22283" x="3009900" y="2455863"/>
          <p14:tracePt t="22298" x="3116263" y="2509838"/>
          <p14:tracePt t="22317" x="3152775" y="2517775"/>
          <p14:tracePt t="22332" x="3170238" y="2527300"/>
          <p14:tracePt t="22350" x="3179763" y="2527300"/>
          <p14:tracePt t="22364" x="3187700" y="2527300"/>
          <p14:tracePt t="22679" x="3214688" y="2517775"/>
          <p14:tracePt t="22684" x="3224213" y="2490788"/>
          <p14:tracePt t="22698" x="3330575" y="2428875"/>
          <p14:tracePt t="22715" x="3394075" y="2384425"/>
          <p14:tracePt t="22732" x="3473450" y="2347913"/>
          <p14:tracePt t="22748" x="3554413" y="2312988"/>
          <p14:tracePt t="22765" x="3633788" y="2286000"/>
          <p14:tracePt t="22782" x="3697288" y="2241550"/>
          <p14:tracePt t="22782" x="3724275" y="2241550"/>
          <p14:tracePt t="22802" x="3751263" y="2224088"/>
          <p14:tracePt t="22815" x="3776663" y="2214563"/>
          <p14:tracePt t="22834" x="3795713" y="2205038"/>
          <p14:tracePt t="22848" x="3803650" y="2205038"/>
          <p14:tracePt t="22866" x="3813175" y="2179638"/>
          <p14:tracePt t="22882" x="3822700" y="2160588"/>
          <p14:tracePt t="22882" x="3822700" y="2152650"/>
          <p14:tracePt t="22901" x="3840163" y="2108200"/>
          <p14:tracePt t="22915" x="3848100" y="2027238"/>
          <p14:tracePt t="22932" x="3848100" y="1982788"/>
          <p14:tracePt t="22948" x="3848100" y="1919288"/>
          <p14:tracePt t="22965" x="3848100" y="1874838"/>
          <p14:tracePt t="22982" x="3848100" y="1830388"/>
          <p14:tracePt t="22998" x="3848100" y="1758950"/>
          <p14:tracePt t="23017" x="3848100" y="1741488"/>
          <p14:tracePt t="23032" x="3848100" y="1724025"/>
          <p14:tracePt t="23048" x="3840163" y="1697038"/>
          <p14:tracePt t="23065" x="3840163" y="1679575"/>
          <p14:tracePt t="23084" x="3830638" y="1670050"/>
          <p14:tracePt t="23097" x="3830638" y="1660525"/>
          <p14:tracePt t="23115" x="3830638" y="1652588"/>
          <p14:tracePt t="23131" x="3822700" y="1652588"/>
          <p14:tracePt t="23563" x="3803650" y="1652588"/>
          <p14:tracePt t="23584" x="3795713" y="1633538"/>
          <p14:tracePt t="23600" x="3786188" y="1633538"/>
          <p14:tracePt t="23607" x="3776663" y="1625600"/>
          <p14:tracePt t="23616" x="3741738" y="1616075"/>
          <p14:tracePt t="23632" x="3724275" y="1608138"/>
          <p14:tracePt t="23649" x="3705225" y="1589088"/>
          <p14:tracePt t="23665" x="3687763" y="1581150"/>
          <p14:tracePt t="23665" x="3670300" y="1571625"/>
          <p14:tracePt t="23685" x="3660775" y="1571625"/>
          <p14:tracePt t="23697" x="3643313" y="1554163"/>
          <p14:tracePt t="23717" x="3625850" y="1544638"/>
          <p14:tracePt t="23732" x="3616325" y="1527175"/>
          <p14:tracePt t="23749" x="3589338" y="1517650"/>
          <p14:tracePt t="23765" x="3581400" y="1509713"/>
          <p14:tracePt t="23781" x="3562350" y="1490663"/>
          <p14:tracePt t="23797" x="3536950" y="1473200"/>
          <p14:tracePt t="23816" x="3517900" y="1473200"/>
          <p14:tracePt t="23834" x="3517900" y="1465263"/>
          <p14:tracePt t="23847" x="3509963" y="1455738"/>
          <p14:tracePt t="23865" x="3500438" y="1455738"/>
          <p14:tracePt t="23880" x="3500438" y="1446213"/>
          <p14:tracePt t="23897" x="3490913" y="1446213"/>
          <p14:tracePt t="23914" x="3482975" y="1438275"/>
          <p14:tracePt t="23933" x="3465513" y="1419225"/>
          <p14:tracePt t="23948" x="3455988" y="1419225"/>
          <p14:tracePt t="23965" x="3455988" y="1411288"/>
          <p14:tracePt t="23981" x="3446463" y="1411288"/>
          <p14:tracePt t="23998" x="3438525" y="1401763"/>
          <p14:tracePt t="24014" x="3419475" y="1393825"/>
          <p14:tracePt t="24031" x="3411538" y="1393825"/>
          <p14:tracePt t="24048" x="3402013" y="1384300"/>
          <p14:tracePt t="24069" x="3384550" y="1384300"/>
          <p14:tracePt t="24085" x="3375025" y="1384300"/>
          <p14:tracePt t="24097" x="3367088" y="1374775"/>
          <p14:tracePt t="24097" x="3357563" y="1374775"/>
          <p14:tracePt t="24118" x="3357563" y="1366838"/>
          <p14:tracePt t="24131" x="3348038" y="1366838"/>
          <p14:tracePt t="24147" x="3340100" y="1347788"/>
          <p14:tracePt t="24164" x="3330575" y="1347788"/>
          <p14:tracePt t="24183" x="3313113" y="1347788"/>
          <p14:tracePt t="24197" x="3303588" y="1339850"/>
          <p14:tracePt t="24216" x="3295650" y="1339850"/>
          <p14:tracePt t="24246" x="3295650" y="1330325"/>
          <p14:tracePt t="24254" x="3286125" y="1330325"/>
          <p14:tracePt t="24269" x="3286125" y="1322388"/>
          <p14:tracePt t="24555" x="3286125" y="1312863"/>
          <p14:tracePt t="24577" x="3268663" y="1312863"/>
          <p14:tracePt t="24585" x="3251200" y="1303338"/>
          <p14:tracePt t="24597" x="3197225" y="1276350"/>
          <p14:tracePt t="24618" x="3160713" y="1268413"/>
          <p14:tracePt t="24632" x="3116263" y="1258888"/>
          <p14:tracePt t="24649" x="3071813" y="1258888"/>
          <p14:tracePt t="24665" x="3044825" y="1250950"/>
          <p14:tracePt t="24682" x="3009900" y="1250950"/>
          <p14:tracePt t="24698" x="2982913" y="1250950"/>
          <p14:tracePt t="24698" x="2965450" y="1250950"/>
          <p14:tracePt t="24715" x="2938463" y="1250950"/>
          <p14:tracePt t="24732" x="2901950" y="1250950"/>
          <p14:tracePt t="24748" x="2884488" y="1250950"/>
          <p14:tracePt t="24765" x="2867025" y="1268413"/>
          <p14:tracePt t="24781" x="2830513" y="1295400"/>
          <p14:tracePt t="24781" x="2830513" y="1312863"/>
          <p14:tracePt t="24801" x="2803525" y="1322388"/>
          <p14:tracePt t="24814" x="2786063" y="1384300"/>
          <p14:tracePt t="24834" x="2768600" y="1411288"/>
          <p14:tracePt t="24848" x="2759075" y="1455738"/>
          <p14:tracePt t="24866" x="2751138" y="1490663"/>
          <p14:tracePt t="24882" x="2741613" y="1536700"/>
          <p14:tracePt t="24901" x="2741613" y="1544638"/>
          <p14:tracePt t="24914" x="2741613" y="1589088"/>
          <p14:tracePt t="24933" x="2741613" y="1608138"/>
          <p14:tracePt t="24948" x="2741613" y="1643063"/>
          <p14:tracePt t="24965" x="2741613" y="1670050"/>
          <p14:tracePt t="24981" x="2751138" y="1704975"/>
          <p14:tracePt t="24998" x="2759075" y="1741488"/>
          <p14:tracePt t="24998" x="2768600" y="1751013"/>
          <p14:tracePt t="25016" x="2786063" y="1768475"/>
          <p14:tracePt t="25031" x="2786063" y="1776413"/>
          <p14:tracePt t="25047" x="2795588" y="1785938"/>
          <p14:tracePt t="25064" x="2795588" y="1795463"/>
          <p14:tracePt t="25080" x="2803525" y="1795463"/>
          <p14:tracePt t="25097" x="2803525" y="1812925"/>
          <p14:tracePt t="25116" x="2803525" y="1822450"/>
          <p14:tracePt t="25146" x="2813050" y="1822450"/>
          <p14:tracePt t="25338" x="2822575" y="1822450"/>
          <p14:tracePt t="25462" x="2830513" y="1822450"/>
          <p14:tracePt t="25485" x="2840038" y="1822450"/>
          <p14:tracePt t="25516" x="2857500" y="1822450"/>
          <p14:tracePt t="25547" x="2867025" y="1822450"/>
          <p14:tracePt t="25569" x="2874963" y="1822450"/>
          <p14:tracePt t="25584" x="2884488" y="1822450"/>
          <p14:tracePt t="25592" x="2901950" y="1822450"/>
          <p14:tracePt t="25608" x="2911475" y="1822450"/>
          <p14:tracePt t="25615" x="2955925" y="1822450"/>
          <p14:tracePt t="25632" x="3017838" y="1822450"/>
          <p14:tracePt t="25648" x="3071813" y="1830388"/>
          <p14:tracePt t="25665" x="3116263" y="1839913"/>
          <p14:tracePt t="25681" x="3160713" y="1839913"/>
          <p14:tracePt t="25681" x="3170238" y="1857375"/>
          <p14:tracePt t="25701" x="3197225" y="1857375"/>
          <p14:tracePt t="25713" x="3214688" y="1857375"/>
          <p14:tracePt t="25732" x="3232150" y="1857375"/>
          <p14:tracePt t="25748" x="3251200" y="1857375"/>
          <p14:tracePt t="25764" x="3259138" y="1857375"/>
          <p14:tracePt t="25780" x="3268663" y="1857375"/>
          <p14:tracePt t="25797" x="3276600" y="1839913"/>
          <p14:tracePt t="26077" x="3276600" y="1803400"/>
          <p14:tracePt t="26084" x="3295650" y="1758950"/>
          <p14:tracePt t="26097" x="3303588" y="1670050"/>
          <p14:tracePt t="26114" x="3348038" y="1482725"/>
          <p14:tracePt t="26134" x="3357563" y="1393825"/>
          <p14:tracePt t="26148" x="3357563" y="1347788"/>
          <p14:tracePt t="26165" x="3357563" y="1312863"/>
          <p14:tracePt t="26181" x="3357563" y="1295400"/>
          <p14:tracePt t="26197" x="3357563" y="1276350"/>
          <p14:tracePt t="26214" x="3348038" y="1241425"/>
          <p14:tracePt t="26231" x="3313113" y="1223963"/>
          <p14:tracePt t="26247" x="3268663" y="1196975"/>
          <p14:tracePt t="26263" x="3232150" y="1179513"/>
          <p14:tracePt t="26281" x="3187700" y="1169988"/>
          <p14:tracePt t="26297" x="3143250" y="1152525"/>
          <p14:tracePt t="26297" x="3116263" y="1152525"/>
          <p14:tracePt t="26317" x="3089275" y="1152525"/>
          <p14:tracePt t="26332" x="3054350" y="1152525"/>
          <p14:tracePt t="26350" x="3036888" y="1152525"/>
          <p14:tracePt t="26365" x="3027363" y="1152525"/>
          <p14:tracePt t="26381" x="3017838" y="1152525"/>
          <p14:tracePt t="26397" x="3000375" y="1179513"/>
          <p14:tracePt t="26416" x="2990850" y="1204913"/>
          <p14:tracePt t="26431" x="2990850" y="1268413"/>
          <p14:tracePt t="26447" x="2990850" y="1374775"/>
          <p14:tracePt t="26464" x="3044825" y="1509713"/>
          <p14:tracePt t="26480" x="3152775" y="1679575"/>
          <p14:tracePt t="26497" x="3303588" y="1847850"/>
          <p14:tracePt t="26514" x="3527425" y="2071688"/>
          <p14:tracePt t="26532" x="3670300" y="2205038"/>
          <p14:tracePt t="26548" x="3803650" y="2312988"/>
          <p14:tracePt t="26566" x="3884613" y="2384425"/>
          <p14:tracePt t="26581" x="3946525" y="2446338"/>
          <p14:tracePt t="26581" x="3973513" y="2473325"/>
          <p14:tracePt t="26600" x="3983038" y="2482850"/>
          <p14:tracePt t="26613" x="4017963" y="2509838"/>
          <p14:tracePt t="26631" x="4027488" y="2490788"/>
          <p14:tracePt t="26962" x="4054475" y="2465388"/>
          <p14:tracePt t="26970" x="4089400" y="2438400"/>
          <p14:tracePt t="26979" x="4205288" y="2366963"/>
          <p14:tracePt t="26997" x="4375150" y="2268538"/>
          <p14:tracePt t="27014" x="4697413" y="2071688"/>
          <p14:tracePt t="27034" x="4884738" y="1973263"/>
          <p14:tracePt t="27047" x="5072063" y="1866900"/>
          <p14:tracePt t="27066" x="5214938" y="1785938"/>
          <p14:tracePt t="27081" x="5330825" y="1731963"/>
          <p14:tracePt t="27099" x="5402263" y="1687513"/>
          <p14:tracePt t="27114" x="5510213" y="1616075"/>
          <p14:tracePt t="27132" x="5572125" y="1562100"/>
          <p14:tracePt t="27147" x="5626100" y="1509713"/>
          <p14:tracePt t="27164" x="5661025" y="1473200"/>
          <p14:tracePt t="27180" x="5697538" y="1438275"/>
          <p14:tracePt t="27197" x="5715000" y="1411288"/>
          <p14:tracePt t="27214" x="5724525" y="1393825"/>
          <p14:tracePt t="27231" x="5732463" y="1384300"/>
          <p14:tracePt t="27246" x="5732463" y="1374775"/>
          <p14:tracePt t="27263" x="5741988" y="1374775"/>
          <p14:tracePt t="27292" x="5741988" y="1366838"/>
          <p14:tracePt t="27347" x="5759450" y="1366838"/>
          <p14:tracePt t="27571" x="5768975" y="1366838"/>
          <p14:tracePt t="27600" x="5776913" y="1366838"/>
          <p14:tracePt t="27608" x="5786438" y="1366838"/>
          <p14:tracePt t="27623" x="5795963" y="1366838"/>
          <p14:tracePt t="27632" x="5803900" y="1366838"/>
          <p14:tracePt t="27647" x="5813425" y="1366838"/>
          <p14:tracePt t="27665" x="5830888" y="1366838"/>
          <p14:tracePt t="27680" x="5840413" y="1366838"/>
          <p14:tracePt t="27696" x="5848350" y="1366838"/>
          <p14:tracePt t="27723" x="5857875" y="1366838"/>
          <p14:tracePt t="27777" x="5867400" y="1366838"/>
          <p14:tracePt t="28054" x="5875338" y="1374775"/>
          <p14:tracePt t="28070" x="5884863" y="1374775"/>
          <p14:tracePt t="28078" x="5902325" y="1374775"/>
          <p14:tracePt t="28085" x="5919788" y="1374775"/>
          <p14:tracePt t="28096" x="5946775" y="1374775"/>
          <p14:tracePt t="28114" x="5983288" y="1374775"/>
          <p14:tracePt t="28114" x="6010275" y="1374775"/>
          <p14:tracePt t="28134" x="6054725" y="1374775"/>
          <p14:tracePt t="28147" x="6116638" y="1374775"/>
          <p14:tracePt t="28166" x="6161088" y="1374775"/>
          <p14:tracePt t="28180" x="6224588" y="1374775"/>
          <p14:tracePt t="28180" x="6242050" y="1374775"/>
          <p14:tracePt t="28201" x="6251575" y="1374775"/>
          <p14:tracePt t="28212" x="6303963" y="1374775"/>
          <p14:tracePt t="28233" x="6330950" y="1374775"/>
          <p14:tracePt t="28248" x="6357938" y="1374775"/>
          <p14:tracePt t="28263" x="6375400" y="1374775"/>
          <p14:tracePt t="28280" x="6402388" y="1374775"/>
          <p14:tracePt t="28297" x="6411913" y="1374775"/>
          <p14:tracePt t="28313" x="6419850" y="1374775"/>
          <p14:tracePt t="28330" x="6429375" y="1374775"/>
          <p14:tracePt t="28348" x="6438900" y="1374775"/>
          <p14:tracePt t="28377" x="6429375" y="1374775"/>
          <p14:tracePt t="28801" x="6402388" y="1374775"/>
          <p14:tracePt t="28808" x="6367463" y="1393825"/>
          <p14:tracePt t="28816" x="6340475" y="1401763"/>
          <p14:tracePt t="28816" x="6286500" y="1401763"/>
          <p14:tracePt t="28832" x="6153150" y="1446213"/>
          <p14:tracePt t="28849" x="5991225" y="1509713"/>
          <p14:tracePt t="28863" x="5715000" y="1616075"/>
          <p14:tracePt t="28881" x="5456238" y="1751013"/>
          <p14:tracePt t="28897" x="5241925" y="1874838"/>
          <p14:tracePt t="28913" x="5054600" y="1973263"/>
          <p14:tracePt t="28930" x="4813300" y="2089150"/>
          <p14:tracePt t="28948" x="4679950" y="2116138"/>
          <p14:tracePt t="28964" x="4598988" y="2143125"/>
          <p14:tracePt t="28980" x="4518025" y="2160588"/>
          <p14:tracePt t="28997" x="4446588" y="2170113"/>
          <p14:tracePt t="29012" x="4384675" y="2187575"/>
          <p14:tracePt t="29029" x="4340225" y="2187575"/>
          <p14:tracePt t="29029" x="4313238" y="2187575"/>
          <p14:tracePt t="29046" x="4286250" y="2187575"/>
          <p14:tracePt t="29064" x="4232275" y="2187575"/>
          <p14:tracePt t="29079" x="4187825" y="2187575"/>
          <p14:tracePt t="29096" x="4125913" y="2170113"/>
          <p14:tracePt t="29112" x="4062413" y="2143125"/>
          <p14:tracePt t="29112" x="4017963" y="2116138"/>
          <p14:tracePt t="29132" x="3965575" y="2108200"/>
          <p14:tracePt t="29132" x="3929063" y="2062163"/>
          <p14:tracePt t="29147" x="3848100" y="2027238"/>
          <p14:tracePt t="29165" x="3751263" y="1982788"/>
          <p14:tracePt t="29180" x="3687763" y="1955800"/>
          <p14:tracePt t="29198" x="3589338" y="1928813"/>
          <p14:tracePt t="29213" x="3527425" y="1919288"/>
          <p14:tracePt t="29230" x="3446463" y="1893888"/>
          <p14:tracePt t="29247" x="3394075" y="1866900"/>
          <p14:tracePt t="29264" x="3348038" y="1857375"/>
          <p14:tracePt t="29280" x="3313113" y="1847850"/>
          <p14:tracePt t="29296" x="3268663" y="1847850"/>
          <p14:tracePt t="29314" x="3251200" y="1847850"/>
          <p14:tracePt t="29330" x="3197225" y="1847850"/>
          <p14:tracePt t="29350" x="3179763" y="1866900"/>
          <p14:tracePt t="29363" x="3143250" y="1919288"/>
          <p14:tracePt t="29382" x="3116263" y="1982788"/>
          <p14:tracePt t="29396" x="3089275" y="2017713"/>
          <p14:tracePt t="29414" x="3089275" y="2062163"/>
          <p14:tracePt t="29430" x="3089275" y="2116138"/>
          <p14:tracePt t="29447" x="3089275" y="2152650"/>
          <p14:tracePt t="29464" x="3108325" y="2179638"/>
          <p14:tracePt t="29480" x="3143250" y="2224088"/>
          <p14:tracePt t="29497" x="3224213" y="2241550"/>
          <p14:tracePt t="29513" x="3313113" y="2259013"/>
          <p14:tracePt t="29530" x="3446463" y="2259013"/>
          <p14:tracePt t="29547" x="3517900" y="2259013"/>
          <p14:tracePt t="29564" x="3562350" y="2259013"/>
          <p14:tracePt t="29581" x="3598863" y="2259013"/>
          <p14:tracePt t="29599" x="3625850" y="2259013"/>
          <p14:tracePt t="29613" x="3652838" y="2259013"/>
          <p14:tracePt t="29633" x="3679825" y="2259013"/>
          <p14:tracePt t="29647" x="3724275" y="2259013"/>
          <p14:tracePt t="29665" x="3803650" y="2330450"/>
          <p14:tracePt t="29680" x="3911600" y="2438400"/>
          <p14:tracePt t="29698" x="4133850" y="2616200"/>
          <p14:tracePt t="29713" x="4348163" y="2776538"/>
          <p14:tracePt t="29729" x="4670425" y="2990850"/>
          <p14:tracePt t="29747" x="4795838" y="3071813"/>
          <p14:tracePt t="29763" x="4894263" y="3143250"/>
          <p14:tracePt t="29780" x="4956175" y="3197225"/>
          <p14:tracePt t="29796" x="5018088" y="3214688"/>
          <p14:tracePt t="29815" x="5072063" y="3259138"/>
          <p14:tracePt t="29829" x="5143500" y="3295650"/>
          <p14:tracePt t="29849" x="5180013" y="3295650"/>
          <p14:tracePt t="29862" x="5187950" y="3295650"/>
          <p14:tracePt t="30116" x="5197475" y="3286125"/>
          <p14:tracePt t="30132" x="5224463" y="3276600"/>
          <p14:tracePt t="30139" x="5232400" y="3251200"/>
          <p14:tracePt t="30147" x="5286375" y="3205163"/>
          <p14:tracePt t="30165" x="5330825" y="3152775"/>
          <p14:tracePt t="30180" x="5438775" y="3081338"/>
          <p14:tracePt t="30197" x="5518150" y="3027363"/>
          <p14:tracePt t="30213" x="5581650" y="2973388"/>
          <p14:tracePt t="30230" x="5670550" y="2911475"/>
          <p14:tracePt t="30247" x="5724525" y="2874963"/>
          <p14:tracePt t="30262" x="5751513" y="2840038"/>
          <p14:tracePt t="30280" x="5768975" y="2822575"/>
          <p14:tracePt t="30296" x="5786438" y="2776538"/>
          <p14:tracePt t="30314" x="5813425" y="2732088"/>
          <p14:tracePt t="30330" x="5822950" y="2670175"/>
          <p14:tracePt t="30330" x="5830888" y="2625725"/>
          <p14:tracePt t="30350" x="5848350" y="2544763"/>
          <p14:tracePt t="30364" x="5848350" y="2473325"/>
          <p14:tracePt t="30382" x="5848350" y="2411413"/>
          <p14:tracePt t="30397" x="5848350" y="2339975"/>
          <p14:tracePt t="30415" x="5848350" y="2286000"/>
          <p14:tracePt t="30430" x="5848350" y="2187575"/>
          <p14:tracePt t="30447" x="5848350" y="2143125"/>
          <p14:tracePt t="30463" x="5840413" y="2071688"/>
          <p14:tracePt t="30480" x="5840413" y="2009775"/>
          <p14:tracePt t="30496" x="5830888" y="1946275"/>
          <p14:tracePt t="30513" x="5822950" y="1893888"/>
          <p14:tracePt t="30530" x="5803900" y="1847850"/>
          <p14:tracePt t="30530" x="5795963" y="1839913"/>
          <p14:tracePt t="30548" x="5786438" y="1803400"/>
          <p14:tracePt t="30564" x="5768975" y="1776413"/>
          <p14:tracePt t="30581" x="5751513" y="1751013"/>
          <p14:tracePt t="30599" x="5732463" y="1731963"/>
          <p14:tracePt t="30613" x="5715000" y="1714500"/>
          <p14:tracePt t="30613" x="5715000" y="1704975"/>
          <p14:tracePt t="30633" x="5688013" y="1687513"/>
          <p14:tracePt t="30645" x="5643563" y="1679575"/>
          <p14:tracePt t="30664" x="5599113" y="1670050"/>
          <p14:tracePt t="30680" x="5554663" y="1670050"/>
          <p14:tracePt t="30696" x="5491163" y="1670050"/>
          <p14:tracePt t="30713" x="5446713" y="1670050"/>
          <p14:tracePt t="30730" x="5384800" y="1670050"/>
          <p14:tracePt t="30730" x="5357813" y="1679575"/>
          <p14:tracePt t="30748" x="5313363" y="1704975"/>
          <p14:tracePt t="30764" x="5259388" y="1731963"/>
          <p14:tracePt t="30779" x="5232400" y="1751013"/>
          <p14:tracePt t="30796" x="5205413" y="1785938"/>
          <p14:tracePt t="30796" x="5197475" y="1795463"/>
          <p14:tracePt t="30816" x="5187950" y="1812925"/>
          <p14:tracePt t="30828" x="5153025" y="1884363"/>
          <p14:tracePt t="30849" x="5143500" y="1928813"/>
          <p14:tracePt t="30863" x="5126038" y="1973263"/>
          <p14:tracePt t="30882" x="5126038" y="2009775"/>
          <p14:tracePt t="30896" x="5126038" y="2054225"/>
          <p14:tracePt t="30914" x="5126038" y="2098675"/>
          <p14:tracePt t="30930" x="5126038" y="2133600"/>
          <p14:tracePt t="30930" x="5126038" y="2160588"/>
          <p14:tracePt t="30947" x="5153025" y="2214563"/>
          <p14:tracePt t="30963" x="5180013" y="2276475"/>
          <p14:tracePt t="30979" x="5205413" y="2322513"/>
          <p14:tracePt t="30996" x="5224463" y="2374900"/>
          <p14:tracePt t="31012" x="5251450" y="2393950"/>
          <p14:tracePt t="31012" x="5259388" y="2401888"/>
          <p14:tracePt t="31032" x="5259388" y="2419350"/>
          <p14:tracePt t="31045" x="5286375" y="2446338"/>
          <p14:tracePt t="31064" x="5303838" y="2455863"/>
          <p14:tracePt t="31080" x="5330825" y="2465388"/>
          <p14:tracePt t="31097" x="5357813" y="2473325"/>
          <p14:tracePt t="31113" x="5394325" y="2473325"/>
          <p14:tracePt t="31113" x="5419725" y="2473325"/>
          <p14:tracePt t="31132" x="5429250" y="2473325"/>
          <p14:tracePt t="31145" x="5491163" y="2473325"/>
          <p14:tracePt t="31164" x="5537200" y="2473325"/>
          <p14:tracePt t="31180" x="5589588" y="2473325"/>
          <p14:tracePt t="31197" x="5634038" y="2438400"/>
          <p14:tracePt t="31213" x="5670550" y="2411413"/>
          <p14:tracePt t="31213" x="5697538" y="2384425"/>
          <p14:tracePt t="31234" x="5705475" y="2374900"/>
          <p14:tracePt t="31245" x="5732463" y="2322513"/>
          <p14:tracePt t="31266" x="5751513" y="2276475"/>
          <p14:tracePt t="31280" x="5768975" y="2241550"/>
          <p14:tracePt t="31296" x="5776913" y="2197100"/>
          <p14:tracePt t="31314" x="5776913" y="2143125"/>
          <p14:tracePt t="31330" x="5776913" y="2081213"/>
          <p14:tracePt t="31330" x="5776913" y="2036763"/>
          <p14:tracePt t="31350" x="5776913" y="1982788"/>
          <p14:tracePt t="31363" x="5776913" y="1938338"/>
          <p14:tracePt t="31380" x="5768975" y="1866900"/>
          <p14:tracePt t="31396" x="5741988" y="1822450"/>
          <p14:tracePt t="31414" x="5724525" y="1785938"/>
          <p14:tracePt t="31430" x="5688013" y="1768475"/>
          <p14:tracePt t="31430" x="5661025" y="1751013"/>
          <p14:tracePt t="31449" x="5616575" y="1741488"/>
          <p14:tracePt t="31463" x="5572125" y="1731963"/>
          <p14:tracePt t="31482" x="5527675" y="1731963"/>
          <p14:tracePt t="31496" x="5483225" y="1731963"/>
          <p14:tracePt t="31514" x="5429250" y="1751013"/>
          <p14:tracePt t="31530" x="5394325" y="1795463"/>
          <p14:tracePt t="31546" x="5330825" y="1884363"/>
          <p14:tracePt t="31564" x="5286375" y="1965325"/>
          <p14:tracePt t="31580" x="5259388" y="2044700"/>
          <p14:tracePt t="31597" x="5259388" y="2116138"/>
          <p14:tracePt t="31612" x="5259388" y="2214563"/>
          <p14:tracePt t="31630" x="5259388" y="2286000"/>
          <p14:tracePt t="31646" x="5259388" y="2401888"/>
          <p14:tracePt t="31665" x="5259388" y="2446338"/>
          <p14:tracePt t="31679" x="5259388" y="2482850"/>
          <p14:tracePt t="31698" x="5268913" y="2509838"/>
          <p14:tracePt t="31713" x="5286375" y="2527300"/>
          <p14:tracePt t="31730" x="5295900" y="2544763"/>
          <p14:tracePt t="31746" x="5340350" y="2554288"/>
          <p14:tracePt t="31764" x="5384800" y="2554288"/>
          <p14:tracePt t="31780" x="5429250" y="2554288"/>
          <p14:tracePt t="31796" x="5491163" y="2554288"/>
          <p14:tracePt t="31814" x="5554663" y="2536825"/>
          <p14:tracePt t="31830" x="5599113" y="2517775"/>
          <p14:tracePt t="31830" x="5626100" y="2490788"/>
          <p14:tracePt t="31849" x="5661025" y="2455863"/>
          <p14:tracePt t="31863" x="5697538" y="2438400"/>
          <p14:tracePt t="31881" x="5732463" y="2401888"/>
          <p14:tracePt t="31896" x="5741988" y="2374900"/>
          <p14:tracePt t="31915" x="5759450" y="2347913"/>
          <p14:tracePt t="31930" x="5786438" y="2286000"/>
          <p14:tracePt t="31949" x="5786438" y="2241550"/>
          <p14:tracePt t="31963" x="5786438" y="2197100"/>
          <p14:tracePt t="31980" x="5786438" y="2133600"/>
          <p14:tracePt t="31996" x="5786438" y="2089150"/>
          <p14:tracePt t="32012" x="5776913" y="2027238"/>
          <p14:tracePt t="32029" x="5768975" y="1982788"/>
          <p14:tracePt t="32045" x="5732463" y="1911350"/>
          <p14:tracePt t="32064" x="5715000" y="1884363"/>
          <p14:tracePt t="32080" x="5688013" y="1857375"/>
          <p14:tracePt t="32097" x="5670550" y="1839913"/>
          <p14:tracePt t="32112" x="5634038" y="1812925"/>
          <p14:tracePt t="32112" x="5626100" y="1803400"/>
          <p14:tracePt t="32133" x="5599113" y="1803400"/>
          <p14:tracePt t="32147" x="5554663" y="1803400"/>
          <p14:tracePt t="32164" x="5518150" y="1803400"/>
          <p14:tracePt t="32179" x="5483225" y="1803400"/>
          <p14:tracePt t="32196" x="5438775" y="1803400"/>
          <p14:tracePt t="32212" x="5402263" y="1822450"/>
          <p14:tracePt t="32230" x="5375275" y="1866900"/>
          <p14:tracePt t="32246" x="5313363" y="1928813"/>
          <p14:tracePt t="32264" x="5268913" y="1982788"/>
          <p14:tracePt t="32279" x="5251450" y="2027238"/>
          <p14:tracePt t="32297" x="5224463" y="2081213"/>
          <p14:tracePt t="32312" x="5205413" y="2125663"/>
          <p14:tracePt t="32312" x="5197475" y="2160588"/>
          <p14:tracePt t="32334" x="5197475" y="2187575"/>
          <p14:tracePt t="32346" x="5187950" y="2251075"/>
          <p14:tracePt t="32365" x="5187950" y="2303463"/>
          <p14:tracePt t="32379" x="5187950" y="2357438"/>
          <p14:tracePt t="32396" x="5187950" y="2411413"/>
          <p14:tracePt t="32412" x="5187950" y="2455863"/>
          <p14:tracePt t="32429" x="5214938" y="2490788"/>
          <p14:tracePt t="32446" x="5241925" y="2544763"/>
          <p14:tracePt t="32465" x="5268913" y="2581275"/>
          <p14:tracePt t="32479" x="5303838" y="2598738"/>
          <p14:tracePt t="32497" x="5348288" y="2625725"/>
          <p14:tracePt t="32512" x="5394325" y="2625725"/>
          <p14:tracePt t="32512" x="5419725" y="2643188"/>
          <p14:tracePt t="32533" x="5446713" y="2643188"/>
          <p14:tracePt t="32544" x="5527675" y="2652713"/>
          <p14:tracePt t="32564" x="5589588" y="2652713"/>
          <p14:tracePt t="32580" x="5634038" y="2652713"/>
          <p14:tracePt t="32596" x="5680075" y="2652713"/>
          <p14:tracePt t="32614" x="5715000" y="2643188"/>
          <p14:tracePt t="32629" x="5751513" y="2625725"/>
          <p14:tracePt t="32629" x="5768975" y="2616200"/>
          <p14:tracePt t="32649" x="5786438" y="2598738"/>
          <p14:tracePt t="32663" x="5803900" y="2589213"/>
          <p14:tracePt t="32678" x="5822950" y="2581275"/>
          <p14:tracePt t="32696" x="5822950" y="2562225"/>
          <p14:tracePt t="32712" x="5830888" y="2562225"/>
          <p14:tracePt t="32728" x="5830888" y="2554288"/>
          <p14:tracePt t="33132" x="5830888" y="2544763"/>
          <p14:tracePt t="33140" x="5830888" y="2527300"/>
          <p14:tracePt t="33147" x="5830888" y="2482850"/>
          <p14:tracePt t="33147" x="5830888" y="2465388"/>
          <p14:tracePt t="33163" x="5830888" y="2419350"/>
          <p14:tracePt t="33181" x="5830888" y="2357438"/>
          <p14:tracePt t="33196" x="5830888" y="2312988"/>
          <p14:tracePt t="33212" x="5830888" y="2251075"/>
          <p14:tracePt t="33229" x="5830888" y="2205038"/>
          <p14:tracePt t="33246" x="5830888" y="2143125"/>
          <p14:tracePt t="33246" x="5830888" y="2116138"/>
          <p14:tracePt t="33264" x="5830888" y="2071688"/>
          <p14:tracePt t="33279" x="5830888" y="2044700"/>
          <p14:tracePt t="33296" x="5830888" y="2017713"/>
          <p14:tracePt t="33312" x="5830888" y="1982788"/>
          <p14:tracePt t="33332" x="5830888" y="1973263"/>
          <p14:tracePt t="33345" x="5830888" y="1965325"/>
          <p14:tracePt t="33363" x="5830888" y="1955800"/>
          <p14:tracePt t="33378" x="5840413" y="1955800"/>
          <p14:tracePt t="34124" x="5848350" y="1955800"/>
          <p14:tracePt t="34132" x="5857875" y="1955800"/>
          <p14:tracePt t="34145" x="5902325" y="1955800"/>
          <p14:tracePt t="34162" x="5973763" y="1955800"/>
          <p14:tracePt t="34181" x="6018213" y="1955800"/>
          <p14:tracePt t="34196" x="6062663" y="1955800"/>
          <p14:tracePt t="34213" x="6108700" y="1955800"/>
          <p14:tracePt t="34229" x="6153150" y="1955800"/>
          <p14:tracePt t="34229" x="6180138" y="1955800"/>
          <p14:tracePt t="34248" x="6197600" y="1955800"/>
          <p14:tracePt t="34261" x="6251575" y="1955800"/>
          <p14:tracePt t="34281" x="6276975" y="1955800"/>
          <p14:tracePt t="34296" x="6296025" y="1955800"/>
          <p14:tracePt t="34312" x="6313488" y="1955800"/>
          <p14:tracePt t="34312" x="6323013" y="1955800"/>
          <p14:tracePt t="34333" x="6340475" y="1955800"/>
          <p14:tracePt t="34345" x="6367463" y="1955800"/>
          <p14:tracePt t="34345" x="6367463" y="1946275"/>
          <p14:tracePt t="34365" x="6384925" y="1946275"/>
          <p14:tracePt t="34379" x="6411913" y="1938338"/>
          <p14:tracePt t="34396" x="6419850" y="1938338"/>
          <p14:tracePt t="34411" x="6429375" y="1928813"/>
          <p14:tracePt t="34428" x="6438900" y="1911350"/>
          <p14:tracePt t="34445" x="6446838" y="1911350"/>
          <p14:tracePt t="34461" x="6456363" y="1901825"/>
          <p14:tracePt t="34479" x="6473825" y="1893888"/>
          <p14:tracePt t="34502" x="6473825" y="1884363"/>
          <p14:tracePt t="34525" x="6483350" y="1874838"/>
          <p14:tracePt t="34540" x="6483350" y="1866900"/>
          <p14:tracePt t="34556" x="6483350" y="1857375"/>
          <p14:tracePt t="34563" x="6483350" y="1830388"/>
          <p14:tracePt t="34580" x="6483350" y="1822450"/>
          <p14:tracePt t="34595" x="6483350" y="1812925"/>
          <p14:tracePt t="34611" x="6483350" y="1795463"/>
          <p14:tracePt t="34628" x="6483350" y="1776413"/>
          <p14:tracePt t="34647" x="6483350" y="1758950"/>
          <p14:tracePt t="34661" x="6483350" y="1751013"/>
          <p14:tracePt t="34679" x="6483350" y="1741488"/>
          <p14:tracePt t="34702" x="6483350" y="1731963"/>
          <p14:tracePt t="34787" x="6465888" y="1731963"/>
          <p14:tracePt t="35287" x="6446838" y="1731963"/>
          <p14:tracePt t="35294" x="6419850" y="1731963"/>
          <p14:tracePt t="35302" x="6367463" y="1731963"/>
          <p14:tracePt t="35311" x="6296025" y="1731963"/>
          <p14:tracePt t="35328" x="6180138" y="1731963"/>
          <p14:tracePt t="35328" x="6126163" y="1751013"/>
          <p14:tracePt t="35349" x="6072188" y="1768475"/>
          <p14:tracePt t="35361" x="5919788" y="1822450"/>
          <p14:tracePt t="35381" x="5803900" y="1866900"/>
          <p14:tracePt t="35395" x="5715000" y="1901825"/>
          <p14:tracePt t="35413" x="5643563" y="1928813"/>
          <p14:tracePt t="35428" x="5599113" y="1965325"/>
          <p14:tracePt t="35446" x="5545138" y="1990725"/>
          <p14:tracePt t="35462" x="5491163" y="2036763"/>
          <p14:tracePt t="35479" x="5465763" y="2071688"/>
          <p14:tracePt t="35495" x="5446713" y="2098675"/>
          <p14:tracePt t="35512" x="5419725" y="2108200"/>
          <p14:tracePt t="35528" x="5411788" y="2116138"/>
          <p14:tracePt t="35544" x="5411788" y="2125663"/>
          <p14:tracePt t="35561" x="5402263" y="2125663"/>
          <p14:tracePt t="35587" x="5394325" y="2125663"/>
          <p14:tracePt t="35632" x="5384800" y="2125663"/>
          <p14:tracePt t="35640" x="5375275" y="2125663"/>
          <p14:tracePt t="35658" x="5367338" y="2125663"/>
          <p14:tracePt t="35663" x="5340350" y="2125663"/>
          <p14:tracePt t="35679" x="5322888" y="2125663"/>
          <p14:tracePt t="35696" x="5295900" y="2125663"/>
          <p14:tracePt t="35712" x="5268913" y="2125663"/>
          <p14:tracePt t="35729" x="5251450" y="2133600"/>
          <p14:tracePt t="35744" x="5232400" y="2152650"/>
          <p14:tracePt t="35744" x="5224463" y="2170113"/>
          <p14:tracePt t="35765" x="5205413" y="2187575"/>
          <p14:tracePt t="35779" x="5197475" y="2205038"/>
          <p14:tracePt t="35798" x="5197475" y="2224088"/>
          <p14:tracePt t="35811" x="5197475" y="2241550"/>
          <p14:tracePt t="35828" x="5197475" y="2259013"/>
          <p14:tracePt t="35828" x="5197475" y="2268538"/>
          <p14:tracePt t="35849" x="5205413" y="2286000"/>
          <p14:tracePt t="35861" x="5232400" y="2312988"/>
          <p14:tracePt t="35861" x="5276850" y="2322513"/>
          <p14:tracePt t="35881" x="5340350" y="2339975"/>
          <p14:tracePt t="35895" x="5384800" y="2347913"/>
          <p14:tracePt t="35913" x="5446713" y="2347913"/>
          <p14:tracePt t="35928" x="5510213" y="2347913"/>
          <p14:tracePt t="35946" x="5554663" y="2347913"/>
          <p14:tracePt t="35962" x="5608638" y="2312988"/>
          <p14:tracePt t="35982" x="5634038" y="2295525"/>
          <p14:tracePt t="35995" x="5653088" y="2259013"/>
          <p14:tracePt t="36013" x="5661025" y="2232025"/>
          <p14:tracePt t="36028" x="5661025" y="2197100"/>
          <p14:tracePt t="36028" x="5661025" y="2187575"/>
          <p14:tracePt t="36048" x="5661025" y="2160588"/>
          <p14:tracePt t="36061" x="5661025" y="2143125"/>
          <p14:tracePt t="36061" x="5661025" y="2133600"/>
          <p14:tracePt t="36080" x="5661025" y="2125663"/>
          <p14:tracePt t="36095" x="5661025" y="2116138"/>
          <p14:tracePt t="36111" x="5661025" y="2108200"/>
          <p14:tracePt t="36148" x="5670550" y="2108200"/>
          <p14:tracePt t="36210" x="5688013" y="2108200"/>
          <p14:tracePt t="36218" x="5705475" y="2108200"/>
          <p14:tracePt t="36227" x="5768975" y="2133600"/>
          <p14:tracePt t="36245" x="5830888" y="2170113"/>
          <p14:tracePt t="36245" x="5894388" y="2197100"/>
          <p14:tracePt t="36264" x="6037263" y="2276475"/>
          <p14:tracePt t="36279" x="6153150" y="2339975"/>
          <p14:tracePt t="36296" x="6286500" y="2384425"/>
          <p14:tracePt t="36311" x="6367463" y="2419350"/>
          <p14:tracePt t="36328" x="6429375" y="2446338"/>
          <p14:tracePt t="36328" x="6456363" y="2446338"/>
          <p14:tracePt t="36349" x="6483350" y="2465388"/>
          <p14:tracePt t="36361" x="6510338" y="2473325"/>
          <p14:tracePt t="36361" x="6518275" y="2473325"/>
          <p14:tracePt t="36381" x="6554788" y="2473325"/>
          <p14:tracePt t="36395" x="6581775" y="2473325"/>
          <p14:tracePt t="36413" x="6626225" y="2473325"/>
          <p14:tracePt t="36428" x="6688138" y="2473325"/>
          <p14:tracePt t="36428" x="6715125" y="2473325"/>
          <p14:tracePt t="36448" x="6732588" y="2473325"/>
          <p14:tracePt t="36460" x="6823075" y="2455863"/>
          <p14:tracePt t="36481" x="6867525" y="2446338"/>
          <p14:tracePt t="36495" x="6902450" y="2428875"/>
          <p14:tracePt t="36512" x="6919913" y="2411413"/>
          <p14:tracePt t="36528" x="6946900" y="2411413"/>
          <p14:tracePt t="36544" x="6965950" y="2401888"/>
          <p14:tracePt t="36562" x="6973888" y="2401888"/>
          <p14:tracePt t="36577" x="6991350" y="2393950"/>
          <p14:tracePt t="36597" x="7000875" y="2393950"/>
          <p14:tracePt t="36611" x="7018338" y="2393950"/>
          <p14:tracePt t="36633" x="7010400" y="2384425"/>
          <p14:tracePt t="36794" x="6991350" y="2384425"/>
          <p14:tracePt t="36802" x="6965950" y="2366963"/>
          <p14:tracePt t="36811" x="6858000" y="2357438"/>
          <p14:tracePt t="36828" x="6732588" y="2357438"/>
          <p14:tracePt t="36828" x="6616700" y="2357438"/>
          <p14:tracePt t="36849" x="6518275" y="2339975"/>
          <p14:tracePt t="36861" x="6224588" y="2339975"/>
          <p14:tracePt t="36881" x="6072188" y="2339975"/>
          <p14:tracePt t="36895" x="6018213" y="2339975"/>
          <p14:tracePt t="36913" x="5938838" y="2339975"/>
          <p14:tracePt t="36928" x="5911850" y="2339975"/>
          <p14:tracePt t="36946" x="5875338" y="2339975"/>
          <p14:tracePt t="36961" x="5848350" y="2339975"/>
          <p14:tracePt t="36977" x="5840413" y="2339975"/>
          <p14:tracePt t="36995" x="5830888" y="2339975"/>
          <p14:tracePt t="37017" x="5822950" y="2330450"/>
          <p14:tracePt t="37033" x="5822950" y="2322513"/>
          <p14:tracePt t="37044" x="5822950" y="2303463"/>
          <p14:tracePt t="37060" x="5813425" y="2251075"/>
          <p14:tracePt t="37080" x="5803900" y="2224088"/>
          <p14:tracePt t="37095" x="5786438" y="2170113"/>
          <p14:tracePt t="37112" x="5768975" y="2108200"/>
          <p14:tracePt t="37128" x="5741988" y="2044700"/>
          <p14:tracePt t="37146" x="5688013" y="1965325"/>
          <p14:tracePt t="37162" x="5634038" y="1901825"/>
          <p14:tracePt t="37162" x="5608638" y="1874838"/>
          <p14:tracePt t="37181" x="5554663" y="1822450"/>
          <p14:tracePt t="37195" x="5510213" y="1803400"/>
          <p14:tracePt t="37212" x="5473700" y="1785938"/>
          <p14:tracePt t="37228" x="5438775" y="1785938"/>
          <p14:tracePt t="37246" x="5411788" y="1785938"/>
          <p14:tracePt t="37260" x="5375275" y="1785938"/>
          <p14:tracePt t="37260" x="5367338" y="1803400"/>
          <p14:tracePt t="37281" x="5348288" y="1847850"/>
          <p14:tracePt t="37295" x="5322888" y="1911350"/>
          <p14:tracePt t="37313" x="5295900" y="1955800"/>
          <p14:tracePt t="37329" x="5286375" y="2017713"/>
          <p14:tracePt t="37345" x="5286375" y="2081213"/>
          <p14:tracePt t="37345" x="5286375" y="2108200"/>
          <p14:tracePt t="37365" x="5286375" y="2143125"/>
          <p14:tracePt t="37377" x="5286375" y="2224088"/>
          <p14:tracePt t="37396" x="5286375" y="2276475"/>
          <p14:tracePt t="37411" x="5295900" y="2303463"/>
          <p14:tracePt t="37429" x="5313363" y="2339975"/>
          <p14:tracePt t="37444" x="5348288" y="2366963"/>
          <p14:tracePt t="37462" x="5394325" y="2384425"/>
          <p14:tracePt t="37478" x="5465763" y="2411413"/>
          <p14:tracePt t="37497" x="5510213" y="2411413"/>
          <p14:tracePt t="37511" x="5545138" y="2411413"/>
          <p14:tracePt t="37530" x="5562600" y="2411413"/>
          <p14:tracePt t="37544" x="5589588" y="2411413"/>
          <p14:tracePt t="37562" x="5608638" y="2401888"/>
          <p14:tracePt t="37562" x="5616575" y="2401888"/>
          <p14:tracePt t="37581" x="5626100" y="2393950"/>
          <p14:tracePt t="37595" x="5634038" y="2384425"/>
          <p14:tracePt t="37610" x="5643563" y="2366963"/>
          <p14:tracePt t="37628" x="5653088" y="2339975"/>
          <p14:tracePt t="37645" x="5653088" y="2312988"/>
          <p14:tracePt t="37661" x="5653088" y="2295525"/>
          <p14:tracePt t="37661" x="5653088" y="2276475"/>
          <p14:tracePt t="37681" x="5653088" y="2259013"/>
          <p14:tracePt t="37695" x="5653088" y="2241550"/>
          <p14:tracePt t="37710" x="5653088" y="2224088"/>
          <p14:tracePt t="37728" x="5653088" y="2197100"/>
          <p14:tracePt t="37747" x="5653088" y="2179638"/>
          <p14:tracePt t="37761" x="5634038" y="2133600"/>
          <p14:tracePt t="37781" x="5599113" y="2116138"/>
          <p14:tracePt t="37795" x="5572125" y="2081213"/>
          <p14:tracePt t="37811" x="5554663" y="2062163"/>
          <p14:tracePt t="37828" x="5545138" y="2036763"/>
          <p14:tracePt t="37844" x="5518150" y="2000250"/>
          <p14:tracePt t="37844" x="5510213" y="2000250"/>
          <p14:tracePt t="37865" x="5510213" y="1990725"/>
          <p14:tracePt t="37877" x="5483225" y="1973263"/>
          <p14:tracePt t="37896" x="5473700" y="1973263"/>
          <p14:tracePt t="37911" x="5446713" y="1973263"/>
          <p14:tracePt t="37929" x="5438775" y="1973263"/>
          <p14:tracePt t="37944" x="5429250" y="1973263"/>
          <p14:tracePt t="37960" x="5419725" y="1973263"/>
          <p14:tracePt t="37979" x="5411788" y="1973263"/>
          <p14:tracePt t="37995" x="5402263" y="1973263"/>
          <p14:tracePt t="38010" x="5394325" y="1990725"/>
          <p14:tracePt t="38029" x="5384800" y="2009775"/>
          <p14:tracePt t="38044" x="5367338" y="2027238"/>
          <p14:tracePt t="38061" x="5357813" y="2036763"/>
          <p14:tracePt t="38061" x="5357813" y="2044700"/>
          <p14:tracePt t="38081" x="5348288" y="2081213"/>
          <p14:tracePt t="38095" x="5340350" y="2108200"/>
          <p14:tracePt t="38112" x="5330825" y="2143125"/>
          <p14:tracePt t="38128" x="5330825" y="2160588"/>
          <p14:tracePt t="38145" x="5330825" y="2197100"/>
          <p14:tracePt t="38161" x="5330825" y="2214563"/>
          <p14:tracePt t="38161" x="5330825" y="2224088"/>
          <p14:tracePt t="38181" x="5330825" y="2232025"/>
          <p14:tracePt t="38193" x="5330825" y="2268538"/>
          <p14:tracePt t="38213" x="5348288" y="2276475"/>
          <p14:tracePt t="38228" x="5367338" y="2286000"/>
          <p14:tracePt t="38245" x="5402263" y="2295525"/>
          <p14:tracePt t="38261" x="5429250" y="2295525"/>
          <p14:tracePt t="38278" x="5491163" y="2295525"/>
          <p14:tracePt t="38295" x="5510213" y="2295525"/>
          <p14:tracePt t="38310" x="5527675" y="2295525"/>
          <p14:tracePt t="38328" x="5537200" y="2276475"/>
          <p14:tracePt t="38344" x="5554663" y="2268538"/>
          <p14:tracePt t="38362" x="5554663" y="2259013"/>
          <p14:tracePt t="38377" x="5572125" y="2241550"/>
          <p14:tracePt t="38396" x="5572125" y="2232025"/>
          <p14:tracePt t="38412" x="5572125" y="2224088"/>
          <p14:tracePt t="38442" x="5572125" y="2214563"/>
          <p14:tracePt t="38495" x="5572125" y="2205038"/>
          <p14:tracePt t="38510" x="5572125" y="2197100"/>
          <p14:tracePt t="38525" x="5572125" y="2170113"/>
          <p14:tracePt t="38534" x="5572125" y="2160588"/>
          <p14:tracePt t="38544" x="5572125" y="2133600"/>
          <p14:tracePt t="38561" x="5572125" y="2098675"/>
          <p14:tracePt t="38578" x="5572125" y="2062163"/>
          <p14:tracePt t="38594" x="5572125" y="2009775"/>
          <p14:tracePt t="38613" x="5572125" y="1990725"/>
          <p14:tracePt t="38628" x="5572125" y="1973263"/>
          <p14:tracePt t="38646" x="5572125" y="1965325"/>
          <p14:tracePt t="38660" x="5572125" y="1946275"/>
          <p14:tracePt t="38677" x="5572125" y="1938338"/>
          <p14:tracePt t="38694" x="5572125" y="1928813"/>
          <p14:tracePt t="38710" x="5562600" y="1928813"/>
          <p14:tracePt t="38795" x="5554663" y="1928813"/>
          <p14:tracePt t="38810" x="5545138" y="1928813"/>
          <p14:tracePt t="38833" x="5537200" y="1928813"/>
          <p14:tracePt t="38849" x="5527675" y="1938338"/>
          <p14:tracePt t="38857" x="5518150" y="1965325"/>
          <p14:tracePt t="38865" x="5500688" y="1990725"/>
          <p14:tracePt t="38877" x="5491163" y="2017713"/>
          <p14:tracePt t="38877" x="5491163" y="2044700"/>
          <p14:tracePt t="38896" x="5483225" y="2089150"/>
          <p14:tracePt t="38911" x="5465763" y="2152650"/>
          <p14:tracePt t="38927" x="5465763" y="2214563"/>
          <p14:tracePt t="38944" x="5465763" y="2259013"/>
          <p14:tracePt t="38962" x="5465763" y="2303463"/>
          <p14:tracePt t="38978" x="5473700" y="2357438"/>
          <p14:tracePt t="38978" x="5483225" y="2366963"/>
          <p14:tracePt t="38997" x="5500688" y="2393950"/>
          <p14:tracePt t="39011" x="5537200" y="2428875"/>
          <p14:tracePt t="39029" x="5572125" y="2465388"/>
          <p14:tracePt t="39044" x="5616575" y="2490788"/>
          <p14:tracePt t="39062" x="5653088" y="2500313"/>
          <p14:tracePt t="39078" x="5697538" y="2509838"/>
          <p14:tracePt t="39078" x="5705475" y="2527300"/>
          <p14:tracePt t="39096" x="5741988" y="2527300"/>
          <p14:tracePt t="39112" x="5759450" y="2527300"/>
          <p14:tracePt t="39128" x="5776913" y="2527300"/>
          <p14:tracePt t="39145" x="5803900" y="2527300"/>
          <p14:tracePt t="39161" x="5813425" y="2527300"/>
          <p14:tracePt t="39177" x="5830888" y="2527300"/>
          <p14:tracePt t="39177" x="5840413" y="2527300"/>
          <p14:tracePt t="39195" x="5867400" y="2517775"/>
          <p14:tracePt t="39212" x="5894388" y="2509838"/>
          <p14:tracePt t="39228" x="5956300" y="2509838"/>
          <p14:tracePt t="39245" x="6027738" y="2509838"/>
          <p14:tracePt t="39261" x="6161088" y="2509838"/>
          <p14:tracePt t="39280" x="6215063" y="2509838"/>
          <p14:tracePt t="39293" x="6394450" y="2509838"/>
          <p14:tracePt t="39313" x="6500813" y="2509838"/>
          <p14:tracePt t="39328" x="6581775" y="2517775"/>
          <p14:tracePt t="39344" x="6643688" y="2517775"/>
          <p14:tracePt t="39344" x="6661150" y="2517775"/>
          <p14:tracePt t="39365" x="6670675" y="2517775"/>
          <p14:tracePt t="39377" x="6688138" y="2517775"/>
          <p14:tracePt t="39395" x="6705600" y="2517775"/>
          <p14:tracePt t="39410" x="6715125" y="2500313"/>
          <p14:tracePt t="39696" x="6715125" y="2490788"/>
          <p14:tracePt t="39703" x="6724650" y="2455863"/>
          <p14:tracePt t="39711" x="6759575" y="2393950"/>
          <p14:tracePt t="39727" x="6804025" y="2312988"/>
          <p14:tracePt t="39745" x="6840538" y="2232025"/>
          <p14:tracePt t="39760" x="6911975" y="2170113"/>
          <p14:tracePt t="39777" x="6965950" y="2116138"/>
          <p14:tracePt t="39794" x="7054850" y="2036763"/>
          <p14:tracePt t="39811" x="7116763" y="2000250"/>
          <p14:tracePt t="39827" x="7180263" y="1973263"/>
          <p14:tracePt t="39844" x="7242175" y="1946275"/>
          <p14:tracePt t="39862" x="7323138" y="1919288"/>
          <p14:tracePt t="39878" x="7402513" y="1893888"/>
          <p14:tracePt t="39878" x="7429500" y="1884363"/>
          <p14:tracePt t="39897" x="7491413" y="1847850"/>
          <p14:tracePt t="39912" x="7537450" y="1822450"/>
          <p14:tracePt t="39929" x="7589838" y="1795463"/>
          <p14:tracePt t="39944" x="7643813" y="1751013"/>
          <p14:tracePt t="39962" x="7705725" y="1697038"/>
          <p14:tracePt t="39977" x="7769225" y="1652588"/>
          <p14:tracePt t="39994" x="7875588" y="1608138"/>
          <p14:tracePt t="40011" x="7956550" y="1562100"/>
          <p14:tracePt t="40027" x="8018463" y="1536700"/>
          <p14:tracePt t="40044" x="8062913" y="1517650"/>
          <p14:tracePt t="40060" x="8116888" y="1490663"/>
          <p14:tracePt t="40077" x="8153400" y="1482725"/>
          <p14:tracePt t="40094" x="8161338" y="1482725"/>
          <p14:tracePt t="40110" x="8170863" y="1482725"/>
          <p14:tracePt t="40426" x="8180388" y="1455738"/>
          <p14:tracePt t="40442" x="8188325" y="1446213"/>
          <p14:tracePt t="40449" x="8215313" y="1419225"/>
          <p14:tracePt t="40460" x="8251825" y="1374775"/>
          <p14:tracePt t="40477" x="8313738" y="1322388"/>
          <p14:tracePt t="40477" x="8340725" y="1295400"/>
          <p14:tracePt t="40497" x="8402638" y="1258888"/>
          <p14:tracePt t="40512" x="8439150" y="1231900"/>
          <p14:tracePt t="40528" x="8456613" y="1223963"/>
          <p14:tracePt t="40544" x="8466138" y="1214438"/>
          <p14:tracePt t="40560" x="8483600" y="1214438"/>
          <p14:tracePt t="40577" x="8474075" y="1214438"/>
          <p14:tracePt t="40611" x="8447088" y="1214438"/>
          <p14:tracePt t="40618" x="8420100" y="1214438"/>
          <p14:tracePt t="40627" x="8313738" y="1231900"/>
          <p14:tracePt t="40645" x="8134350" y="1285875"/>
          <p14:tracePt t="40660" x="7947025" y="1347788"/>
          <p14:tracePt t="40678" x="7742238" y="1419225"/>
          <p14:tracePt t="40694" x="7599363" y="1500188"/>
          <p14:tracePt t="40694" x="7518400" y="1527175"/>
          <p14:tracePt t="40713" x="7375525" y="1589088"/>
          <p14:tracePt t="40727" x="7232650" y="1670050"/>
          <p14:tracePt t="40745" x="7116763" y="1731963"/>
          <p14:tracePt t="40760" x="7000875" y="1795463"/>
          <p14:tracePt t="40760" x="6938963" y="1822450"/>
          <p14:tracePt t="40780" x="6902450" y="1830388"/>
          <p14:tracePt t="40792" x="6777038" y="1884363"/>
          <p14:tracePt t="40813" x="6715125" y="1928813"/>
          <p14:tracePt t="40828" x="6653213" y="1965325"/>
          <p14:tracePt t="40844" x="6572250" y="1990725"/>
          <p14:tracePt t="40863" x="6527800" y="2000250"/>
          <p14:tracePt t="40877" x="6483350" y="2027238"/>
          <p14:tracePt t="40877" x="6438900" y="2044700"/>
          <p14:tracePt t="40896" x="6429375" y="2044700"/>
          <p14:tracePt t="40909" x="6375400" y="2062163"/>
          <p14:tracePt t="40928" x="6330950" y="2071688"/>
          <p14:tracePt t="40943" x="6296025" y="2098675"/>
          <p14:tracePt t="40960" x="6259513" y="2108200"/>
          <p14:tracePt t="40976" x="6242050" y="2108200"/>
          <p14:tracePt t="40993" x="6232525" y="2116138"/>
          <p14:tracePt t="41009" x="6215063" y="2116138"/>
          <p14:tracePt t="41025" x="6224588" y="2116138"/>
          <p14:tracePt t="41133" x="6232525" y="2116138"/>
          <p14:tracePt t="41142" x="6251575" y="2116138"/>
          <p14:tracePt t="41149" x="6276975" y="2116138"/>
          <p14:tracePt t="41159" x="6323013" y="2108200"/>
          <p14:tracePt t="41177" x="6402388" y="2081213"/>
          <p14:tracePt t="41192" x="6483350" y="2062163"/>
          <p14:tracePt t="41192" x="6537325" y="2054225"/>
          <p14:tracePt t="41211" x="6661150" y="2036763"/>
          <p14:tracePt t="41227" x="6831013" y="2017713"/>
          <p14:tracePt t="41243" x="7010400" y="2017713"/>
          <p14:tracePt t="41259" x="7197725" y="2017713"/>
          <p14:tracePt t="41277" x="7439025" y="2017713"/>
          <p14:tracePt t="41293" x="7724775" y="2017713"/>
          <p14:tracePt t="41293" x="7848600" y="2027238"/>
          <p14:tracePt t="41313" x="8143875" y="2062163"/>
          <p14:tracePt t="41329" x="8385175" y="2098675"/>
          <p14:tracePt t="41343" x="8634413" y="2143125"/>
          <p14:tracePt t="41363" x="8848725" y="2152650"/>
          <p14:tracePt t="41377" x="8956675" y="2170113"/>
          <p14:tracePt t="41377" x="9028113" y="2170113"/>
          <p14:tracePt t="41396" x="9072563" y="2170113"/>
          <p14:tracePt t="41409" x="9170988" y="2170113"/>
          <p14:tracePt t="41428" x="9215438" y="2170113"/>
          <p14:tracePt t="41444" x="9259888" y="2152650"/>
          <p14:tracePt t="41461" x="9313863" y="2133600"/>
          <p14:tracePt t="41477" x="9358313" y="2108200"/>
          <p14:tracePt t="41477" x="9385300" y="2089150"/>
          <p14:tracePt t="41497" x="9412288" y="2081213"/>
          <p14:tracePt t="41509" x="9483725" y="2036763"/>
          <p14:tracePt t="41530" x="9528175" y="2009775"/>
          <p14:tracePt t="41543" x="9582150" y="1955800"/>
          <p14:tracePt t="41562" x="9634538" y="1919288"/>
          <p14:tracePt t="41577" x="9680575" y="1893888"/>
          <p14:tracePt t="41593" x="9715500" y="1857375"/>
          <p14:tracePt t="41593" x="9742488" y="1857375"/>
          <p14:tracePt t="41613" x="9777413" y="1847850"/>
          <p14:tracePt t="41627" x="9804400" y="1847850"/>
          <p14:tracePt t="41644" x="9867900" y="1847850"/>
          <p14:tracePt t="41660" x="9912350" y="1847850"/>
          <p14:tracePt t="41678" x="9956800" y="1847850"/>
          <p14:tracePt t="41693" x="9991725" y="1874838"/>
          <p14:tracePt t="41693" x="10001250" y="1874838"/>
          <p14:tracePt t="41714" x="10018713" y="1884363"/>
          <p14:tracePt t="41727" x="10037763" y="1893888"/>
          <p14:tracePt t="41746" x="10045700" y="1893888"/>
          <p14:tracePt t="42051" x="10055225" y="1893888"/>
          <p14:tracePt t="42057" x="10072688" y="1893888"/>
          <p14:tracePt t="42073" x="10099675" y="1893888"/>
          <p14:tracePt t="42080" x="10117138" y="1893888"/>
          <p14:tracePt t="42093" x="10153650" y="1893888"/>
          <p14:tracePt t="42093" x="10188575" y="1893888"/>
          <p14:tracePt t="42113" x="10225088" y="1893888"/>
          <p14:tracePt t="42127" x="10252075" y="1893888"/>
          <p14:tracePt t="42144" x="10269538" y="1893888"/>
          <p14:tracePt t="42160" x="10287000" y="1893888"/>
          <p14:tracePt t="42176" x="10296525" y="1893888"/>
          <p14:tracePt t="42193" x="10304463" y="1893888"/>
          <p14:tracePt t="42211" x="10287000" y="1893888"/>
          <p14:tracePt t="42265" x="10277475" y="1893888"/>
          <p14:tracePt t="42272" x="10252075" y="1893888"/>
          <p14:tracePt t="42281" x="10206038" y="1893888"/>
          <p14:tracePt t="42293" x="10117138" y="1893888"/>
          <p14:tracePt t="42310" x="9894888" y="1874838"/>
          <p14:tracePt t="42327" x="9715500" y="1839913"/>
          <p14:tracePt t="42343" x="9518650" y="1812925"/>
          <p14:tracePt t="42362" x="9340850" y="1795463"/>
          <p14:tracePt t="42377" x="9161463" y="1758950"/>
          <p14:tracePt t="42394" x="8991600" y="1758950"/>
          <p14:tracePt t="42394" x="8912225" y="1751013"/>
          <p14:tracePt t="42412" x="8769350" y="1751013"/>
          <p14:tracePt t="42429" x="8616950" y="1731963"/>
          <p14:tracePt t="42443" x="8466138" y="1714500"/>
          <p14:tracePt t="42461" x="8367713" y="1714500"/>
          <p14:tracePt t="42477" x="8232775" y="1724025"/>
          <p14:tracePt t="42494" x="8126413" y="1731963"/>
          <p14:tracePt t="42511" x="8001000" y="1751013"/>
          <p14:tracePt t="42528" x="7939088" y="1758950"/>
          <p14:tracePt t="42544" x="7858125" y="1768475"/>
          <p14:tracePt t="42561" x="7804150" y="1795463"/>
          <p14:tracePt t="42577" x="7751763" y="1812925"/>
          <p14:tracePt t="42594" x="7715250" y="1822450"/>
          <p14:tracePt t="42594" x="7688263" y="1822450"/>
          <p14:tracePt t="42614" x="7661275" y="1830388"/>
          <p14:tracePt t="42629" x="7626350" y="1839913"/>
          <p14:tracePt t="42647" x="7589838" y="1857375"/>
          <p14:tracePt t="42660" x="7572375" y="1866900"/>
          <p14:tracePt t="42678" x="7537450" y="1874838"/>
          <p14:tracePt t="42694" x="7518400" y="1874838"/>
          <p14:tracePt t="42711" x="7473950" y="1893888"/>
          <p14:tracePt t="42728" x="7456488" y="1893888"/>
          <p14:tracePt t="42744" x="7429500" y="1901825"/>
          <p14:tracePt t="42761" x="7402513" y="1919288"/>
          <p14:tracePt t="42777" x="7375525" y="1928813"/>
          <p14:tracePt t="42794" x="7358063" y="1938338"/>
          <p14:tracePt t="42810" x="7348538" y="1946275"/>
          <p14:tracePt t="42828" x="7348538" y="1955800"/>
          <p14:tracePt t="42843" x="7348538" y="1946275"/>
          <p14:tracePt t="43082" x="7348538" y="1938338"/>
          <p14:tracePt t="43089" x="7348538" y="1928813"/>
          <p14:tracePt t="43097" x="7348538" y="1919288"/>
          <p14:tracePt t="43110" x="7340600" y="1874838"/>
          <p14:tracePt t="43129" x="7340600" y="1839913"/>
          <p14:tracePt t="43146" x="7340600" y="1822450"/>
          <p14:tracePt t="43160" x="7340600" y="1812925"/>
          <p14:tracePt t="43177" x="7340600" y="1803400"/>
          <p14:tracePt t="43193" x="7340600" y="1822450"/>
          <p14:tracePt t="43305" x="7340600" y="1847850"/>
          <p14:tracePt t="43313" x="7340600" y="1857375"/>
          <p14:tracePt t="43326" x="7340600" y="1928813"/>
          <p14:tracePt t="43347" x="7340600" y="1955800"/>
          <p14:tracePt t="43363" x="7340600" y="1973263"/>
          <p14:tracePt t="43377" x="7340600" y="1990725"/>
          <p14:tracePt t="43393" x="7348538" y="1990725"/>
          <p14:tracePt t="43490" x="7375525" y="1982788"/>
          <p14:tracePt t="43497" x="7385050" y="1982788"/>
          <p14:tracePt t="43510" x="7419975" y="1965325"/>
          <p14:tracePt t="43510" x="7439025" y="1946275"/>
          <p14:tracePt t="43531" x="7466013" y="1928813"/>
          <p14:tracePt t="43546" x="7491413" y="1919288"/>
          <p14:tracePt t="43563" x="7518400" y="1911350"/>
          <p14:tracePt t="43576" x="7537450" y="1901825"/>
          <p14:tracePt t="43595" x="7554913" y="1901825"/>
          <p14:tracePt t="43595" x="7562850" y="1901825"/>
          <p14:tracePt t="43614" x="7581900" y="1901825"/>
          <p14:tracePt t="43627" x="7608888" y="1901825"/>
          <p14:tracePt t="43646" x="7616825" y="1901825"/>
          <p14:tracePt t="43660" x="7634288" y="1901825"/>
          <p14:tracePt t="43678" x="7661275" y="1901825"/>
          <p14:tracePt t="43694" x="7670800" y="1901825"/>
          <p14:tracePt t="43710" x="7697788" y="1901825"/>
          <p14:tracePt t="43727" x="7724775" y="1901825"/>
          <p14:tracePt t="43745" x="7732713" y="1901825"/>
          <p14:tracePt t="43760" x="7751763" y="1901825"/>
          <p14:tracePt t="43779" x="7759700" y="1901825"/>
          <p14:tracePt t="43793" x="7769225" y="1901825"/>
          <p14:tracePt t="43793" x="7777163" y="1901825"/>
          <p14:tracePt t="43813" x="7796213" y="1901825"/>
          <p14:tracePt t="43826" x="7813675" y="1901825"/>
          <p14:tracePt t="43846" x="7823200" y="1901825"/>
          <p14:tracePt t="43866" x="7831138" y="1901825"/>
          <p14:tracePt t="43876" x="7840663" y="1884363"/>
          <p14:tracePt t="43895" x="7848600" y="1884363"/>
          <p14:tracePt t="43910" x="7867650" y="1884363"/>
          <p14:tracePt t="43936" x="7875588" y="1884363"/>
          <p14:tracePt t="43967" x="7885113" y="1874838"/>
          <p14:tracePt t="44091" x="7894638" y="1866900"/>
          <p14:tracePt t="44121" x="7902575" y="1866900"/>
          <p14:tracePt t="44128" x="7912100" y="1857375"/>
          <p14:tracePt t="44146" x="7920038" y="1839913"/>
          <p14:tracePt t="44161" x="7947025" y="1830388"/>
          <p14:tracePt t="44179" x="7956550" y="1812925"/>
          <p14:tracePt t="44194" x="7974013" y="1785938"/>
          <p14:tracePt t="44214" x="7983538" y="1785938"/>
          <p14:tracePt t="44226" x="8001000" y="1758950"/>
          <p14:tracePt t="44245" x="8027988" y="1741488"/>
          <p14:tracePt t="44260" x="8037513" y="1724025"/>
          <p14:tracePt t="44276" x="8054975" y="1704975"/>
          <p14:tracePt t="44293" x="8062913" y="1679575"/>
          <p14:tracePt t="44310" x="8081963" y="1660525"/>
          <p14:tracePt t="44327" x="8099425" y="1643063"/>
          <p14:tracePt t="44345" x="8108950" y="1633538"/>
          <p14:tracePt t="44362" x="8116888" y="1625600"/>
          <p14:tracePt t="44376" x="8126413" y="1608138"/>
          <p14:tracePt t="44393" x="8134350" y="1589088"/>
          <p14:tracePt t="44411" x="8153400" y="1581150"/>
          <p14:tracePt t="44429" x="8153400" y="1571625"/>
          <p14:tracePt t="44443" x="8161338" y="1571625"/>
          <p14:tracePt t="44474" x="8161338" y="1562100"/>
          <p14:tracePt t="44491" x="8143875" y="1562100"/>
          <p14:tracePt t="44737" x="8126413" y="1562100"/>
          <p14:tracePt t="44743" x="8081963" y="1562100"/>
          <p14:tracePt t="44760" x="8001000" y="1562100"/>
          <p14:tracePt t="44776" x="7894638" y="1608138"/>
          <p14:tracePt t="44793" x="7769225" y="1670050"/>
          <p14:tracePt t="44793" x="7715250" y="1697038"/>
          <p14:tracePt t="44814" x="7634288" y="1724025"/>
          <p14:tracePt t="44826" x="7510463" y="1795463"/>
          <p14:tracePt t="44846" x="7466013" y="1830388"/>
          <p14:tracePt t="44862" x="7412038" y="1857375"/>
          <p14:tracePt t="44877" x="7375525" y="1893888"/>
          <p14:tracePt t="44894" x="7340600" y="1911350"/>
          <p14:tracePt t="44910" x="7313613" y="1928813"/>
          <p14:tracePt t="44910" x="7286625" y="1938338"/>
          <p14:tracePt t="44930" x="7277100" y="1946275"/>
          <p14:tracePt t="44943" x="7224713" y="1955800"/>
          <p14:tracePt t="44961" x="7205663" y="1965325"/>
          <p14:tracePt t="44977" x="7170738" y="1982788"/>
          <p14:tracePt t="44994" x="7153275" y="1990725"/>
          <p14:tracePt t="45009" x="7116763" y="2000250"/>
          <p14:tracePt t="45009" x="7108825" y="2000250"/>
          <p14:tracePt t="45030" x="7089775" y="2009775"/>
          <p14:tracePt t="45045" x="7072313" y="2027238"/>
          <p14:tracePt t="45062" x="7037388" y="2044700"/>
          <p14:tracePt t="45077" x="7000875" y="2071688"/>
          <p14:tracePt t="45094" x="6973888" y="2125663"/>
          <p14:tracePt t="45111" x="6938963" y="2179638"/>
          <p14:tracePt t="45127" x="6911975" y="2241550"/>
          <p14:tracePt t="45127" x="6902450" y="2259013"/>
          <p14:tracePt t="45146" x="6875463" y="2322513"/>
          <p14:tracePt t="45160" x="6867525" y="2374900"/>
          <p14:tracePt t="45178" x="6867525" y="2401888"/>
          <p14:tracePt t="45194" x="6867525" y="2428875"/>
          <p14:tracePt t="45209" x="6867525" y="2446338"/>
          <p14:tracePt t="45227" x="6867525" y="2455863"/>
          <p14:tracePt t="45243" x="6867525" y="2465388"/>
          <p14:tracePt t="45267" x="6875463" y="2465388"/>
          <p14:tracePt t="45306" x="6902450" y="2465388"/>
          <p14:tracePt t="45313" x="6919913" y="2465388"/>
          <p14:tracePt t="45326" x="7010400" y="2465388"/>
          <p14:tracePt t="45344" x="7054850" y="2438400"/>
          <p14:tracePt t="45363" x="7089775" y="2419350"/>
          <p14:tracePt t="45377" x="7126288" y="2384425"/>
          <p14:tracePt t="45395" x="7161213" y="2347913"/>
          <p14:tracePt t="45410" x="7180263" y="2322513"/>
          <p14:tracePt t="45410" x="7205663" y="2295525"/>
          <p14:tracePt t="45430" x="7215188" y="2286000"/>
          <p14:tracePt t="45442" x="7232650" y="2241550"/>
          <p14:tracePt t="45461" x="7242175" y="2224088"/>
          <p14:tracePt t="45477" x="7251700" y="2205038"/>
          <p14:tracePt t="45496" x="7259638" y="2179638"/>
          <p14:tracePt t="45509" x="7286625" y="2160588"/>
          <p14:tracePt t="45509" x="7286625" y="2152650"/>
          <p14:tracePt t="45529" x="7286625" y="2143125"/>
          <p14:tracePt t="45542" x="7296150" y="2108200"/>
          <p14:tracePt t="45561" x="7304088" y="2089150"/>
          <p14:tracePt t="45576" x="7313613" y="2062163"/>
          <p14:tracePt t="45594" x="7313613" y="2036763"/>
          <p14:tracePt t="45611" x="7323138" y="2000250"/>
          <p14:tracePt t="45627" x="7323138" y="1982788"/>
          <p14:tracePt t="45627" x="7323138" y="1973263"/>
          <p14:tracePt t="45646" x="7323138" y="1955800"/>
          <p14:tracePt t="45660" x="7323138" y="1938338"/>
          <p14:tracePt t="45676" x="7323138" y="1928813"/>
          <p14:tracePt t="45693" x="7323138" y="1919288"/>
          <p14:tracePt t="45775" x="7323138" y="1911350"/>
          <p14:tracePt t="45944" x="7340600" y="1911350"/>
          <p14:tracePt t="45960" x="7340600" y="1901825"/>
          <p14:tracePt t="46083" x="7340600" y="1893888"/>
          <p14:tracePt t="46106" x="7348538" y="1884363"/>
          <p14:tracePt t="46137" x="7348538" y="1866900"/>
          <p14:tracePt t="46160" x="7348538" y="1857375"/>
          <p14:tracePt t="46198" x="7348538" y="1847850"/>
          <p14:tracePt t="46283" x="7358063" y="1847850"/>
          <p14:tracePt t="46383" x="7367588" y="1857375"/>
          <p14:tracePt t="46407" x="7367588" y="1874838"/>
          <p14:tracePt t="46422" x="7375525" y="1884363"/>
          <p14:tracePt t="46429" x="7375525" y="1893888"/>
          <p14:tracePt t="46445" x="7385050" y="1901825"/>
          <p14:tracePt t="46460" x="7394575" y="1919288"/>
          <p14:tracePt t="46477" x="7412038" y="1928813"/>
          <p14:tracePt t="46492" x="7429500" y="1946275"/>
          <p14:tracePt t="46511" x="7446963" y="1965325"/>
          <p14:tracePt t="46526" x="7466013" y="1973263"/>
          <p14:tracePt t="46526" x="7491413" y="1982788"/>
          <p14:tracePt t="46546" x="7510463" y="1990725"/>
          <p14:tracePt t="46561" x="7527925" y="2000250"/>
          <p14:tracePt t="46577" x="7554913" y="2017713"/>
          <p14:tracePt t="46593" x="7572375" y="2027238"/>
          <p14:tracePt t="46610" x="7589838" y="2027238"/>
          <p14:tracePt t="46627" x="7626350" y="2036763"/>
          <p14:tracePt t="46643" x="7661275" y="2044700"/>
          <p14:tracePt t="46661" x="7715250" y="2054225"/>
          <p14:tracePt t="46677" x="7759700" y="2081213"/>
          <p14:tracePt t="46694" x="7796213" y="2081213"/>
          <p14:tracePt t="46709" x="7840663" y="2089150"/>
          <p14:tracePt t="46727" x="7867650" y="2089150"/>
          <p14:tracePt t="46743" x="7912100" y="2089150"/>
          <p14:tracePt t="46762" x="7929563" y="2089150"/>
          <p14:tracePt t="46776" x="7947025" y="2089150"/>
          <p14:tracePt t="46793" x="7956550" y="2081213"/>
          <p14:tracePt t="46810" x="7966075" y="2062163"/>
          <p14:tracePt t="46827" x="7966075" y="2027238"/>
          <p14:tracePt t="46843" x="7966075" y="1973263"/>
          <p14:tracePt t="46860" x="7939088" y="1938338"/>
          <p14:tracePt t="46879" x="7858125" y="1901825"/>
          <p14:tracePt t="46893" x="7769225" y="1884363"/>
          <p14:tracePt t="46910" x="7661275" y="1884363"/>
          <p14:tracePt t="46926" x="7581900" y="1884363"/>
          <p14:tracePt t="46926" x="7545388" y="1884363"/>
          <p14:tracePt t="46946" x="7483475" y="1893888"/>
          <p14:tracePt t="46961" x="7419975" y="1928813"/>
          <p14:tracePt t="46979" x="7367588" y="1965325"/>
          <p14:tracePt t="46992" x="7348538" y="2000250"/>
          <p14:tracePt t="47011" x="7313613" y="2027238"/>
          <p14:tracePt t="47026" x="7277100" y="2054225"/>
          <p14:tracePt t="47026" x="7269163" y="2081213"/>
          <p14:tracePt t="47045" x="7242175" y="2116138"/>
          <p14:tracePt t="47061" x="7224713" y="2133600"/>
          <p14:tracePt t="47076" x="7197725" y="2170113"/>
          <p14:tracePt t="47093" x="7180263" y="2187575"/>
          <p14:tracePt t="47109" x="7170738" y="2224088"/>
          <p14:tracePt t="47127" x="7153275" y="2251075"/>
          <p14:tracePt t="47127" x="7153275" y="2268538"/>
          <p14:tracePt t="47145" x="7134225" y="2295525"/>
          <p14:tracePt t="47162" x="7126288" y="2303463"/>
          <p14:tracePt t="47175" x="7116763" y="2330450"/>
          <p14:tracePt t="47194" x="7116763" y="2339975"/>
          <p14:tracePt t="47214" x="7116763" y="2322513"/>
          <p14:tracePt t="47322" x="7116763" y="2312988"/>
          <p14:tracePt t="47329" x="7116763" y="2303463"/>
          <p14:tracePt t="47342" x="7116763" y="2259013"/>
          <p14:tracePt t="47363" x="7116763" y="2214563"/>
          <p14:tracePt t="47378" x="7116763" y="2187575"/>
          <p14:tracePt t="47393" x="7116763" y="2143125"/>
          <p14:tracePt t="47410" x="7108825" y="2108200"/>
          <p14:tracePt t="47426" x="7089775" y="2062163"/>
          <p14:tracePt t="47426" x="7089775" y="2036763"/>
          <p14:tracePt t="47446" x="7081838" y="2017713"/>
          <p14:tracePt t="47460" x="7072313" y="1982788"/>
          <p14:tracePt t="47477" x="7062788" y="1982788"/>
          <p14:tracePt t="47492" x="7054850" y="1973263"/>
          <p14:tracePt t="47509" x="7027863" y="1965325"/>
          <p14:tracePt t="47526" x="7018338" y="1965325"/>
          <p14:tracePt t="47542" x="7000875" y="1965325"/>
          <p14:tracePt t="47542" x="6983413" y="1965325"/>
          <p14:tracePt t="47560" x="6956425" y="1965325"/>
          <p14:tracePt t="47578" x="6929438" y="1965325"/>
          <p14:tracePt t="47593" x="6894513" y="1965325"/>
          <p14:tracePt t="47610" x="6867525" y="1965325"/>
          <p14:tracePt t="47627" x="6831013" y="1965325"/>
          <p14:tracePt t="47643" x="6786563" y="1973263"/>
          <p14:tracePt t="47662" x="6759575" y="1982788"/>
          <p14:tracePt t="47676" x="6732588" y="2000250"/>
          <p14:tracePt t="47694" x="6715125" y="2000250"/>
          <p14:tracePt t="47710" x="6705600" y="2017713"/>
          <p14:tracePt t="47727" x="6697663" y="2027238"/>
          <p14:tracePt t="47743" x="6688138" y="2036763"/>
          <p14:tracePt t="47759" x="6680200" y="2044700"/>
          <p14:tracePt t="47775" x="6670675" y="2071688"/>
          <p14:tracePt t="47795" x="6653213" y="2081213"/>
          <p14:tracePt t="47809" x="6653213" y="2108200"/>
          <p14:tracePt t="47827" x="6653213" y="2152650"/>
          <p14:tracePt t="47843" x="6661150" y="2251075"/>
          <p14:tracePt t="47861" x="6705600" y="2366963"/>
          <p14:tracePt t="47878" x="6742113" y="2446338"/>
          <p14:tracePt t="47893" x="6786563" y="2544763"/>
          <p14:tracePt t="47910" x="6840538" y="2598738"/>
          <p14:tracePt t="47926" x="6875463" y="2643188"/>
          <p14:tracePt t="47926" x="6884988" y="2652713"/>
          <p14:tracePt t="47946" x="6902450" y="2670175"/>
          <p14:tracePt t="47959" x="6946900" y="2697163"/>
          <p14:tracePt t="47977" x="6983413" y="2714625"/>
          <p14:tracePt t="47993" x="7018338" y="2714625"/>
          <p14:tracePt t="48012" x="7045325" y="2714625"/>
          <p14:tracePt t="48026" x="7099300" y="2697163"/>
          <p14:tracePt t="48026" x="7116763" y="2679700"/>
          <p14:tracePt t="48046" x="7143750" y="2670175"/>
          <p14:tracePt t="48059" x="7232650" y="2608263"/>
          <p14:tracePt t="48077" x="7277100" y="2571750"/>
          <p14:tracePt t="48093" x="7331075" y="2517775"/>
          <p14:tracePt t="48109" x="7375525" y="2500313"/>
          <p14:tracePt t="48127" x="7429500" y="2473325"/>
          <p14:tracePt t="48143" x="7491413" y="2446338"/>
          <p14:tracePt t="48143" x="7518400" y="2419350"/>
          <p14:tracePt t="48162" x="7581900" y="2411413"/>
          <p14:tracePt t="48176" x="7626350" y="2411413"/>
          <p14:tracePt t="48194" x="7697788" y="2411413"/>
          <p14:tracePt t="48209" x="7796213" y="2411413"/>
          <p14:tracePt t="48227" x="7902575" y="2428875"/>
          <p14:tracePt t="48242" x="8001000" y="2465388"/>
          <p14:tracePt t="48242" x="8054975" y="2482850"/>
          <p14:tracePt t="48263" x="8134350" y="2536825"/>
          <p14:tracePt t="48277" x="8197850" y="2589213"/>
          <p14:tracePt t="48294" x="8269288" y="2652713"/>
          <p14:tracePt t="48309" x="8313738" y="2705100"/>
          <p14:tracePt t="48327" x="8385175" y="2768600"/>
          <p14:tracePt t="48343" x="8420100" y="2822575"/>
          <p14:tracePt t="48343" x="8429625" y="2847975"/>
          <p14:tracePt t="48361" x="8456613" y="2874963"/>
          <p14:tracePt t="48379" x="8466138" y="2884488"/>
          <p14:tracePt t="48392" x="8474075" y="2884488"/>
          <p14:tracePt t="48684" x="8483600" y="2884488"/>
          <p14:tracePt t="48699" x="8501063" y="2884488"/>
          <p14:tracePt t="48707" x="8528050" y="2884488"/>
          <p14:tracePt t="48714" x="8562975" y="2884488"/>
          <p14:tracePt t="48726" x="8670925" y="2884488"/>
          <p14:tracePt t="48743" x="8777288" y="2884488"/>
          <p14:tracePt t="48759" x="8991600" y="2884488"/>
          <p14:tracePt t="48777" x="9099550" y="2884488"/>
          <p14:tracePt t="48792" x="9180513" y="2884488"/>
          <p14:tracePt t="48809" x="9259888" y="2884488"/>
          <p14:tracePt t="48826" x="9304338" y="2884488"/>
          <p14:tracePt t="48841" x="9331325" y="2884488"/>
          <p14:tracePt t="48858" x="9358313" y="2884488"/>
          <p14:tracePt t="48858" x="9358313" y="2894013"/>
          <p14:tracePt t="48875" x="9367838" y="2894013"/>
          <p14:tracePt t="48891" x="9367838" y="2911475"/>
          <p14:tracePt t="48914" x="9367838" y="2919413"/>
          <p14:tracePt t="48924" x="9367838" y="2946400"/>
          <p14:tracePt t="48943" x="9340850" y="3009900"/>
          <p14:tracePt t="48958" x="9205913" y="3125788"/>
          <p14:tracePt t="48976" x="9018588" y="3268663"/>
          <p14:tracePt t="48993" x="8759825" y="3429000"/>
          <p14:tracePt t="49009" x="8545513" y="3536950"/>
          <p14:tracePt t="49026" x="8340725" y="3625850"/>
          <p14:tracePt t="49043" x="8180388" y="3687763"/>
          <p14:tracePt t="49059" x="7939088" y="3786188"/>
          <p14:tracePt t="49077" x="7769225" y="3867150"/>
          <p14:tracePt t="49093" x="7653338" y="3946525"/>
          <p14:tracePt t="49110" x="7554913" y="3990975"/>
          <p14:tracePt t="49128" x="7491413" y="4054475"/>
          <p14:tracePt t="49142" x="7419975" y="4108450"/>
          <p14:tracePt t="49142" x="7394575" y="4133850"/>
          <p14:tracePt t="49162" x="7358063" y="4179888"/>
          <p14:tracePt t="49176" x="7340600" y="4214813"/>
          <p14:tracePt t="49193" x="7313613" y="4232275"/>
          <p14:tracePt t="49209" x="7331075" y="4224338"/>
          <p14:tracePt t="49538" x="7340600" y="4214813"/>
          <p14:tracePt t="49545" x="7367588" y="4205288"/>
          <p14:tracePt t="49559" x="7466013" y="4125913"/>
          <p14:tracePt t="49576" x="7626350" y="4044950"/>
          <p14:tracePt t="49592" x="7813675" y="3946525"/>
          <p14:tracePt t="49609" x="8001000" y="3857625"/>
          <p14:tracePt t="49626" x="8161338" y="3776663"/>
          <p14:tracePt t="49643" x="8304213" y="3714750"/>
          <p14:tracePt t="49659" x="8447088" y="3643313"/>
          <p14:tracePt t="49679" x="8537575" y="3589338"/>
          <p14:tracePt t="49692" x="8616950" y="3554413"/>
          <p14:tracePt t="49711" x="8697913" y="3527425"/>
          <p14:tracePt t="49725" x="8751888" y="3500438"/>
          <p14:tracePt t="49744" x="8813800" y="3490913"/>
          <p14:tracePt t="49759" x="8867775" y="3473450"/>
          <p14:tracePt t="49776" x="8875713" y="3473450"/>
          <p14:tracePt t="49792" x="8885238" y="3465513"/>
          <p14:tracePt t="49808" x="8894763" y="3465513"/>
          <p14:tracePt t="49824" x="8902700" y="3465513"/>
          <p14:tracePt t="49842" x="8912225" y="3465513"/>
          <p14:tracePt t="49914" x="8902700" y="3455988"/>
          <p14:tracePt t="50191" x="8902700" y="3446463"/>
          <p14:tracePt t="50199" x="8894763" y="3429000"/>
          <p14:tracePt t="50208" x="8867775" y="3330575"/>
          <p14:tracePt t="50226" x="8840788" y="3232150"/>
          <p14:tracePt t="50243" x="8813800" y="3125788"/>
          <p14:tracePt t="50259" x="8769350" y="2990850"/>
          <p14:tracePt t="50259" x="8751888" y="2938463"/>
          <p14:tracePt t="50277" x="8705850" y="2776538"/>
          <p14:tracePt t="50294" x="8634413" y="2616200"/>
          <p14:tracePt t="50311" x="8582025" y="2500313"/>
          <p14:tracePt t="50326" x="8537575" y="2384425"/>
          <p14:tracePt t="50343" x="8483600" y="2322513"/>
          <p14:tracePt t="50358" x="8447088" y="2251075"/>
          <p14:tracePt t="50375" x="8394700" y="2197100"/>
          <p14:tracePt t="50395" x="8367713" y="2170113"/>
          <p14:tracePt t="50409" x="8340725" y="2152650"/>
          <p14:tracePt t="50427" x="8323263" y="2143125"/>
          <p14:tracePt t="50442" x="8304213" y="2125663"/>
          <p14:tracePt t="50442" x="8296275" y="2125663"/>
          <p14:tracePt t="50462" x="8277225" y="2125663"/>
          <p14:tracePt t="50475" x="8259763" y="2108200"/>
          <p14:tracePt t="50495" x="8251825" y="2108200"/>
          <p14:tracePt t="50508" x="8242300" y="2108200"/>
          <p14:tracePt t="50525" x="8242300" y="2098675"/>
          <p14:tracePt t="50541" x="8232775" y="2098675"/>
          <p14:tracePt t="50560" x="8224838" y="2098675"/>
          <p14:tracePt t="50575" x="8215313" y="2098675"/>
          <p14:tracePt t="50593" x="8215313" y="2089150"/>
          <p14:tracePt t="50685" x="8215313" y="2081213"/>
          <p14:tracePt t="50707" x="8215313" y="2071688"/>
          <p14:tracePt t="50722" x="8224838" y="2062163"/>
          <p14:tracePt t="50738" x="8242300" y="2062163"/>
          <p14:tracePt t="50745" x="8251825" y="2054225"/>
          <p14:tracePt t="50759" x="8323263" y="2027238"/>
          <p14:tracePt t="50778" x="8367713" y="2017713"/>
          <p14:tracePt t="50792" x="8420100" y="2000250"/>
          <p14:tracePt t="50810" x="8447088" y="1982788"/>
          <p14:tracePt t="50825" x="8483600" y="1982788"/>
          <p14:tracePt t="50842" x="8528050" y="1973263"/>
          <p14:tracePt t="50859" x="8572500" y="1955800"/>
          <p14:tracePt t="50859" x="8599488" y="1955800"/>
          <p14:tracePt t="50877" x="8643938" y="1946275"/>
          <p14:tracePt t="50894" x="8688388" y="1946275"/>
          <p14:tracePt t="50909" x="8751888" y="1946275"/>
          <p14:tracePt t="50926" x="8796338" y="1946275"/>
          <p14:tracePt t="50940" x="8848725" y="1946275"/>
          <p14:tracePt t="50958" x="8875713" y="1955800"/>
          <p14:tracePt t="50974" x="8920163" y="1982788"/>
          <p14:tracePt t="50994" x="8939213" y="1990725"/>
          <p14:tracePt t="51009" x="8966200" y="2009775"/>
          <p14:tracePt t="51027" x="8983663" y="2027238"/>
          <p14:tracePt t="51042" x="9001125" y="2054225"/>
          <p14:tracePt t="51058" x="9010650" y="2071688"/>
          <p14:tracePt t="51075" x="9028113" y="2098675"/>
          <p14:tracePt t="51093" x="9045575" y="2108200"/>
          <p14:tracePt t="51991" x="9037638" y="2108200"/>
          <p14:tracePt t="52569" x="9028113" y="2108200"/>
          <p14:tracePt t="52576" x="8991600" y="2108200"/>
          <p14:tracePt t="52590" x="8912225" y="2081213"/>
          <p14:tracePt t="52608" x="8831263" y="2054225"/>
          <p14:tracePt t="52625" x="8724900" y="2044700"/>
          <p14:tracePt t="52643" x="8616950" y="2027238"/>
          <p14:tracePt t="52658" x="8491538" y="2027238"/>
          <p14:tracePt t="52658" x="8439150" y="2027238"/>
          <p14:tracePt t="52678" x="8286750" y="2000250"/>
          <p14:tracePt t="52693" x="8161338" y="2000250"/>
          <p14:tracePt t="52711" x="8045450" y="2000250"/>
          <p14:tracePt t="52725" x="7956550" y="2000250"/>
          <p14:tracePt t="52743" x="7867650" y="2000250"/>
          <p14:tracePt t="52758" x="7786688" y="1990725"/>
          <p14:tracePt t="52775" x="7697788" y="1973263"/>
          <p14:tracePt t="52775" x="7643813" y="1973263"/>
          <p14:tracePt t="52793" x="7545388" y="1946275"/>
          <p14:tracePt t="52808" x="7466013" y="1919288"/>
          <p14:tracePt t="52825" x="7375525" y="1911350"/>
          <p14:tracePt t="52842" x="7313613" y="1866900"/>
          <p14:tracePt t="52858" x="7251700" y="1839913"/>
          <p14:tracePt t="52874" x="7215188" y="1822450"/>
          <p14:tracePt t="52874" x="7188200" y="1812925"/>
          <p14:tracePt t="52896" x="7170738" y="1785938"/>
          <p14:tracePt t="52909" x="7161213" y="1768475"/>
          <p14:tracePt t="52927" x="7153275" y="1758950"/>
          <p14:tracePt t="52941" x="7143750" y="1741488"/>
          <p14:tracePt t="52958" x="7126288" y="1724025"/>
          <p14:tracePt t="52974" x="7126288" y="1714500"/>
          <p14:tracePt t="53000" x="7126288" y="1704975"/>
          <p14:tracePt t="53039" x="7126288" y="1697038"/>
          <p14:tracePt t="53101" x="7126288" y="1687513"/>
          <p14:tracePt t="53131" x="7126288" y="1679575"/>
          <p14:tracePt t="53146" x="7143750" y="1679575"/>
          <p14:tracePt t="53154" x="7170738" y="1660525"/>
          <p14:tracePt t="53162" x="7224713" y="1652588"/>
          <p14:tracePt t="53175" x="7402513" y="1616075"/>
          <p14:tracePt t="53175" x="7545388" y="1616075"/>
          <p14:tracePt t="53193" x="7858125" y="1598613"/>
          <p14:tracePt t="53209" x="8277225" y="1598613"/>
          <p14:tracePt t="53225" x="8732838" y="1608138"/>
          <p14:tracePt t="53242" x="9144000" y="1670050"/>
          <p14:tracePt t="53258" x="9501188" y="1724025"/>
          <p14:tracePt t="53258" x="9653588" y="1768475"/>
          <p14:tracePt t="53278" x="9823450" y="1803400"/>
          <p14:tracePt t="53291" x="10126663" y="1901825"/>
          <p14:tracePt t="53309" x="10313988" y="1990725"/>
          <p14:tracePt t="53325" x="10456863" y="2054225"/>
          <p14:tracePt t="53343" x="10537825" y="2108200"/>
          <p14:tracePt t="53359" x="10599738" y="2160588"/>
          <p14:tracePt t="53375" x="10653713" y="2197100"/>
          <p14:tracePt t="53375" x="10671175" y="2214563"/>
          <p14:tracePt t="53395" x="10706100" y="2241550"/>
          <p14:tracePt t="53409" x="10725150" y="2259013"/>
          <p14:tracePt t="53425" x="10742613" y="2276475"/>
          <p14:tracePt t="53441" x="10752138" y="2276475"/>
          <p14:tracePt t="53457" x="10752138" y="2286000"/>
          <p14:tracePt t="53474" x="10760075" y="2295525"/>
          <p14:tracePt t="53491" x="10760075" y="2312988"/>
          <p14:tracePt t="53507" x="10752138" y="2312988"/>
          <p14:tracePt t="53931" x="10733088" y="2312988"/>
          <p14:tracePt t="53939" x="10715625" y="2312988"/>
          <p14:tracePt t="53947" x="10706100" y="2312988"/>
          <p14:tracePt t="53957" x="10661650" y="2322513"/>
          <p14:tracePt t="53975" x="10590213" y="2357438"/>
          <p14:tracePt t="53975" x="10555288" y="2374900"/>
          <p14:tracePt t="53995" x="10518775" y="2401888"/>
          <p14:tracePt t="54007" x="10358438" y="2482850"/>
          <p14:tracePt t="54025" x="10215563" y="2562225"/>
          <p14:tracePt t="54042" x="10010775" y="2652713"/>
          <p14:tracePt t="54059" x="9796463" y="2759075"/>
          <p14:tracePt t="54075" x="9590088" y="2857500"/>
          <p14:tracePt t="54091" x="9269413" y="3036888"/>
          <p14:tracePt t="54109" x="9055100" y="3143250"/>
          <p14:tracePt t="54125" x="8885238" y="3259138"/>
          <p14:tracePt t="54142" x="8697913" y="3367088"/>
          <p14:tracePt t="54158" x="8555038" y="3465513"/>
          <p14:tracePt t="54175" x="8439150" y="3536950"/>
          <p14:tracePt t="54192" x="8269288" y="3670300"/>
          <p14:tracePt t="54211" x="8126413" y="3768725"/>
          <p14:tracePt t="54225" x="8045450" y="3840163"/>
          <p14:tracePt t="54242" x="7920038" y="3911600"/>
          <p14:tracePt t="54258" x="7840663" y="3965575"/>
          <p14:tracePt t="54275" x="7759700" y="4010025"/>
          <p14:tracePt t="54291" x="7715250" y="4044950"/>
          <p14:tracePt t="54291" x="7670800" y="4062413"/>
          <p14:tracePt t="54308" x="7626350" y="4081463"/>
          <p14:tracePt t="54325" x="7589838" y="4108450"/>
          <p14:tracePt t="54340" x="7545388" y="4125913"/>
          <p14:tracePt t="54358" x="7527925" y="4152900"/>
          <p14:tracePt t="54375" x="7500938" y="4170363"/>
          <p14:tracePt t="54391" x="7466013" y="4179888"/>
          <p14:tracePt t="54391" x="7466013" y="4187825"/>
          <p14:tracePt t="54410" x="7446963" y="4197350"/>
          <p14:tracePt t="54427" x="7446963" y="4214813"/>
          <p14:tracePt t="54447" x="7446963" y="4224338"/>
          <p14:tracePt t="54563" x="7446963" y="4232275"/>
          <p14:tracePt t="54585" x="7446963" y="4241800"/>
          <p14:tracePt t="54594" x="7446963" y="4251325"/>
          <p14:tracePt t="54607" x="7439025" y="4303713"/>
          <p14:tracePt t="54627" x="7439025" y="4384675"/>
          <p14:tracePt t="54641" x="7412038" y="4483100"/>
          <p14:tracePt t="54658" x="7394575" y="4572000"/>
          <p14:tracePt t="54675" x="7385050" y="4652963"/>
          <p14:tracePt t="54691" x="7367588" y="4697413"/>
          <p14:tracePt t="54709" x="7367588" y="4705350"/>
          <p14:tracePt t="54733" x="7348538" y="4705350"/>
          <p14:tracePt t="55049" x="7323138" y="4705350"/>
          <p14:tracePt t="55054" x="7286625" y="4705350"/>
          <p14:tracePt t="55062" x="7251700" y="4705350"/>
          <p14:tracePt t="55073" x="7153275" y="4705350"/>
          <p14:tracePt t="55091" x="7062788" y="4705350"/>
          <p14:tracePt t="55091" x="6991350" y="4705350"/>
          <p14:tracePt t="55109" x="6919913" y="4705350"/>
          <p14:tracePt t="55124" x="6688138" y="4759325"/>
          <p14:tracePt t="55142" x="6554788" y="4803775"/>
          <p14:tracePt t="55158" x="6456363" y="4840288"/>
          <p14:tracePt t="55176" x="6375400" y="4867275"/>
          <p14:tracePt t="55176" x="6330950" y="4894263"/>
          <p14:tracePt t="55194" x="6286500" y="4911725"/>
          <p14:tracePt t="55210" x="6224588" y="4938713"/>
          <p14:tracePt t="55224" x="6180138" y="4946650"/>
          <p14:tracePt t="55242" x="6116638" y="4973638"/>
          <p14:tracePt t="55257" x="6045200" y="5010150"/>
          <p14:tracePt t="55274" x="5983288" y="5037138"/>
          <p14:tracePt t="55291" x="5902325" y="5062538"/>
          <p14:tracePt t="55307" x="5830888" y="5081588"/>
          <p14:tracePt t="55325" x="5786438" y="5081588"/>
          <p14:tracePt t="55341" x="5741988" y="5081588"/>
          <p14:tracePt t="55358" x="5697538" y="5081588"/>
          <p14:tracePt t="55374" x="5653088" y="5072063"/>
          <p14:tracePt t="55391" x="5608638" y="5062538"/>
          <p14:tracePt t="55407" x="5537200" y="5037138"/>
          <p14:tracePt t="55427" x="5483225" y="5037138"/>
          <p14:tracePt t="55441" x="5438775" y="5037138"/>
          <p14:tracePt t="55460" x="5411788" y="5037138"/>
          <p14:tracePt t="55473" x="5375275" y="5037138"/>
          <p14:tracePt t="55473" x="5367338" y="5037138"/>
          <p14:tracePt t="55494" x="5357813" y="5037138"/>
          <p14:tracePt t="55507" x="5330825" y="5054600"/>
          <p14:tracePt t="55525" x="5322888" y="5072063"/>
          <p14:tracePt t="55541" x="5313363" y="5081588"/>
          <p14:tracePt t="55557" x="5313363" y="5089525"/>
          <p14:tracePt t="55573" x="5313363" y="5108575"/>
          <p14:tracePt t="55591" x="5313363" y="5126038"/>
          <p14:tracePt t="55607" x="5313363" y="5170488"/>
          <p14:tracePt t="55625" x="5313363" y="5205413"/>
          <p14:tracePt t="55641" x="5313363" y="5232400"/>
          <p14:tracePt t="55657" x="5340350" y="5286375"/>
          <p14:tracePt t="55675" x="5367338" y="5330825"/>
          <p14:tracePt t="55691" x="5384800" y="5367338"/>
          <p14:tracePt t="55691" x="5394325" y="5384800"/>
          <p14:tracePt t="55710" x="5419725" y="5419725"/>
          <p14:tracePt t="55725" x="5438775" y="5456238"/>
          <p14:tracePt t="55742" x="5446713" y="5465763"/>
          <p14:tracePt t="55757" x="5465763" y="5465763"/>
          <p14:tracePt t="55801" x="5473700" y="5465763"/>
          <p14:tracePt t="55809" x="5518150" y="5411788"/>
          <p14:tracePt t="55825" x="5581650" y="5330825"/>
          <p14:tracePt t="55842" x="5643563" y="5251450"/>
          <p14:tracePt t="55857" x="5715000" y="5153025"/>
          <p14:tracePt t="55877" x="5786438" y="5081588"/>
          <p14:tracePt t="55891" x="5830888" y="5027613"/>
          <p14:tracePt t="55908" x="5867400" y="4983163"/>
          <p14:tracePt t="55926" x="5875338" y="4973638"/>
          <p14:tracePt t="55941" x="5894388" y="4973638"/>
          <p14:tracePt t="55958" x="5911850" y="4973638"/>
          <p14:tracePt t="55978" x="5919788" y="4973638"/>
          <p14:tracePt t="55990" x="5938838" y="4991100"/>
          <p14:tracePt t="56007" x="5983288" y="5072063"/>
          <p14:tracePt t="56007" x="6010275" y="5099050"/>
          <p14:tracePt t="56025" x="6072188" y="5180013"/>
          <p14:tracePt t="56041" x="6153150" y="5259388"/>
          <p14:tracePt t="56059" x="6242050" y="5330825"/>
          <p14:tracePt t="56075" x="6357938" y="5384800"/>
          <p14:tracePt t="56091" x="6500813" y="5402263"/>
          <p14:tracePt t="56107" x="6608763" y="5402263"/>
          <p14:tracePt t="56107" x="6680200" y="5375275"/>
          <p14:tracePt t="56126" x="6804025" y="5303838"/>
          <p14:tracePt t="56141" x="6894513" y="5197475"/>
          <p14:tracePt t="56157" x="6965950" y="5081588"/>
          <p14:tracePt t="56175" x="7018338" y="4946650"/>
          <p14:tracePt t="56191" x="7027863" y="4848225"/>
          <p14:tracePt t="56191" x="7027863" y="4830763"/>
          <p14:tracePt t="56210" x="7027863" y="4803775"/>
          <p14:tracePt t="56223" x="7027863" y="4768850"/>
          <p14:tracePt t="56242" x="7010400" y="4759325"/>
          <p14:tracePt t="56257" x="7000875" y="4759325"/>
          <p14:tracePt t="56273" x="6983413" y="4759325"/>
          <p14:tracePt t="56290" x="6973888" y="4759325"/>
          <p14:tracePt t="56307" x="6973888" y="4776788"/>
          <p14:tracePt t="56324" x="6973888" y="4795838"/>
          <p14:tracePt t="56342" x="6973888" y="4813300"/>
          <p14:tracePt t="56357" x="6973888" y="4848225"/>
          <p14:tracePt t="56375" x="6973888" y="4867275"/>
          <p14:tracePt t="56391" x="7000875" y="4884738"/>
          <p14:tracePt t="56407" x="7037388" y="4911725"/>
          <p14:tracePt t="56407" x="7054850" y="4911725"/>
          <p14:tracePt t="56426" x="7072313" y="4911725"/>
          <p14:tracePt t="56441" x="7099300" y="4911725"/>
          <p14:tracePt t="56458" x="7108825" y="4911725"/>
          <p14:tracePt t="56473" x="7116763" y="4911725"/>
          <p14:tracePt t="56490" x="7116763" y="4884738"/>
          <p14:tracePt t="56507" x="7116763" y="4857750"/>
          <p14:tracePt t="56527" x="7081838" y="4830763"/>
          <p14:tracePt t="56541" x="7018338" y="4822825"/>
          <p14:tracePt t="56558" x="6973888" y="4822825"/>
          <p14:tracePt t="56574" x="6911975" y="4822825"/>
          <p14:tracePt t="56592" x="6875463" y="4840288"/>
          <p14:tracePt t="56607" x="6848475" y="4867275"/>
          <p14:tracePt t="56607" x="6840538" y="4894263"/>
          <p14:tracePt t="56625" x="6840538" y="4919663"/>
          <p14:tracePt t="56642" x="6840538" y="4983163"/>
          <p14:tracePt t="56657" x="6840538" y="5027613"/>
          <p14:tracePt t="56675" x="6875463" y="5089525"/>
          <p14:tracePt t="56690" x="6919913" y="5143500"/>
          <p14:tracePt t="56690" x="6946900" y="5170488"/>
          <p14:tracePt t="56710" x="7000875" y="5187950"/>
          <p14:tracePt t="56723" x="7153275" y="5224463"/>
          <p14:tracePt t="56743" x="7259638" y="5224463"/>
          <p14:tracePt t="56757" x="7358063" y="5224463"/>
          <p14:tracePt t="56775" x="7419975" y="5187950"/>
          <p14:tracePt t="56790" x="7491413" y="5116513"/>
          <p14:tracePt t="56807" x="7537450" y="5081588"/>
          <p14:tracePt t="56807" x="7554913" y="5054600"/>
          <p14:tracePt t="56825" x="7572375" y="5027613"/>
          <p14:tracePt t="56840" x="7581900" y="5027613"/>
          <p14:tracePt t="56893" x="7599363" y="5027613"/>
          <p14:tracePt t="56901" x="7616825" y="5037138"/>
          <p14:tracePt t="56909" x="7653338" y="5062538"/>
          <p14:tracePt t="56923" x="7751763" y="5133975"/>
          <p14:tracePt t="56941" x="7796213" y="5180013"/>
          <p14:tracePt t="56958" x="7848600" y="5197475"/>
          <p14:tracePt t="56973" x="7867650" y="5224463"/>
          <p14:tracePt t="56989" x="7885113" y="5232400"/>
          <p14:tracePt t="57006" x="7912100" y="5241925"/>
          <p14:tracePt t="57022" x="7920038" y="5241925"/>
          <p14:tracePt t="57363" x="7939088" y="5241925"/>
          <p14:tracePt t="57371" x="7974013" y="5241925"/>
          <p14:tracePt t="57379" x="8018463" y="5241925"/>
          <p14:tracePt t="57389" x="8126413" y="5241925"/>
          <p14:tracePt t="57389" x="8215313" y="5241925"/>
          <p14:tracePt t="57411" x="8286750" y="5259388"/>
          <p14:tracePt t="57423" x="8616950" y="5322888"/>
          <p14:tracePt t="57442" x="8813800" y="5357813"/>
          <p14:tracePt t="57457" x="8974138" y="5402263"/>
          <p14:tracePt t="57475" x="9090025" y="5429250"/>
          <p14:tracePt t="57490" x="9153525" y="5429250"/>
          <p14:tracePt t="57490" x="9188450" y="5446713"/>
          <p14:tracePt t="57510" x="9224963" y="5446713"/>
          <p14:tracePt t="57522" x="9277350" y="5446713"/>
          <p14:tracePt t="57543" x="9331325" y="5446713"/>
          <p14:tracePt t="57557" x="9358313" y="5446713"/>
          <p14:tracePt t="57575" x="9402763" y="5446713"/>
          <p14:tracePt t="57590" x="9439275" y="5446713"/>
          <p14:tracePt t="57607" x="9483725" y="5446713"/>
          <p14:tracePt t="57607" x="9501188" y="5446713"/>
          <p14:tracePt t="57625" x="9563100" y="5446713"/>
          <p14:tracePt t="57641" x="9599613" y="5446713"/>
          <p14:tracePt t="57658" x="9653588" y="5446713"/>
          <p14:tracePt t="57674" x="9715500" y="5456238"/>
          <p14:tracePt t="57691" x="9777413" y="5456238"/>
          <p14:tracePt t="57707" x="9848850" y="5473700"/>
          <p14:tracePt t="57727" x="9885363" y="5483225"/>
          <p14:tracePt t="57739" x="9939338" y="5491163"/>
          <p14:tracePt t="57758" x="9966325" y="5491163"/>
          <p14:tracePt t="57773" x="9983788" y="5500688"/>
          <p14:tracePt t="57791" x="9991725" y="5500688"/>
          <p14:tracePt t="57806" x="10001250" y="5500688"/>
          <p14:tracePt t="57840" x="10010775" y="5500688"/>
          <p14:tracePt t="57848" x="10018713" y="5500688"/>
          <p14:tracePt t="57880" x="10045700" y="5500688"/>
          <p14:tracePt t="57887" x="10055225" y="5500688"/>
          <p14:tracePt t="57925" x="10063163" y="5500688"/>
          <p14:tracePt t="57933" x="10072688" y="5500688"/>
          <p14:tracePt t="57942" x="10099675" y="5500688"/>
          <p14:tracePt t="57957" x="10117138" y="5500688"/>
          <p14:tracePt t="57975" x="10126663" y="5500688"/>
          <p14:tracePt t="57989" x="10134600" y="5500688"/>
          <p14:tracePt t="58080" x="10144125" y="5500688"/>
          <p14:tracePt t="58111" x="10117138" y="5500688"/>
          <p14:tracePt t="58441" x="10099675" y="5500688"/>
          <p14:tracePt t="58449" x="10045700" y="5500688"/>
          <p14:tracePt t="58457" x="9894888" y="5473700"/>
          <p14:tracePt t="58474" x="9644063" y="5438775"/>
          <p14:tracePt t="58491" x="9348788" y="5340350"/>
          <p14:tracePt t="58507" x="8983663" y="5268913"/>
          <p14:tracePt t="58507" x="8769350" y="5224463"/>
          <p14:tracePt t="58527" x="8599488" y="5170488"/>
          <p14:tracePt t="58540" x="8010525" y="5037138"/>
          <p14:tracePt t="58560" x="7653338" y="4991100"/>
          <p14:tracePt t="58573" x="7385050" y="4956175"/>
          <p14:tracePt t="58592" x="7116763" y="4956175"/>
          <p14:tracePt t="58607" x="6919913" y="4938713"/>
          <p14:tracePt t="58607" x="6823075" y="4938713"/>
          <p14:tracePt t="58626" x="6769100" y="4938713"/>
          <p14:tracePt t="58626" x="6724650" y="4938713"/>
          <p14:tracePt t="58641" x="6643688" y="4938713"/>
          <p14:tracePt t="58657" x="6562725" y="4938713"/>
          <p14:tracePt t="58675" x="6537325" y="4938713"/>
          <p14:tracePt t="58690" x="6518275" y="4938713"/>
          <p14:tracePt t="58708" x="6491288" y="4938713"/>
          <p14:tracePt t="58723" x="6473825" y="4938713"/>
          <p14:tracePt t="58995" x="6446838" y="4938713"/>
          <p14:tracePt t="59002" x="6419850" y="4938713"/>
          <p14:tracePt t="59010" x="6402388" y="4938713"/>
          <p14:tracePt t="59022" x="6323013" y="4938713"/>
          <p14:tracePt t="59022" x="6286500" y="4946650"/>
          <p14:tracePt t="59040" x="6224588" y="4956175"/>
          <p14:tracePt t="59059" x="6143625" y="4983163"/>
          <p14:tracePt t="59074" x="6062663" y="5010150"/>
          <p14:tracePt t="59090" x="5973763" y="5054600"/>
          <p14:tracePt t="59106" x="5894388" y="5081588"/>
          <p14:tracePt t="59124" x="5830888" y="5108575"/>
          <p14:tracePt t="59124" x="5786438" y="5133975"/>
          <p14:tracePt t="59141" x="5759450" y="5143500"/>
          <p14:tracePt t="59157" x="5724525" y="5153025"/>
          <p14:tracePt t="59174" x="5688013" y="5160963"/>
          <p14:tracePt t="59190" x="5661025" y="5170488"/>
          <p14:tracePt t="59208" x="5634038" y="5170488"/>
          <p14:tracePt t="59223" x="5616575" y="5187950"/>
          <p14:tracePt t="59223" x="5608638" y="5187950"/>
          <p14:tracePt t="59243" x="5581650" y="5197475"/>
          <p14:tracePt t="59257" x="5572125" y="5197475"/>
          <p14:tracePt t="59274" x="5554663" y="5205413"/>
          <p14:tracePt t="59290" x="5545138" y="5205413"/>
          <p14:tracePt t="59306" x="5537200" y="5214938"/>
          <p14:tracePt t="59323" x="5518150" y="5214938"/>
          <p14:tracePt t="59340" x="5527675" y="5224463"/>
          <p14:tracePt t="59533" x="5537200" y="5232400"/>
          <p14:tracePt t="59541" x="5545138" y="5232400"/>
          <p14:tracePt t="59550" x="5554663" y="5241925"/>
          <p14:tracePt t="59556" x="5599113" y="5276850"/>
          <p14:tracePt t="59573" x="5653088" y="5303838"/>
          <p14:tracePt t="59590" x="5715000" y="5330825"/>
          <p14:tracePt t="59606" x="5776913" y="5367338"/>
          <p14:tracePt t="59606" x="5803900" y="5367338"/>
          <p14:tracePt t="59626" x="5822950" y="5384800"/>
          <p14:tracePt t="59639" x="5884863" y="5402263"/>
          <p14:tracePt t="59659" x="5902325" y="5402263"/>
          <p14:tracePt t="59672" x="5919788" y="5402263"/>
          <p14:tracePt t="59734" x="5929313" y="5402263"/>
          <p14:tracePt t="59756" x="5938838" y="5402263"/>
          <p14:tracePt t="59772" x="5946775" y="5402263"/>
          <p14:tracePt t="60181" x="5956300" y="5402263"/>
          <p14:tracePt t="60195" x="5965825" y="5402263"/>
          <p14:tracePt t="60204" x="5991225" y="5402263"/>
          <p14:tracePt t="60210" x="6010275" y="5402263"/>
          <p14:tracePt t="60222" x="6062663" y="5394325"/>
          <p14:tracePt t="60222" x="6081713" y="5375275"/>
          <p14:tracePt t="60243" x="6134100" y="5367338"/>
          <p14:tracePt t="60257" x="6197600" y="5357813"/>
          <p14:tracePt t="60274" x="6269038" y="5340350"/>
          <p14:tracePt t="60290" x="6348413" y="5340350"/>
          <p14:tracePt t="60308" x="6438900" y="5340350"/>
          <p14:tracePt t="60323" x="6518275" y="5340350"/>
          <p14:tracePt t="60323" x="6554788" y="5340350"/>
          <p14:tracePt t="60343" x="6599238" y="5340350"/>
          <p14:tracePt t="60357" x="6643688" y="5340350"/>
          <p14:tracePt t="60374" x="6705600" y="5340350"/>
          <p14:tracePt t="60390" x="6751638" y="5340350"/>
          <p14:tracePt t="60406" x="6786563" y="5357813"/>
          <p14:tracePt t="60406" x="6823075" y="5357813"/>
          <p14:tracePt t="60427" x="6840538" y="5357813"/>
          <p14:tracePt t="60439" x="6902450" y="5375275"/>
          <p14:tracePt t="60458" x="6946900" y="5394325"/>
          <p14:tracePt t="60473" x="6983413" y="5394325"/>
          <p14:tracePt t="60491" x="7010400" y="5402263"/>
          <p14:tracePt t="60506" x="7037388" y="5411788"/>
          <p14:tracePt t="60525" x="7045325" y="5411788"/>
          <p14:tracePt t="60538" x="7054850" y="5411788"/>
          <p14:tracePt t="60603" x="7062788" y="5411788"/>
          <p14:tracePt t="60626" x="7072313" y="5411788"/>
          <p14:tracePt t="60664" x="7081838" y="5411788"/>
          <p14:tracePt t="60695" x="7081838" y="5402263"/>
          <p14:tracePt t="61180" x="7054850" y="5375275"/>
          <p14:tracePt t="61188" x="7045325" y="5367338"/>
          <p14:tracePt t="61195" x="7027863" y="5340350"/>
          <p14:tracePt t="61205" x="6983413" y="5295900"/>
          <p14:tracePt t="61224" x="6956425" y="5259388"/>
          <p14:tracePt t="61240" x="6902450" y="5224463"/>
          <p14:tracePt t="61240" x="6875463" y="5205413"/>
          <p14:tracePt t="61259" x="6831013" y="5170488"/>
          <p14:tracePt t="61273" x="6777038" y="5143500"/>
          <p14:tracePt t="61291" x="6732588" y="5126038"/>
          <p14:tracePt t="61306" x="6680200" y="5099050"/>
          <p14:tracePt t="61324" x="6653213" y="5072063"/>
          <p14:tracePt t="61340" x="6599238" y="5062538"/>
          <p14:tracePt t="61340" x="6589713" y="5054600"/>
          <p14:tracePt t="61359" x="6545263" y="5045075"/>
          <p14:tracePt t="61373" x="6518275" y="5027613"/>
          <p14:tracePt t="61391" x="6483350" y="5027613"/>
          <p14:tracePt t="61406" x="6465888" y="5018088"/>
          <p14:tracePt t="61423" x="6429375" y="5018088"/>
          <p14:tracePt t="61423" x="6419850" y="5018088"/>
          <p14:tracePt t="61443" x="6402388" y="5018088"/>
          <p14:tracePt t="61455" x="6340475" y="5018088"/>
          <p14:tracePt t="61474" x="6313488" y="5018088"/>
          <p14:tracePt t="61490" x="6269038" y="5018088"/>
          <p14:tracePt t="61507" x="6224588" y="5018088"/>
          <p14:tracePt t="61522" x="6180138" y="5018088"/>
          <p14:tracePt t="61522" x="6161088" y="5018088"/>
          <p14:tracePt t="61543" x="6143625" y="5018088"/>
          <p14:tracePt t="61555" x="6099175" y="5018088"/>
          <p14:tracePt t="61575" x="6081713" y="5018088"/>
          <p14:tracePt t="61589" x="6072188" y="5018088"/>
          <p14:tracePt t="61760" x="6062663" y="5018088"/>
          <p14:tracePt t="61780" x="6054725" y="5018088"/>
          <p14:tracePt t="61788" x="6045200" y="5018088"/>
          <p14:tracePt t="61795" x="6027738" y="5018088"/>
          <p14:tracePt t="61819" x="6010275" y="5027613"/>
          <p14:tracePt t="61826" x="6000750" y="5027613"/>
          <p14:tracePt t="61838" x="5965825" y="5027613"/>
          <p14:tracePt t="61838" x="5956300" y="5027613"/>
          <p14:tracePt t="61858" x="5911850" y="5037138"/>
          <p14:tracePt t="61873" x="5875338" y="5037138"/>
          <p14:tracePt t="61889" x="5848350" y="5037138"/>
          <p14:tracePt t="61906" x="5813425" y="5037138"/>
          <p14:tracePt t="61923" x="5795963" y="5045075"/>
          <p14:tracePt t="61923" x="5786438" y="5045075"/>
          <p14:tracePt t="61944" x="5776913" y="5045075"/>
          <p14:tracePt t="61954" x="5768975" y="5054600"/>
          <p14:tracePt t="61972" x="5751513" y="5054600"/>
          <p14:tracePt t="62260" x="5741988" y="5054600"/>
          <p14:tracePt t="62273" x="5732463" y="5054600"/>
          <p14:tracePt t="62280" x="5724525" y="5045075"/>
          <p14:tracePt t="62295" x="5715000" y="5037138"/>
          <p14:tracePt t="62305" x="5688013" y="5000625"/>
          <p14:tracePt t="62323" x="5670550" y="4965700"/>
          <p14:tracePt t="62339" x="5653088" y="4938713"/>
          <p14:tracePt t="62356" x="5608638" y="4894263"/>
          <p14:tracePt t="62373" x="5572125" y="4867275"/>
          <p14:tracePt t="62389" x="5527675" y="4848225"/>
          <p14:tracePt t="62406" x="5491163" y="4848225"/>
          <p14:tracePt t="62422" x="5446713" y="4840288"/>
          <p14:tracePt t="62440" x="5411788" y="4840288"/>
          <p14:tracePt t="62456" x="5357813" y="4840288"/>
          <p14:tracePt t="62475" x="5322888" y="4867275"/>
          <p14:tracePt t="62489" x="5303838" y="4902200"/>
          <p14:tracePt t="62507" x="5268913" y="4956175"/>
          <p14:tracePt t="62522" x="5241925" y="4983163"/>
          <p14:tracePt t="62540" x="5232400" y="5037138"/>
          <p14:tracePt t="62556" x="5205413" y="5089525"/>
          <p14:tracePt t="62573" x="5205413" y="5126038"/>
          <p14:tracePt t="62589" x="5205413" y="5170488"/>
          <p14:tracePt t="62606" x="5205413" y="5205413"/>
          <p14:tracePt t="62622" x="5205413" y="5259388"/>
          <p14:tracePt t="62639" x="5214938" y="5322888"/>
          <p14:tracePt t="62656" x="5251450" y="5411788"/>
          <p14:tracePt t="62673" x="5286375" y="5456238"/>
          <p14:tracePt t="62692" x="5340350" y="5500688"/>
          <p14:tracePt t="62705" x="5411788" y="5537200"/>
          <p14:tracePt t="62725" x="5527675" y="5581650"/>
          <p14:tracePt t="62739" x="5608638" y="5589588"/>
          <p14:tracePt t="62739" x="5661025" y="5589588"/>
          <p14:tracePt t="62758" x="5697538" y="5589588"/>
          <p14:tracePt t="62771" x="5768975" y="5589588"/>
          <p14:tracePt t="62789" x="5803900" y="5581650"/>
          <p14:tracePt t="62806" x="5840413" y="5554663"/>
          <p14:tracePt t="62822" x="5857875" y="5491163"/>
          <p14:tracePt t="62839" x="5884863" y="5429250"/>
          <p14:tracePt t="62856" x="5902325" y="5348288"/>
          <p14:tracePt t="62856" x="5902325" y="5313363"/>
          <p14:tracePt t="62873" x="5902325" y="5224463"/>
          <p14:tracePt t="62889" x="5884863" y="5126038"/>
          <p14:tracePt t="62906" x="5822950" y="5037138"/>
          <p14:tracePt t="62921" x="5776913" y="4965700"/>
          <p14:tracePt t="62921" x="5732463" y="4938713"/>
          <p14:tracePt t="62942" x="5697538" y="4929188"/>
          <p14:tracePt t="62954" x="5581650" y="4902200"/>
          <p14:tracePt t="62975" x="5500688" y="4902200"/>
          <p14:tracePt t="62989" x="5438775" y="4919663"/>
          <p14:tracePt t="63007" x="5402263" y="4956175"/>
          <p14:tracePt t="63022" x="5367338" y="4991100"/>
          <p14:tracePt t="63039" x="5348288" y="5027613"/>
          <p14:tracePt t="63056" x="5330825" y="5072063"/>
          <p14:tracePt t="63056" x="5322888" y="5081588"/>
          <p14:tracePt t="63073" x="5313363" y="5133975"/>
          <p14:tracePt t="63089" x="5313363" y="5214938"/>
          <p14:tracePt t="63105" x="5313363" y="5286375"/>
          <p14:tracePt t="63122" x="5313363" y="5367338"/>
          <p14:tracePt t="63141" x="5313363" y="5429250"/>
          <p14:tracePt t="63156" x="5330825" y="5510213"/>
          <p14:tracePt t="63173" x="5348288" y="5545138"/>
          <p14:tracePt t="63191" x="5384800" y="5581650"/>
          <p14:tracePt t="63204" x="5419725" y="5608638"/>
          <p14:tracePt t="63222" x="5456238" y="5626100"/>
          <p14:tracePt t="63238" x="5483225" y="5643563"/>
          <p14:tracePt t="63255" x="5518150" y="5661025"/>
          <p14:tracePt t="63271" x="5527675" y="5661025"/>
          <p14:tracePt t="63287" x="5537200" y="5661025"/>
          <p14:tracePt t="63305" x="5545138" y="5670550"/>
          <p14:tracePt t="63321" x="5562600" y="5670550"/>
          <p14:tracePt t="63435" x="5572125" y="5670550"/>
          <p14:tracePt t="63665" x="5581650" y="5670550"/>
          <p14:tracePt t="63689" x="5589588" y="5670550"/>
          <p14:tracePt t="63696" x="5599113" y="5670550"/>
          <p14:tracePt t="63705" x="5634038" y="5670550"/>
          <p14:tracePt t="63722" x="5661025" y="5643563"/>
          <p14:tracePt t="63740" x="5697538" y="5626100"/>
          <p14:tracePt t="63754" x="5751513" y="5589588"/>
          <p14:tracePt t="63754" x="5759450" y="5572125"/>
          <p14:tracePt t="63776" x="5776913" y="5554663"/>
          <p14:tracePt t="63790" x="5795963" y="5537200"/>
          <p14:tracePt t="63808" x="5803900" y="5527675"/>
          <p14:tracePt t="63821" x="5803900" y="5518150"/>
          <p14:tracePt t="63966" x="5803900" y="5500688"/>
          <p14:tracePt t="64043" x="5803900" y="5491163"/>
          <p14:tracePt t="64067" x="5803900" y="5483225"/>
          <p14:tracePt t="64083" x="5803900" y="5473700"/>
          <p14:tracePt t="64089" x="5803900" y="5456238"/>
          <p14:tracePt t="64105" x="5803900" y="5419725"/>
          <p14:tracePt t="64122" x="5803900" y="5402263"/>
          <p14:tracePt t="64138" x="5803900" y="5384800"/>
          <p14:tracePt t="64155" x="5803900" y="5375275"/>
          <p14:tracePt t="64171" x="5803900" y="5357813"/>
          <p14:tracePt t="64189" x="5803900" y="5340350"/>
          <p14:tracePt t="64207" x="5803900" y="5322888"/>
          <p14:tracePt t="64222" x="5803900" y="5295900"/>
          <p14:tracePt t="64239" x="5803900" y="5286375"/>
          <p14:tracePt t="64254" x="5803900" y="5276850"/>
          <p14:tracePt t="64272" x="5803900" y="5268913"/>
          <p14:tracePt t="64288" x="5803900" y="5251450"/>
          <p14:tracePt t="64552" x="5803900" y="5205413"/>
          <p14:tracePt t="64558" x="5795963" y="5170488"/>
          <p14:tracePt t="64571" x="5751513" y="5054600"/>
          <p14:tracePt t="64591" x="5741988" y="4946650"/>
          <p14:tracePt t="64605" x="5724525" y="4848225"/>
          <p14:tracePt t="64623" x="5715000" y="4724400"/>
          <p14:tracePt t="64639" x="5715000" y="4616450"/>
          <p14:tracePt t="64656" x="5697538" y="4491038"/>
          <p14:tracePt t="64672" x="5697538" y="4313238"/>
          <p14:tracePt t="64689" x="5697538" y="4232275"/>
          <p14:tracePt t="64707" x="5697538" y="4187825"/>
          <p14:tracePt t="64722" x="5697538" y="4152900"/>
          <p14:tracePt t="64739" x="5697538" y="4133850"/>
          <p14:tracePt t="64755" x="5697538" y="4125913"/>
          <p14:tracePt t="64771" x="5697538" y="4133850"/>
          <p14:tracePt t="64843" x="5697538" y="4170363"/>
          <p14:tracePt t="64851" x="5697538" y="4224338"/>
          <p14:tracePt t="64858" x="5705475" y="4295775"/>
          <p14:tracePt t="64872" x="5848350" y="4679950"/>
          <p14:tracePt t="64889" x="6000750" y="4983163"/>
          <p14:tracePt t="64905" x="6197600" y="5286375"/>
          <p14:tracePt t="64922" x="6402388" y="5572125"/>
          <p14:tracePt t="64939" x="6438900" y="5572125"/>
          <p14:tracePt t="64981" x="6483350" y="5572125"/>
          <p14:tracePt t="64989" x="6518275" y="5554663"/>
          <p14:tracePt t="64997" x="6562725" y="5527675"/>
          <p14:tracePt t="65005" x="6599238" y="5483225"/>
          <p14:tracePt t="65022" x="6634163" y="5419725"/>
          <p14:tracePt t="65039" x="6661150" y="5384800"/>
          <p14:tracePt t="65039" x="6670675" y="5367338"/>
          <p14:tracePt t="65059" x="6680200" y="5357813"/>
          <p14:tracePt t="65070" x="6680200" y="5348288"/>
          <p14:tracePt t="65088" x="6688138" y="5348288"/>
          <p14:tracePt t="65474" x="6724650" y="5340350"/>
          <p14:tracePt t="65482" x="6769100" y="5322888"/>
          <p14:tracePt t="65491" x="6858000" y="5295900"/>
          <p14:tracePt t="65505" x="7062788" y="5268913"/>
          <p14:tracePt t="65523" x="7323138" y="5268913"/>
          <p14:tracePt t="65538" x="7608888" y="5268913"/>
          <p14:tracePt t="65555" x="7902575" y="5313363"/>
          <p14:tracePt t="65572" x="8180388" y="5402263"/>
          <p14:tracePt t="65572" x="8304213" y="5438775"/>
          <p14:tracePt t="65590" x="8491538" y="5527675"/>
          <p14:tracePt t="65605" x="8653463" y="5589588"/>
          <p14:tracePt t="65622" x="8796338" y="5670550"/>
          <p14:tracePt t="65638" x="8894763" y="5724525"/>
          <p14:tracePt t="65656" x="8991600" y="5768975"/>
          <p14:tracePt t="65656" x="9028113" y="5795963"/>
          <p14:tracePt t="65674" x="9055100" y="5822950"/>
          <p14:tracePt t="65687" x="9117013" y="5857875"/>
          <p14:tracePt t="65687" x="9144000" y="5857875"/>
          <p14:tracePt t="65706" x="9170988" y="5875338"/>
          <p14:tracePt t="65721" x="9197975" y="5884863"/>
          <p14:tracePt t="65739" x="9224963" y="5884863"/>
          <p14:tracePt t="66020" x="9251950" y="5884863"/>
          <p14:tracePt t="66028" x="9304338" y="5884863"/>
          <p14:tracePt t="66037" x="9412288" y="5884863"/>
          <p14:tracePt t="66055" x="9590088" y="5884863"/>
          <p14:tracePt t="66071" x="9715500" y="5884863"/>
          <p14:tracePt t="66071" x="9769475" y="5884863"/>
          <p14:tracePt t="66091" x="9823450" y="5884863"/>
          <p14:tracePt t="66103" x="9939338" y="5884863"/>
          <p14:tracePt t="66123" x="10001250" y="5884863"/>
          <p14:tracePt t="66137" x="10037763" y="5875338"/>
          <p14:tracePt t="66156" x="10072688" y="5848350"/>
          <p14:tracePt t="66171" x="10099675" y="5830888"/>
          <p14:tracePt t="66188" x="10144125" y="5803900"/>
          <p14:tracePt t="66207" x="10161588" y="5795963"/>
          <p14:tracePt t="66221" x="10171113" y="5786438"/>
          <p14:tracePt t="66239" x="10188575" y="5776913"/>
          <p14:tracePt t="66254" x="10198100" y="5776913"/>
          <p14:tracePt t="66271" x="10206038" y="5768975"/>
          <p14:tracePt t="66287" x="10198100" y="5768975"/>
          <p14:tracePt t="66551" x="10180638" y="5768975"/>
          <p14:tracePt t="66558" x="10171113" y="5768975"/>
          <p14:tracePt t="66569" x="10144125" y="5768975"/>
          <p14:tracePt t="66587" x="10082213" y="5768975"/>
          <p14:tracePt t="66587" x="10055225" y="5759450"/>
          <p14:tracePt t="66606" x="9974263" y="5732463"/>
          <p14:tracePt t="66621" x="9885363" y="5688013"/>
          <p14:tracePt t="66638" x="9769475" y="5643563"/>
          <p14:tracePt t="66654" x="9644063" y="5634038"/>
          <p14:tracePt t="66671" x="9447213" y="5616575"/>
          <p14:tracePt t="66687" x="9269413" y="5599113"/>
          <p14:tracePt t="66687" x="9170988" y="5599113"/>
          <p14:tracePt t="66707" x="8956675" y="5599113"/>
          <p14:tracePt t="66722" x="8732838" y="5626100"/>
          <p14:tracePt t="66740" x="8537575" y="5661025"/>
          <p14:tracePt t="66755" x="8394700" y="5705475"/>
          <p14:tracePt t="66755" x="8296275" y="5741988"/>
          <p14:tracePt t="66775" x="8232775" y="5768975"/>
          <p14:tracePt t="66787" x="8143875" y="5795963"/>
          <p14:tracePt t="66787" x="8099425" y="5813425"/>
          <p14:tracePt t="66807" x="8037513" y="5848350"/>
          <p14:tracePt t="66822" x="7991475" y="5857875"/>
          <p14:tracePt t="66838" x="7966075" y="5857875"/>
          <p14:tracePt t="67098" x="7947025" y="5857875"/>
          <p14:tracePt t="67105" x="7920038" y="5857875"/>
          <p14:tracePt t="67114" x="7885113" y="5857875"/>
          <p14:tracePt t="67121" x="7804150" y="5857875"/>
          <p14:tracePt t="67138" x="7697788" y="5875338"/>
          <p14:tracePt t="67154" x="7589838" y="5884863"/>
          <p14:tracePt t="67171" x="7456488" y="5929313"/>
          <p14:tracePt t="67188" x="7323138" y="5965825"/>
          <p14:tracePt t="67188" x="7269163" y="5965825"/>
          <p14:tracePt t="67208" x="7170738" y="5991225"/>
          <p14:tracePt t="67221" x="7089775" y="6018213"/>
          <p14:tracePt t="67239" x="7027863" y="6027738"/>
          <p14:tracePt t="67255" x="6983413" y="6054725"/>
          <p14:tracePt t="67272" x="6919913" y="6062663"/>
          <p14:tracePt t="67288" x="6875463" y="6089650"/>
          <p14:tracePt t="67288" x="6848475" y="6089650"/>
          <p14:tracePt t="67307" x="6804025" y="6116638"/>
          <p14:tracePt t="67322" x="6751638" y="6126163"/>
          <p14:tracePt t="67339" x="6705600" y="6143625"/>
          <p14:tracePt t="67355" x="6670675" y="6143625"/>
          <p14:tracePt t="67372" x="6626225" y="6143625"/>
          <p14:tracePt t="67388" x="6599238" y="6153150"/>
          <p14:tracePt t="67388" x="6572250" y="6153150"/>
          <p14:tracePt t="67408" x="6527800" y="6161088"/>
          <p14:tracePt t="67421" x="6491288" y="6170613"/>
          <p14:tracePt t="67438" x="6446838" y="6170613"/>
          <p14:tracePt t="67455" x="6402388" y="6188075"/>
          <p14:tracePt t="67471" x="6367463" y="6197600"/>
          <p14:tracePt t="67489" x="6340475" y="6205538"/>
          <p14:tracePt t="67504" x="6296025" y="6224588"/>
          <p14:tracePt t="67522" x="6286500" y="6232525"/>
          <p14:tracePt t="67538" x="6276975" y="6232525"/>
          <p14:tracePt t="67554" x="6269038" y="6251575"/>
          <p14:tracePt t="67571" x="6259513" y="6259513"/>
          <p14:tracePt t="67587" x="6259513" y="6269038"/>
          <p14:tracePt t="67613" x="6259513" y="6276975"/>
          <p14:tracePt t="67629" x="6259513" y="6286500"/>
          <p14:tracePt t="67659" x="6259513" y="6296025"/>
          <p14:tracePt t="67698" x="6269038" y="6296025"/>
          <p14:tracePt t="67736" x="6276975" y="6296025"/>
          <p14:tracePt t="67744" x="6286500" y="6296025"/>
          <p14:tracePt t="67754" x="6303963" y="6303963"/>
          <p14:tracePt t="67772" x="6330950" y="6303963"/>
          <p14:tracePt t="67788" x="6340475" y="6303963"/>
          <p14:tracePt t="67804" x="6367463" y="6303963"/>
          <p14:tracePt t="67822" x="6394450" y="6303963"/>
          <p14:tracePt t="67837" x="6411913" y="6303963"/>
          <p14:tracePt t="67855" x="6429375" y="6303963"/>
          <p14:tracePt t="67873" x="6446838" y="6303963"/>
          <p14:tracePt t="67887" x="6473825" y="6303963"/>
          <p14:tracePt t="67887" x="6491288" y="6303963"/>
          <p14:tracePt t="67906" x="6527800" y="6303963"/>
          <p14:tracePt t="67921" x="6554788" y="6296025"/>
          <p14:tracePt t="67937" x="6608763" y="6286500"/>
          <p14:tracePt t="67955" x="6670675" y="6269038"/>
          <p14:tracePt t="67971" x="6724650" y="6259513"/>
          <p14:tracePt t="67988" x="6840538" y="6232525"/>
          <p14:tracePt t="68004" x="6983413" y="6215063"/>
          <p14:tracePt t="68024" x="7108825" y="6215063"/>
          <p14:tracePt t="68037" x="7215188" y="6215063"/>
          <p14:tracePt t="68056" x="7402513" y="6215063"/>
          <p14:tracePt t="68071" x="7599363" y="6215063"/>
          <p14:tracePt t="68089" x="7796213" y="6224588"/>
          <p14:tracePt t="68104" x="7974013" y="6259513"/>
          <p14:tracePt t="68104" x="8045450" y="6276975"/>
          <p14:tracePt t="68122" x="8161338" y="6303963"/>
          <p14:tracePt t="68137" x="8269288" y="6313488"/>
          <p14:tracePt t="68154" x="8348663" y="6340475"/>
          <p14:tracePt t="68171" x="8420100" y="6340475"/>
          <p14:tracePt t="68187" x="8483600" y="6340475"/>
          <p14:tracePt t="68187" x="8510588" y="6340475"/>
          <p14:tracePt t="68207" x="8528050" y="6340475"/>
          <p14:tracePt t="68220" x="8537575" y="6340475"/>
          <p14:tracePt t="68243" x="8528050" y="6340475"/>
          <p14:tracePt t="68460" x="8518525" y="6340475"/>
          <p14:tracePt t="68475" x="8491538" y="6340475"/>
          <p14:tracePt t="68483" x="8474075" y="6340475"/>
          <p14:tracePt t="68491" x="8447088" y="6323013"/>
          <p14:tracePt t="68504" x="8331200" y="6269038"/>
          <p14:tracePt t="68524" x="8188325" y="6224588"/>
          <p14:tracePt t="68537" x="8054975" y="6161088"/>
          <p14:tracePt t="68555" x="7875588" y="6116638"/>
          <p14:tracePt t="68571" x="7715250" y="6081713"/>
          <p14:tracePt t="68588" x="7562850" y="6054725"/>
          <p14:tracePt t="68604" x="7412038" y="6037263"/>
          <p14:tracePt t="68604" x="7340600" y="6037263"/>
          <p14:tracePt t="68622" x="7215188" y="6037263"/>
          <p14:tracePt t="68638" x="7081838" y="6037263"/>
          <p14:tracePt t="68654" x="6956425" y="6037263"/>
          <p14:tracePt t="68671" x="6831013" y="6037263"/>
          <p14:tracePt t="68687" x="6724650" y="6037263"/>
          <p14:tracePt t="68687" x="6670675" y="6037263"/>
          <p14:tracePt t="68707" x="6634163" y="6037263"/>
          <p14:tracePt t="68720" x="6518275" y="6045200"/>
          <p14:tracePt t="68740" x="6456363" y="6045200"/>
          <p14:tracePt t="68754" x="6411913" y="6045200"/>
          <p14:tracePt t="68772" x="6375400" y="6045200"/>
          <p14:tracePt t="68787" x="6348413" y="6045200"/>
          <p14:tracePt t="68804" x="6313488" y="6054725"/>
          <p14:tracePt t="68804" x="6296025" y="6054725"/>
          <p14:tracePt t="68822" x="6296025" y="6062663"/>
          <p14:tracePt t="68822" x="6269038" y="6062663"/>
          <p14:tracePt t="68837" x="6251575" y="6072188"/>
          <p14:tracePt t="68854" x="6242050" y="6081713"/>
          <p14:tracePt t="68871" x="6232525" y="6081713"/>
          <p14:tracePt t="68887" x="6224588" y="6081713"/>
          <p14:tracePt t="68903" x="6224588" y="6089650"/>
          <p14:tracePt t="68984" x="6224588" y="6108700"/>
          <p14:tracePt t="69006" x="6242050" y="6108700"/>
          <p14:tracePt t="69014" x="6251575" y="6108700"/>
          <p14:tracePt t="69022" x="6313488" y="6116638"/>
          <p14:tracePt t="69038" x="6394450" y="6134100"/>
          <p14:tracePt t="69055" x="6473825" y="6143625"/>
          <p14:tracePt t="69071" x="6562725" y="6153150"/>
          <p14:tracePt t="69088" x="6653213" y="6153150"/>
          <p14:tracePt t="69104" x="6742113" y="6153150"/>
          <p14:tracePt t="69104" x="6796088" y="6153150"/>
          <p14:tracePt t="69124" x="6894513" y="6153150"/>
          <p14:tracePt t="69138" x="6983413" y="6153150"/>
          <p14:tracePt t="69156" x="7072313" y="6170613"/>
          <p14:tracePt t="69171" x="7153275" y="6170613"/>
          <p14:tracePt t="69188" x="7242175" y="6170613"/>
          <p14:tracePt t="69188" x="7277100" y="6170613"/>
          <p14:tracePt t="69207" x="7323138" y="6170613"/>
          <p14:tracePt t="69220" x="7466013" y="6134100"/>
          <p14:tracePt t="69238" x="7537450" y="6099175"/>
          <p14:tracePt t="69254" x="7608888" y="6072188"/>
          <p14:tracePt t="69272" x="7661275" y="6045200"/>
          <p14:tracePt t="69287" x="7724775" y="6010275"/>
          <p14:tracePt t="69305" x="7759700" y="5991225"/>
          <p14:tracePt t="69320" x="7796213" y="5965825"/>
          <p14:tracePt t="69339" x="7813675" y="5938838"/>
          <p14:tracePt t="69354" x="7831138" y="5902325"/>
          <p14:tracePt t="69373" x="7848600" y="5867400"/>
          <p14:tracePt t="69388" x="7848600" y="5803900"/>
          <p14:tracePt t="69388" x="7848600" y="5768975"/>
          <p14:tracePt t="69407" x="7848600" y="5732463"/>
          <p14:tracePt t="69419" x="7848600" y="5599113"/>
          <p14:tracePt t="69440" x="7823200" y="5510213"/>
          <p14:tracePt t="69455" x="7813675" y="5429250"/>
          <p14:tracePt t="69471" x="7796213" y="5348288"/>
          <p14:tracePt t="69488" x="7769225" y="5259388"/>
          <p14:tracePt t="69504" x="7759700" y="5143500"/>
          <p14:tracePt t="69504" x="7742238" y="5089525"/>
          <p14:tracePt t="69523" x="7732713" y="5000625"/>
          <p14:tracePt t="69537" x="7715250" y="4894263"/>
          <p14:tracePt t="69555" x="7705725" y="4840288"/>
          <p14:tracePt t="69571" x="7688263" y="4795838"/>
          <p14:tracePt t="69589" x="7680325" y="4751388"/>
          <p14:tracePt t="69604" x="7661275" y="4714875"/>
          <p14:tracePt t="69623" x="7661275" y="4705350"/>
          <p14:tracePt t="69636" x="7653338" y="4679950"/>
          <p14:tracePt t="69655" x="7653338" y="4670425"/>
          <p14:tracePt t="69670" x="7643813" y="4670425"/>
          <p14:tracePt t="69686" x="7643813" y="4660900"/>
          <p14:tracePt t="69703" x="7626350" y="4643438"/>
          <p14:tracePt t="69720" x="7616825" y="4643438"/>
          <p14:tracePt t="69738" x="7608888" y="4633913"/>
          <p14:tracePt t="69754" x="7599363" y="4633913"/>
          <p14:tracePt t="69770" x="7589838" y="4633913"/>
          <p14:tracePt t="69786" x="7572375" y="4625975"/>
          <p14:tracePt t="69786" x="7554913" y="4625975"/>
          <p14:tracePt t="69807" x="7545388" y="4625975"/>
          <p14:tracePt t="69821" x="7510463" y="4625975"/>
          <p14:tracePt t="69840" x="7500938" y="4625975"/>
          <p14:tracePt t="69854" x="7466013" y="4625975"/>
          <p14:tracePt t="69871" x="7446963" y="4625975"/>
          <p14:tracePt t="69887" x="7419975" y="4625975"/>
          <p14:tracePt t="69904" x="7402513" y="4625975"/>
          <p14:tracePt t="69920" x="7394575" y="4625975"/>
          <p14:tracePt t="69937" x="7385050" y="4625975"/>
          <p14:tracePt t="69960" x="7385050" y="4633913"/>
          <p14:tracePt t="70153" x="7394575" y="4652963"/>
          <p14:tracePt t="70160" x="7402513" y="4670425"/>
          <p14:tracePt t="70170" x="7439025" y="4714875"/>
          <p14:tracePt t="70187" x="7491413" y="4786313"/>
          <p14:tracePt t="70205" x="7527925" y="4857750"/>
          <p14:tracePt t="70220" x="7608888" y="4938713"/>
          <p14:tracePt t="70239" x="7643813" y="4973638"/>
          <p14:tracePt t="70254" x="7680325" y="5027613"/>
          <p14:tracePt t="70272" x="7724775" y="5072063"/>
          <p14:tracePt t="70287" x="7759700" y="5126038"/>
          <p14:tracePt t="70287" x="7786688" y="5153025"/>
          <p14:tracePt t="70307" x="7796213" y="5170488"/>
          <p14:tracePt t="70319" x="7823200" y="5241925"/>
          <p14:tracePt t="70319" x="7848600" y="5276850"/>
          <p14:tracePt t="70338" x="7885113" y="5340350"/>
          <p14:tracePt t="70354" x="7912100" y="5402263"/>
          <p14:tracePt t="70371" x="7939088" y="5456238"/>
          <p14:tracePt t="70387" x="7956550" y="5500688"/>
          <p14:tracePt t="70405" x="7983538" y="5537200"/>
          <p14:tracePt t="70420" x="8001000" y="5572125"/>
          <p14:tracePt t="70420" x="8001000" y="5581650"/>
          <p14:tracePt t="70440" x="8027988" y="5599113"/>
          <p14:tracePt t="70455" x="8037513" y="5608638"/>
          <p14:tracePt t="70470" x="8054975" y="5634038"/>
          <p14:tracePt t="70489" x="8062913" y="5653088"/>
          <p14:tracePt t="70503" x="8081963" y="5670550"/>
          <p14:tracePt t="70523" x="8099425" y="5670550"/>
          <p14:tracePt t="70538" x="8099425" y="5680075"/>
          <p14:tracePt t="70553" x="8108950" y="5688013"/>
          <p14:tracePt t="70570" x="8089900" y="5688013"/>
          <p14:tracePt t="70669" x="8081963" y="5680075"/>
          <p14:tracePt t="70676" x="8054975" y="5670550"/>
          <p14:tracePt t="70686" x="7991475" y="5599113"/>
          <p14:tracePt t="70703" x="7920038" y="5518150"/>
          <p14:tracePt t="70703" x="7885113" y="5473700"/>
          <p14:tracePt t="70723" x="7769225" y="5348288"/>
          <p14:tracePt t="70739" x="7688263" y="5205413"/>
          <p14:tracePt t="70754" x="7572375" y="5018088"/>
          <p14:tracePt t="70771" x="7500938" y="4830763"/>
          <p14:tracePt t="70787" x="7439025" y="4670425"/>
          <p14:tracePt t="70803" x="7394575" y="4572000"/>
          <p14:tracePt t="70820" x="7385050" y="4527550"/>
          <p14:tracePt t="70820" x="7375525" y="4500563"/>
          <p14:tracePt t="70838" x="7358063" y="4483100"/>
          <p14:tracePt t="70854" x="7348538" y="4473575"/>
          <p14:tracePt t="70869" x="7348538" y="4465638"/>
          <p14:tracePt t="70886" x="7348538" y="4456113"/>
          <p14:tracePt t="70922" x="7348538" y="4465638"/>
          <p14:tracePt t="71107" x="7348538" y="4473575"/>
          <p14:tracePt t="71115" x="7348538" y="4491038"/>
          <p14:tracePt t="71122" x="7348538" y="4510088"/>
          <p14:tracePt t="71136" x="7375525" y="4572000"/>
          <p14:tracePt t="71156" x="7402513" y="4643438"/>
          <p14:tracePt t="71170" x="7456488" y="4705350"/>
          <p14:tracePt t="71188" x="7491413" y="4786313"/>
          <p14:tracePt t="71203" x="7537450" y="4867275"/>
          <p14:tracePt t="71220" x="7589838" y="4946650"/>
          <p14:tracePt t="71220" x="7599363" y="4965700"/>
          <p14:tracePt t="71239" x="7643813" y="5037138"/>
          <p14:tracePt t="71254" x="7680325" y="5081588"/>
          <p14:tracePt t="71271" x="7705725" y="5133975"/>
          <p14:tracePt t="71287" x="7724775" y="5160963"/>
          <p14:tracePt t="71304" x="7732713" y="5197475"/>
          <p14:tracePt t="71320" x="7769225" y="5241925"/>
          <p14:tracePt t="71320" x="7777163" y="5259388"/>
          <p14:tracePt t="71339" x="7804150" y="5303838"/>
          <p14:tracePt t="71354" x="7831138" y="5348288"/>
          <p14:tracePt t="71372" x="7858125" y="5402263"/>
          <p14:tracePt t="71387" x="7894638" y="5465763"/>
          <p14:tracePt t="71405" x="7929563" y="5518150"/>
          <p14:tracePt t="71420" x="7956550" y="5581650"/>
          <p14:tracePt t="71420" x="7966075" y="5589588"/>
          <p14:tracePt t="71440" x="8001000" y="5634038"/>
          <p14:tracePt t="71455" x="8018463" y="5670550"/>
          <p14:tracePt t="71470" x="8027988" y="5688013"/>
          <p14:tracePt t="71487" x="8045450" y="5705475"/>
          <p14:tracePt t="71503" x="8045450" y="5715000"/>
          <p14:tracePt t="71519" x="8054975" y="5724525"/>
          <p14:tracePt t="71536" x="8062913" y="5732463"/>
          <p14:tracePt t="71555" x="8062913" y="5751513"/>
          <p14:tracePt t="71569" x="8062913" y="5759450"/>
          <p14:tracePt t="71586" x="8062913" y="5768975"/>
          <p14:tracePt t="71607" x="8062913" y="5776913"/>
          <p14:tracePt t="71630" x="8054975" y="5776913"/>
          <p14:tracePt t="72030" x="8037513" y="5776913"/>
          <p14:tracePt t="72038" x="8018463" y="5741988"/>
          <p14:tracePt t="72055" x="7983538" y="5697538"/>
          <p14:tracePt t="72071" x="7947025" y="5653088"/>
          <p14:tracePt t="72087" x="7912100" y="5589588"/>
          <p14:tracePt t="72103" x="7858125" y="5491163"/>
          <p14:tracePt t="72119" x="7796213" y="5394325"/>
          <p14:tracePt t="72136" x="7715250" y="5268913"/>
          <p14:tracePt t="72154" x="7688263" y="5224463"/>
          <p14:tracePt t="72170" x="7653338" y="5187950"/>
          <p14:tracePt t="72186" x="7634288" y="5160963"/>
          <p14:tracePt t="72203" x="7616825" y="5143500"/>
          <p14:tracePt t="72220" x="7599363" y="5133975"/>
          <p14:tracePt t="72236" x="7589838" y="5133975"/>
          <p14:tracePt t="72261" x="7589838" y="5126038"/>
          <p14:tracePt t="72292" x="7589838" y="5116513"/>
          <p14:tracePt t="72608" x="7608888" y="5089525"/>
          <p14:tracePt t="72615" x="7616825" y="5054600"/>
          <p14:tracePt t="72623" x="7643813" y="4991100"/>
          <p14:tracePt t="72636" x="7732713" y="4830763"/>
          <p14:tracePt t="72636" x="7777163" y="4751388"/>
          <p14:tracePt t="72654" x="7875588" y="4581525"/>
          <p14:tracePt t="72672" x="8001000" y="4411663"/>
          <p14:tracePt t="72687" x="8089900" y="4303713"/>
          <p14:tracePt t="72703" x="8170863" y="4205288"/>
          <p14:tracePt t="72721" x="8224838" y="4133850"/>
          <p14:tracePt t="72737" x="8277225" y="4071938"/>
          <p14:tracePt t="72737" x="8286750" y="4044950"/>
          <p14:tracePt t="72756" x="8313738" y="4017963"/>
          <p14:tracePt t="72770" x="8340725" y="4000500"/>
          <p14:tracePt t="72786" x="8348663" y="3983038"/>
          <p14:tracePt t="72803" x="8358188" y="3973513"/>
          <p14:tracePt t="72819" x="8340725" y="3973513"/>
          <p14:tracePt t="73077" x="8304213" y="3990975"/>
          <p14:tracePt t="73085" x="8277225" y="4000500"/>
          <p14:tracePt t="73092" x="8224838" y="4044950"/>
          <p14:tracePt t="73102" x="8089900" y="4152900"/>
          <p14:tracePt t="73121" x="7894638" y="4357688"/>
          <p14:tracePt t="73121" x="7777163" y="4510088"/>
          <p14:tracePt t="73139" x="7661275" y="4643438"/>
          <p14:tracePt t="73152" x="7348538" y="5170488"/>
          <p14:tracePt t="73171" x="7153275" y="5527675"/>
          <p14:tracePt t="73186" x="7045325" y="5803900"/>
          <p14:tracePt t="73203" x="6929438" y="6081713"/>
          <p14:tracePt t="73220" x="6858000" y="6330950"/>
          <p14:tracePt t="73236" x="6796088" y="6537325"/>
          <p14:tracePt t="73236" x="6777038" y="6634163"/>
          <p14:tracePt t="73256" x="6732588" y="6769100"/>
          <p14:tracePt t="73270" x="6688138" y="6848475"/>
          <p14:tracePt t="73287" x="6661150" y="6848475"/>
          <p14:tracePt t="73303" x="6653213" y="6848475"/>
          <p14:tracePt t="73319" x="6634163" y="6848475"/>
          <p14:tracePt t="73336" x="6626225" y="6848475"/>
          <p14:tracePt t="73355" x="6608763" y="6848475"/>
          <p14:tracePt t="73370" x="6599238" y="6848475"/>
          <p14:tracePt t="73387" x="6589713" y="6848475"/>
          <p14:tracePt t="73407" x="6572250" y="6848475"/>
          <p14:tracePt t="73432" x="6562725" y="6848475"/>
          <p14:tracePt t="73448" x="6554788" y="6848475"/>
          <p14:tracePt t="73716" x="6545263" y="6848475"/>
          <p14:tracePt t="73726" x="6518275" y="6831013"/>
          <p14:tracePt t="73738" x="6510338" y="6786563"/>
          <p14:tracePt t="73752" x="6465888" y="6634163"/>
          <p14:tracePt t="73770" x="6438900" y="6554788"/>
          <p14:tracePt t="73788" x="6411913" y="6465888"/>
          <p14:tracePt t="73803" x="6402388" y="6419850"/>
          <p14:tracePt t="73821" x="6394450" y="6384925"/>
          <p14:tracePt t="73836" x="6375400" y="6367463"/>
          <p14:tracePt t="73836" x="6375400" y="6357938"/>
          <p14:tracePt t="73855" x="6375400" y="6340475"/>
          <p14:tracePt t="73870" x="6367463" y="6330950"/>
          <p14:tracePt t="73886" x="6384925" y="6330950"/>
          <p14:tracePt t="74038" x="6402388" y="6330950"/>
          <p14:tracePt t="74046" x="6429375" y="6330950"/>
          <p14:tracePt t="74054" x="6446838" y="6330950"/>
          <p14:tracePt t="74068" x="6581775" y="6330950"/>
          <p14:tracePt t="74086" x="6688138" y="6330950"/>
          <p14:tracePt t="74103" x="6796088" y="6330950"/>
          <p14:tracePt t="74119" x="6919913" y="6340475"/>
          <p14:tracePt t="74136" x="7027863" y="6340475"/>
          <p14:tracePt t="74153" x="7232650" y="6367463"/>
          <p14:tracePt t="74170" x="7367588" y="6384925"/>
          <p14:tracePt t="74186" x="7456488" y="6394450"/>
          <p14:tracePt t="74203" x="7554913" y="6411913"/>
          <p14:tracePt t="74221" x="7626350" y="6411913"/>
          <p14:tracePt t="74237" x="7705725" y="6419850"/>
          <p14:tracePt t="74237" x="7742238" y="6419850"/>
          <p14:tracePt t="74256" x="7804150" y="6438900"/>
          <p14:tracePt t="74270" x="7867650" y="6446838"/>
          <p14:tracePt t="74287" x="7902575" y="6446838"/>
          <p14:tracePt t="74303" x="7912100" y="6446838"/>
          <p14:tracePt t="74318" x="7920038" y="6446838"/>
          <p14:tracePt t="74609" x="7939088" y="6446838"/>
          <p14:tracePt t="74616" x="7966075" y="6446838"/>
          <p14:tracePt t="74624" x="8018463" y="6429375"/>
          <p14:tracePt t="74635" x="8143875" y="6340475"/>
          <p14:tracePt t="74653" x="8589963" y="6010275"/>
          <p14:tracePt t="74672" x="8920163" y="5715000"/>
          <p14:tracePt t="74686" x="9259888" y="5419725"/>
          <p14:tracePt t="74704" x="9572625" y="5126038"/>
          <p14:tracePt t="74719" x="9858375" y="4875213"/>
          <p14:tracePt t="74736" x="10055225" y="4670425"/>
          <p14:tracePt t="74736" x="10153650" y="4562475"/>
          <p14:tracePt t="74756" x="10242550" y="4473575"/>
          <p14:tracePt t="74768" x="10412413" y="4179888"/>
          <p14:tracePt t="74788" x="10491788" y="4017963"/>
          <p14:tracePt t="74803" x="10555288" y="3848100"/>
          <p14:tracePt t="74820" x="10599738" y="3732213"/>
          <p14:tracePt t="74835" x="10599738" y="3697288"/>
          <p14:tracePt t="74852" x="10599738" y="3652838"/>
          <p14:tracePt t="74871" x="10599738" y="3643313"/>
          <p14:tracePt t="75078" x="10599738" y="3616325"/>
          <p14:tracePt t="75085" x="10599738" y="3581400"/>
          <p14:tracePt t="75093" x="10599738" y="3527425"/>
          <p14:tracePt t="75102" x="10582275" y="3419475"/>
          <p14:tracePt t="75119" x="10555288" y="3268663"/>
          <p14:tracePt t="75136" x="10537825" y="3089275"/>
          <p14:tracePt t="75153" x="10510838" y="2965450"/>
          <p14:tracePt t="75153" x="10510838" y="2884488"/>
          <p14:tracePt t="75172" x="10483850" y="2795588"/>
          <p14:tracePt t="75186" x="10483850" y="2687638"/>
          <p14:tracePt t="75203" x="10466388" y="2589213"/>
          <p14:tracePt t="75219" x="10447338" y="2509838"/>
          <p14:tracePt t="75235" x="10429875" y="2446338"/>
          <p14:tracePt t="75235" x="10429875" y="2428875"/>
          <p14:tracePt t="75255" x="10420350" y="2419350"/>
          <p14:tracePt t="75269" x="10402888" y="2374900"/>
          <p14:tracePt t="75288" x="10402888" y="2366963"/>
          <p14:tracePt t="75302" x="10394950" y="2366963"/>
          <p14:tracePt t="75319" x="10367963" y="2357438"/>
          <p14:tracePt t="75335" x="10340975" y="2357438"/>
          <p14:tracePt t="75352" x="10304463" y="2339975"/>
          <p14:tracePt t="75369" x="10277475" y="2339975"/>
          <p14:tracePt t="75386" x="10242550" y="2339975"/>
          <p14:tracePt t="75403" x="10225088" y="2339975"/>
          <p14:tracePt t="75419" x="10206038" y="2339975"/>
          <p14:tracePt t="75435" x="10171113" y="2339975"/>
          <p14:tracePt t="75451" x="10153650" y="2339975"/>
          <p14:tracePt t="75469" x="10109200" y="2339975"/>
          <p14:tracePt t="75487" x="10072688" y="2339975"/>
          <p14:tracePt t="75504" x="10055225" y="2339975"/>
          <p14:tracePt t="75519" x="10028238" y="2339975"/>
          <p14:tracePt t="75537" x="9983788" y="2339975"/>
          <p14:tracePt t="75552" x="9947275" y="2339975"/>
          <p14:tracePt t="75552" x="9929813" y="2339975"/>
          <p14:tracePt t="75571" x="9875838" y="2347913"/>
          <p14:tracePt t="75586" x="9848850" y="2357438"/>
          <p14:tracePt t="75602" x="9813925" y="2374900"/>
          <p14:tracePt t="75619" x="9796463" y="2384425"/>
          <p14:tracePt t="75635" x="9759950" y="2411413"/>
          <p14:tracePt t="75652" x="9742488" y="2428875"/>
          <p14:tracePt t="75669" x="9705975" y="2438400"/>
          <p14:tracePt t="75686" x="9680575" y="2438400"/>
          <p14:tracePt t="75702" x="9653588" y="2465388"/>
          <p14:tracePt t="75721" x="9626600" y="2473325"/>
          <p14:tracePt t="75736" x="9609138" y="2482850"/>
          <p14:tracePt t="75736" x="9599613" y="2482850"/>
          <p14:tracePt t="75756" x="9572625" y="2482850"/>
          <p14:tracePt t="75768" x="9545638" y="2490788"/>
          <p14:tracePt t="75787" x="9518650" y="2500313"/>
          <p14:tracePt t="75802" x="9501188" y="2500313"/>
          <p14:tracePt t="75820" x="9483725" y="2509838"/>
          <p14:tracePt t="75835" x="9466263" y="2517775"/>
          <p14:tracePt t="75853" x="9439275" y="2517775"/>
          <p14:tracePt t="75869" x="9402763" y="2544763"/>
          <p14:tracePt t="75887" x="9375775" y="2544763"/>
          <p14:tracePt t="75902" x="9348788" y="2554288"/>
          <p14:tracePt t="75920" x="9313863" y="2554288"/>
          <p14:tracePt t="75935" x="9269413" y="2562225"/>
          <p14:tracePt t="75952" x="9232900" y="2571750"/>
          <p14:tracePt t="75952" x="9215438" y="2571750"/>
          <p14:tracePt t="75972" x="9170988" y="2571750"/>
          <p14:tracePt t="75986" x="9144000" y="2581275"/>
          <p14:tracePt t="76003" x="9126538" y="2598738"/>
          <p14:tracePt t="76018" x="9090025" y="2598738"/>
          <p14:tracePt t="76309" x="9045575" y="2598738"/>
          <p14:tracePt t="76317" x="9028113" y="2608263"/>
          <p14:tracePt t="76324" x="8966200" y="2633663"/>
          <p14:tracePt t="76335" x="8848725" y="2697163"/>
          <p14:tracePt t="76352" x="8732838" y="2768600"/>
          <p14:tracePt t="76352" x="8643938" y="2822575"/>
          <p14:tracePt t="76372" x="8501063" y="2919413"/>
          <p14:tracePt t="76386" x="8348663" y="3036888"/>
          <p14:tracePt t="76405" x="8251825" y="3089275"/>
          <p14:tracePt t="76419" x="8153400" y="3160713"/>
          <p14:tracePt t="76437" x="8081963" y="3241675"/>
          <p14:tracePt t="76452" x="8027988" y="3322638"/>
          <p14:tracePt t="76469" x="7947025" y="3402013"/>
          <p14:tracePt t="76469" x="7920038" y="3446463"/>
          <p14:tracePt t="76487" x="7848600" y="3544888"/>
          <p14:tracePt t="76502" x="7796213" y="3625850"/>
          <p14:tracePt t="76520" x="7732713" y="3687763"/>
          <p14:tracePt t="76535" x="7680325" y="3741738"/>
          <p14:tracePt t="76553" x="7616825" y="3795713"/>
          <p14:tracePt t="76569" x="7562850" y="3822700"/>
          <p14:tracePt t="76569" x="7554913" y="3830638"/>
          <p14:tracePt t="76588" x="7510463" y="3867150"/>
          <p14:tracePt t="76603" x="7491413" y="3875088"/>
          <p14:tracePt t="76620" x="7466013" y="3894138"/>
          <p14:tracePt t="76635" x="7439025" y="3902075"/>
          <p14:tracePt t="76653" x="7412038" y="3902075"/>
          <p14:tracePt t="76669" x="7394575" y="3919538"/>
          <p14:tracePt t="76669" x="7385050" y="3929063"/>
          <p14:tracePt t="76687" x="7367588" y="3938588"/>
          <p14:tracePt t="76702" x="7358063" y="3938588"/>
          <p14:tracePt t="76718" x="7340600" y="3946525"/>
          <p14:tracePt t="76735" x="7331075" y="3946525"/>
          <p14:tracePt t="76751" x="7331075" y="3956050"/>
          <p14:tracePt t="76768" x="7323138" y="3956050"/>
          <p14:tracePt t="76785" x="7313613" y="3956050"/>
          <p14:tracePt t="76801" x="7304088" y="3965575"/>
          <p14:tracePt t="76818" x="7296150" y="3965575"/>
          <p14:tracePt t="76836" x="7286625" y="3965575"/>
          <p14:tracePt t="76855" x="7304088" y="3965575"/>
          <p14:tracePt t="76955" x="7331075" y="3956050"/>
          <p14:tracePt t="76963" x="7394575" y="3911600"/>
          <p14:tracePt t="76970" x="7473950" y="3875088"/>
          <p14:tracePt t="76985" x="7885113" y="3652838"/>
          <p14:tracePt t="77002" x="8188325" y="3500438"/>
          <p14:tracePt t="77020" x="8483600" y="3367088"/>
          <p14:tracePt t="77036" x="8715375" y="3259138"/>
          <p14:tracePt t="77054" x="8929688" y="3179763"/>
          <p14:tracePt t="77054" x="8983663" y="3143250"/>
          <p14:tracePt t="77071" x="9045575" y="3133725"/>
          <p14:tracePt t="77071" x="9082088" y="3108325"/>
          <p14:tracePt t="77087" x="9161463" y="3081338"/>
          <p14:tracePt t="77102" x="9242425" y="3054350"/>
          <p14:tracePt t="77119" x="9286875" y="3027363"/>
          <p14:tracePt t="77135" x="9340850" y="3017838"/>
          <p14:tracePt t="77152" x="9340850" y="3009900"/>
          <p14:tracePt t="77417" x="9340850" y="3000375"/>
          <p14:tracePt t="77432" x="9340850" y="2990850"/>
          <p14:tracePt t="77440" x="9358313" y="2965450"/>
          <p14:tracePt t="77451" x="9394825" y="2911475"/>
          <p14:tracePt t="77469" x="9429750" y="2867025"/>
          <p14:tracePt t="77469" x="9456738" y="2840038"/>
          <p14:tracePt t="77488" x="9510713" y="2759075"/>
          <p14:tracePt t="77502" x="9555163" y="2705100"/>
          <p14:tracePt t="77520" x="9599613" y="2660650"/>
          <p14:tracePt t="77535" x="9634538" y="2625725"/>
          <p14:tracePt t="77552" x="9680575" y="2571750"/>
          <p14:tracePt t="77568" x="9698038" y="2554288"/>
          <p14:tracePt t="77568" x="9698038" y="2544763"/>
          <p14:tracePt t="77587" x="9715500" y="2517775"/>
          <p14:tracePt t="77602" x="9725025" y="2509838"/>
          <p14:tracePt t="77619" x="9732963" y="2490788"/>
          <p14:tracePt t="77636" x="9752013" y="2482850"/>
          <p14:tracePt t="77651" x="9759950" y="2455863"/>
          <p14:tracePt t="77668" x="9777413" y="2446338"/>
          <p14:tracePt t="77668" x="9777413" y="2438400"/>
          <p14:tracePt t="77688" x="9796463" y="2419350"/>
          <p14:tracePt t="77702" x="9813925" y="2401888"/>
          <p14:tracePt t="77719" x="9831388" y="2374900"/>
          <p14:tracePt t="77736" x="9840913" y="2366963"/>
          <p14:tracePt t="77751" x="9848850" y="2347913"/>
          <p14:tracePt t="77769" x="9858375" y="2330450"/>
          <p14:tracePt t="77785" x="9875838" y="2286000"/>
          <p14:tracePt t="77804" x="9902825" y="2251075"/>
          <p14:tracePt t="77818" x="9912350" y="2224088"/>
          <p14:tracePt t="77836" x="9939338" y="2187575"/>
          <p14:tracePt t="77851" x="9947275" y="2152650"/>
          <p14:tracePt t="77869" x="9956800" y="2125663"/>
          <p14:tracePt t="77885" x="9966325" y="2089150"/>
          <p14:tracePt t="77904" x="9974263" y="2071688"/>
          <p14:tracePt t="77919" x="9974263" y="2044700"/>
          <p14:tracePt t="77935" x="9974263" y="2036763"/>
          <p14:tracePt t="77951" x="9983788" y="2027238"/>
          <p14:tracePt t="77969" x="9983788" y="2017713"/>
          <p14:tracePt t="77984" x="9983788" y="2009775"/>
          <p14:tracePt t="78001" x="9983788" y="2000250"/>
          <p14:tracePt t="78025" x="9983788" y="1990725"/>
          <p14:tracePt t="78071" x="9983788" y="1973263"/>
          <p14:tracePt t="78094" x="9983788" y="1965325"/>
          <p14:tracePt t="78133" x="9983788" y="1955800"/>
          <p14:tracePt t="78179" x="9983788" y="1946275"/>
          <p14:tracePt t="78248" x="10001250" y="1946275"/>
          <p14:tracePt t="78271" x="10001250" y="1938338"/>
          <p14:tracePt t="78279" x="10010775" y="1928813"/>
          <p14:tracePt t="78310" x="10018713" y="1928813"/>
          <p14:tracePt t="78340" x="10018713" y="1919288"/>
          <p14:tracePt t="78356" x="10028238" y="1919288"/>
          <p14:tracePt t="78379" x="10028238" y="1901825"/>
          <p14:tracePt t="78387" x="10037763" y="1901825"/>
          <p14:tracePt t="78425" x="10037763" y="1893888"/>
          <p14:tracePt t="78441" x="10037763" y="1884363"/>
          <p14:tracePt t="78587" x="10028238" y="1884363"/>
          <p14:tracePt t="78703" x="10018713" y="1884363"/>
          <p14:tracePt t="78710" x="10010775" y="1884363"/>
          <p14:tracePt t="78718" x="9991725" y="1884363"/>
          <p14:tracePt t="78734" x="9983788" y="1884363"/>
          <p14:tracePt t="78751" x="9966325" y="1893888"/>
          <p14:tracePt t="78769" x="9956800" y="1911350"/>
          <p14:tracePt t="78784" x="9947275" y="1911350"/>
          <p14:tracePt t="78801" x="9929813" y="1919288"/>
          <p14:tracePt t="78819" x="9929813" y="1928813"/>
          <p14:tracePt t="78836" x="9912350" y="1928813"/>
          <p14:tracePt t="78851" x="9902825" y="1938338"/>
          <p14:tracePt t="78869" x="9894888" y="1938338"/>
          <p14:tracePt t="78884" x="9885363" y="1946275"/>
          <p14:tracePt t="78901" x="9867900" y="1955800"/>
          <p14:tracePt t="78919" x="9858375" y="1965325"/>
          <p14:tracePt t="78934" x="9840913" y="1965325"/>
          <p14:tracePt t="78951" x="9831388" y="1982788"/>
          <p14:tracePt t="78968" x="9823450" y="1990725"/>
          <p14:tracePt t="78985" x="9813925" y="2009775"/>
          <p14:tracePt t="78985" x="9804400" y="2009775"/>
          <p14:tracePt t="79004" x="9796463" y="2017713"/>
          <p14:tracePt t="79019" x="9786938" y="2027238"/>
          <p14:tracePt t="79035" x="9769475" y="2036763"/>
          <p14:tracePt t="79052" x="9752013" y="2036763"/>
          <p14:tracePt t="79068" x="9742488" y="2054225"/>
          <p14:tracePt t="79085" x="9732963" y="2062163"/>
          <p14:tracePt t="79101" x="9725025" y="2071688"/>
          <p14:tracePt t="79118" x="9698038" y="2081213"/>
          <p14:tracePt t="79135" x="9688513" y="2089150"/>
          <p14:tracePt t="79151" x="9680575" y="2098675"/>
          <p14:tracePt t="79167" x="9671050" y="2098675"/>
          <p14:tracePt t="79184" x="9661525" y="2108200"/>
          <p14:tracePt t="79201" x="9653588" y="2116138"/>
          <p14:tracePt t="79217" x="9644063" y="2133600"/>
          <p14:tracePt t="79235" x="9644063" y="2143125"/>
          <p14:tracePt t="79256" x="9634538" y="2143125"/>
          <p14:tracePt t="79268" x="9617075" y="2143125"/>
          <p14:tracePt t="79295" x="9626600" y="2143125"/>
          <p14:tracePt t="79533" x="9644063" y="2143125"/>
          <p14:tracePt t="79541" x="9653588" y="2125663"/>
          <p14:tracePt t="79550" x="9688513" y="2116138"/>
          <p14:tracePt t="79568" x="9705975" y="2098675"/>
          <p14:tracePt t="79586" x="9742488" y="2089150"/>
          <p14:tracePt t="79601" x="9759950" y="2071688"/>
          <p14:tracePt t="79620" x="9769475" y="2071688"/>
          <p14:tracePt t="79634" x="9777413" y="2054225"/>
          <p14:tracePt t="79653" x="9786938" y="2054225"/>
          <p14:tracePt t="80567" x="9777413" y="2054225"/>
          <p14:tracePt t="80749" x="9769475" y="2054225"/>
          <p14:tracePt t="80765" x="9742488" y="2054225"/>
          <p14:tracePt t="80772" x="9725025" y="2054225"/>
          <p14:tracePt t="80787" x="9715500" y="2062163"/>
          <p14:tracePt t="80800" x="9688513" y="2071688"/>
          <p14:tracePt t="80800" x="9680575" y="2071688"/>
          <p14:tracePt t="80819" x="9661525" y="2089150"/>
          <p14:tracePt t="80835" x="9626600" y="2098675"/>
          <p14:tracePt t="80851" x="9609138" y="2108200"/>
          <p14:tracePt t="80868" x="9590088" y="2116138"/>
          <p14:tracePt t="80884" x="9572625" y="2133600"/>
          <p14:tracePt t="80884" x="9555163" y="2143125"/>
          <p14:tracePt t="80904" x="9545638" y="2143125"/>
          <p14:tracePt t="80917" x="9518650" y="2152650"/>
          <p14:tracePt t="80938" x="9510713" y="2160588"/>
          <p14:tracePt t="80952" x="9501188" y="2160588"/>
          <p14:tracePt t="80969" x="9483725" y="2160588"/>
          <p14:tracePt t="80988" x="9491663" y="2160588"/>
          <p14:tracePt t="81303" x="9491663" y="2152650"/>
          <p14:tracePt t="81319" x="9501188" y="2152650"/>
          <p14:tracePt t="81326" x="9510713" y="2152650"/>
          <p14:tracePt t="81334" x="9518650" y="2143125"/>
          <p14:tracePt t="81352" x="9528175" y="2125663"/>
          <p14:tracePt t="81369" x="9563100" y="2108200"/>
          <p14:tracePt t="81384" x="9582150" y="2098675"/>
          <p14:tracePt t="81401" x="9617075" y="2089150"/>
          <p14:tracePt t="81401" x="9634538" y="2071688"/>
          <p14:tracePt t="81419" x="9671050" y="2062163"/>
          <p14:tracePt t="81436" x="9698038" y="2054225"/>
          <p14:tracePt t="81451" x="9725025" y="2054225"/>
          <p14:tracePt t="81467" x="9742488" y="2044700"/>
          <p14:tracePt t="81484" x="9759950" y="2036763"/>
          <p14:tracePt t="81501" x="9786938" y="2036763"/>
          <p14:tracePt t="81501" x="9796463" y="2036763"/>
          <p14:tracePt t="81520" x="9804400" y="2027238"/>
          <p14:tracePt t="81533" x="9823450" y="2009775"/>
          <p14:tracePt t="81552" x="9831388" y="2009775"/>
          <p14:tracePt t="81567" x="9858375" y="2000250"/>
          <p14:tracePt t="81586" x="9867900" y="2000250"/>
          <p14:tracePt t="81600" x="9885363" y="1990725"/>
          <p14:tracePt t="81620" x="9894888" y="1982788"/>
          <p14:tracePt t="81633" x="9902825" y="1973263"/>
          <p14:tracePt t="81650" x="9929813" y="1973263"/>
          <p14:tracePt t="81667" x="9939338" y="1965325"/>
          <p14:tracePt t="81684" x="9947275" y="1955800"/>
          <p14:tracePt t="81700" x="9956800" y="1955800"/>
          <p14:tracePt t="81716" x="9966325" y="1938338"/>
          <p14:tracePt t="81734" x="9974263" y="1928813"/>
          <p14:tracePt t="81750" x="9983788" y="1928813"/>
          <p14:tracePt t="81788" x="9991725" y="1928813"/>
          <p14:tracePt t="81942" x="9991725" y="1919288"/>
          <p14:tracePt t="81981" x="10010775" y="1919288"/>
          <p14:tracePt t="81990" x="10018713" y="1919288"/>
          <p14:tracePt t="82011" x="10018713" y="1911350"/>
          <p14:tracePt t="82019" x="10028238" y="1901825"/>
          <p14:tracePt t="82034" x="10045700" y="1893888"/>
          <p14:tracePt t="82053" x="10055225" y="1884363"/>
          <p14:tracePt t="82067" x="10063163" y="1866900"/>
          <p14:tracePt t="82085" x="10082213" y="1866900"/>
          <p14:tracePt t="82100" x="10090150" y="1857375"/>
          <p14:tracePt t="82117" x="10099675" y="1857375"/>
          <p14:tracePt t="82134" x="10099675" y="1847850"/>
          <p14:tracePt t="82150" x="10099675" y="1839913"/>
          <p14:tracePt t="82258" x="10090150" y="1839913"/>
          <p14:tracePt t="82550" x="10072688" y="1839913"/>
          <p14:tracePt t="82558" x="10063163" y="1839913"/>
          <p14:tracePt t="82573" x="10055225" y="1839913"/>
          <p14:tracePt t="82583" x="10045700" y="1839913"/>
          <p14:tracePt t="82599" x="10028238" y="1830388"/>
          <p14:tracePt t="82617" x="10001250" y="1830388"/>
          <p14:tracePt t="82617" x="9983788" y="1822450"/>
          <p14:tracePt t="82636" x="9966325" y="1822450"/>
          <p14:tracePt t="82651" x="9956800" y="1812925"/>
          <p14:tracePt t="82666" x="9939338" y="1812925"/>
          <p14:tracePt t="82683" x="9929813" y="1812925"/>
          <p14:tracePt t="82700" x="9920288" y="1812925"/>
          <p14:tracePt t="82717" x="9920288" y="1795463"/>
          <p14:tracePt t="82927" x="9912350" y="1785938"/>
          <p14:tracePt t="82965" x="9902825" y="1785938"/>
          <p14:tracePt t="82973" x="9894888" y="1776413"/>
          <p14:tracePt t="82983" x="9840913" y="1741488"/>
          <p14:tracePt t="83000" x="9680575" y="1660525"/>
          <p14:tracePt t="83017" x="9402763" y="1527175"/>
          <p14:tracePt t="83017" x="9224963" y="1428750"/>
          <p14:tracePt t="83036" x="8885238" y="1322388"/>
          <p14:tracePt t="83051" x="8510588" y="1204913"/>
          <p14:tracePt t="83068" x="8242300" y="1125538"/>
          <p14:tracePt t="83084" x="8037513" y="1098550"/>
          <p14:tracePt t="83101" x="7867650" y="1098550"/>
          <p14:tracePt t="83117" x="7759700" y="1098550"/>
          <p14:tracePt t="83117" x="7705725" y="1098550"/>
          <p14:tracePt t="83137" x="7616825" y="1098550"/>
          <p14:tracePt t="83151" x="7510463" y="1098550"/>
          <p14:tracePt t="83169" x="7429500" y="1125538"/>
          <p14:tracePt t="83184" x="7367588" y="1179513"/>
          <p14:tracePt t="83201" x="7296150" y="1258888"/>
          <p14:tracePt t="83217" x="7224713" y="1374775"/>
          <p14:tracePt t="83233" x="7126288" y="1660525"/>
          <p14:tracePt t="83252" x="7054850" y="1847850"/>
          <p14:tracePt t="83267" x="7027863" y="1982788"/>
          <p14:tracePt t="83285" x="7000875" y="2089150"/>
          <p14:tracePt t="83300" x="6983413" y="2187575"/>
          <p14:tracePt t="83318" x="6973888" y="2251075"/>
          <p14:tracePt t="83333" x="6973888" y="2303463"/>
          <p14:tracePt t="83353" x="6973888" y="2312988"/>
          <p14:tracePt t="83366" x="6973888" y="2322513"/>
          <p14:tracePt t="83385" x="6973888" y="2330450"/>
          <p14:tracePt t="83399" x="7000875" y="2330450"/>
          <p14:tracePt t="83527" x="7018338" y="2330450"/>
          <p14:tracePt t="83535" x="7116763" y="2303463"/>
          <p14:tracePt t="83551" x="7286625" y="2251075"/>
          <p14:tracePt t="83568" x="7518400" y="2197100"/>
          <p14:tracePt t="83583" x="7786688" y="2125663"/>
          <p14:tracePt t="83601" x="8062913" y="2054225"/>
          <p14:tracePt t="83617" x="8313738" y="1982788"/>
          <p14:tracePt t="83633" x="8661400" y="1928813"/>
          <p14:tracePt t="83651" x="8902700" y="1928813"/>
          <p14:tracePt t="83667" x="9072563" y="1928813"/>
          <p14:tracePt t="83683" x="9242425" y="1938338"/>
          <p14:tracePt t="83700" x="9367838" y="2000250"/>
          <p14:tracePt t="83717" x="9483725" y="2054225"/>
          <p14:tracePt t="83733" x="9653588" y="2224088"/>
          <p14:tracePt t="83753" x="9742488" y="2347913"/>
          <p14:tracePt t="83767" x="9813925" y="2455863"/>
          <p14:tracePt t="83785" x="9885363" y="2536825"/>
          <p14:tracePt t="83800" x="9939338" y="2616200"/>
          <p14:tracePt t="83817" x="9983788" y="2670175"/>
          <p14:tracePt t="83833" x="10028238" y="2741613"/>
          <p14:tracePt t="83852" x="10037763" y="2768600"/>
          <p14:tracePt t="83867" x="10055225" y="2776538"/>
          <p14:tracePt t="83884" x="10063163" y="2795588"/>
          <p14:tracePt t="83899" x="10072688" y="2803525"/>
          <p14:tracePt t="83918" x="10072688" y="2813050"/>
          <p14:tracePt t="83933" x="10082213" y="2813050"/>
          <p14:tracePt t="83952" x="10082213" y="2830513"/>
          <p14:tracePt t="84343" x="10072688" y="2840038"/>
          <p14:tracePt t="84351" x="10063163" y="2847975"/>
          <p14:tracePt t="84358" x="10045700" y="2867025"/>
          <p14:tracePt t="84367" x="10028238" y="2911475"/>
          <p14:tracePt t="84384" x="9991725" y="2965450"/>
          <p14:tracePt t="84400" x="9966325" y="3044825"/>
          <p14:tracePt t="84400" x="9939338" y="3098800"/>
          <p14:tracePt t="84420" x="9939338" y="3133725"/>
          <p14:tracePt t="84432" x="9894888" y="3268663"/>
          <p14:tracePt t="84454" x="9894888" y="3330575"/>
          <p14:tracePt t="84467" x="9894888" y="3367088"/>
          <p14:tracePt t="84485" x="9894888" y="3384550"/>
          <p14:tracePt t="84500" x="9894888" y="3402013"/>
          <p14:tracePt t="84516" x="9894888" y="3419475"/>
          <p14:tracePt t="84532" x="9894888" y="3429000"/>
          <p14:tracePt t="84549" x="9894888" y="3438525"/>
          <p14:tracePt t="84567" x="9885363" y="3438525"/>
          <p14:tracePt t="84720" x="9875838" y="3438525"/>
          <p14:tracePt t="84735" x="9875838" y="3411538"/>
          <p14:tracePt t="84744" x="9867900" y="3402013"/>
          <p14:tracePt t="84751" x="9840913" y="3375025"/>
          <p14:tracePt t="84767" x="9831388" y="3330575"/>
          <p14:tracePt t="84784" x="9813925" y="3295650"/>
          <p14:tracePt t="84800" x="9777413" y="3259138"/>
          <p14:tracePt t="84817" x="9752013" y="3214688"/>
          <p14:tracePt t="84832" x="9725025" y="3160713"/>
          <p14:tracePt t="84832" x="9715500" y="3133725"/>
          <p14:tracePt t="84853" x="9698038" y="3108325"/>
          <p14:tracePt t="84867" x="9680575" y="3071813"/>
          <p14:tracePt t="84885" x="9661525" y="3036888"/>
          <p14:tracePt t="84899" x="9644063" y="3009900"/>
          <p14:tracePt t="84918" x="9626600" y="2982913"/>
          <p14:tracePt t="84933" x="9617075" y="2965450"/>
          <p14:tracePt t="84933" x="9617075" y="2955925"/>
          <p14:tracePt t="84953" x="9609138" y="2946400"/>
          <p14:tracePt t="84966" x="9609138" y="2938463"/>
          <p14:tracePt t="84982" x="9599613" y="2938463"/>
          <p14:tracePt t="85290" x="9582150" y="2938463"/>
          <p14:tracePt t="85297" x="9555163" y="2911475"/>
          <p14:tracePt t="85305" x="9510713" y="2884488"/>
          <p14:tracePt t="85316" x="9412288" y="2795588"/>
          <p14:tracePt t="85334" x="9197975" y="2652713"/>
          <p14:tracePt t="85353" x="9028113" y="2536825"/>
          <p14:tracePt t="85367" x="8867775" y="2428875"/>
          <p14:tracePt t="85384" x="8724900" y="2366963"/>
          <p14:tracePt t="85400" x="8582025" y="2295525"/>
          <p14:tracePt t="85416" x="8466138" y="2251075"/>
          <p14:tracePt t="85433" x="8375650" y="2205038"/>
          <p14:tracePt t="85433" x="8348663" y="2197100"/>
          <p14:tracePt t="85451" x="8286750" y="2170113"/>
          <p14:tracePt t="85467" x="8242300" y="2143125"/>
          <p14:tracePt t="85483" x="8205788" y="2125663"/>
          <p14:tracePt t="85500" x="8170863" y="2108200"/>
          <p14:tracePt t="85517" x="8153400" y="2098675"/>
          <p14:tracePt t="85536" x="8143875" y="2098675"/>
          <p14:tracePt t="85551" x="8134350" y="2098675"/>
          <p14:tracePt t="85569" x="8134350" y="2089150"/>
          <p14:tracePt t="85697" x="8134350" y="2081213"/>
          <p14:tracePt t="85722" x="8153400" y="2071688"/>
          <p14:tracePt t="85728" x="8197850" y="2054225"/>
          <p14:tracePt t="85736" x="8232775" y="2027238"/>
          <p14:tracePt t="85749" x="8447088" y="1982788"/>
          <p14:tracePt t="85768" x="8572500" y="1955800"/>
          <p14:tracePt t="85785" x="8724900" y="1955800"/>
          <p14:tracePt t="85800" x="8840788" y="1955800"/>
          <p14:tracePt t="85818" x="8974138" y="1955800"/>
          <p14:tracePt t="85833" x="9063038" y="1973263"/>
          <p14:tracePt t="85833" x="9117013" y="1990725"/>
          <p14:tracePt t="85851" x="9188450" y="2036763"/>
          <p14:tracePt t="85867" x="9251950" y="2081213"/>
          <p14:tracePt t="85883" x="9313863" y="2133600"/>
          <p14:tracePt t="85900" x="9385300" y="2187575"/>
          <p14:tracePt t="85916" x="9429750" y="2251075"/>
          <p14:tracePt t="85933" x="9483725" y="2303463"/>
          <p14:tracePt t="85950" x="9563100" y="2393950"/>
          <p14:tracePt t="85967" x="9617075" y="2455863"/>
          <p14:tracePt t="85983" x="9653588" y="2554288"/>
          <p14:tracePt t="86001" x="9698038" y="2633663"/>
          <p14:tracePt t="86016" x="9732963" y="2697163"/>
          <p14:tracePt t="86034" x="9777413" y="2795588"/>
          <p14:tracePt t="86049" x="9804400" y="2874963"/>
          <p14:tracePt t="86049" x="9831388" y="2911475"/>
          <p14:tracePt t="86068" x="9840913" y="2973388"/>
          <p14:tracePt t="86083" x="9867900" y="3054350"/>
          <p14:tracePt t="86101" x="9894888" y="3133725"/>
          <p14:tracePt t="86116" x="9920288" y="3214688"/>
          <p14:tracePt t="86134" x="9929813" y="3286125"/>
          <p14:tracePt t="86150" x="9947275" y="3367088"/>
          <p14:tracePt t="86150" x="9956800" y="3394075"/>
          <p14:tracePt t="86168" x="9956800" y="3455988"/>
          <p14:tracePt t="86183" x="9966325" y="3473450"/>
          <p14:tracePt t="86200" x="9966325" y="3490913"/>
          <p14:tracePt t="86216" x="9983788" y="3509963"/>
          <p14:tracePt t="86234" x="9983788" y="3527425"/>
          <p14:tracePt t="86249" x="9983788" y="3536950"/>
          <p14:tracePt t="86268" x="9974263" y="3536950"/>
          <p14:tracePt t="86692" x="9966325" y="3536950"/>
          <p14:tracePt t="86699" x="9956800" y="3536950"/>
          <p14:tracePt t="86705" x="9947275" y="3536950"/>
          <p14:tracePt t="86715" x="9885363" y="3562350"/>
          <p14:tracePt t="86734" x="9823450" y="3598863"/>
          <p14:tracePt t="86750" x="9698038" y="3741738"/>
          <p14:tracePt t="86766" x="9466263" y="4044950"/>
          <p14:tracePt t="86784" x="9296400" y="4259263"/>
          <p14:tracePt t="86800" x="9180513" y="4473575"/>
          <p14:tracePt t="86817" x="9055100" y="4687888"/>
          <p14:tracePt t="86833" x="8929688" y="4902200"/>
          <p14:tracePt t="86833" x="8875713" y="5027613"/>
          <p14:tracePt t="86852" x="8823325" y="5133975"/>
          <p14:tracePt t="86865" x="8724900" y="5330825"/>
          <p14:tracePt t="86885" x="8680450" y="5394325"/>
          <p14:tracePt t="86900" x="8653463" y="5456238"/>
          <p14:tracePt t="86917" x="8626475" y="5491163"/>
          <p14:tracePt t="86932" x="8626475" y="5500688"/>
          <p14:tracePt t="86949" x="8599488" y="5500688"/>
          <p14:tracePt t="87253" x="8555038" y="5500688"/>
          <p14:tracePt t="87259" x="8518525" y="5527675"/>
          <p14:tracePt t="87267" x="8402638" y="5572125"/>
          <p14:tracePt t="87285" x="8259763" y="5653088"/>
          <p14:tracePt t="87300" x="8116888" y="5732463"/>
          <p14:tracePt t="87318" x="7991475" y="5840413"/>
          <p14:tracePt t="87333" x="7894638" y="5911850"/>
          <p14:tracePt t="87350" x="7823200" y="5965825"/>
          <p14:tracePt t="87366" x="7751763" y="6027738"/>
          <p14:tracePt t="87383" x="7715250" y="6062663"/>
          <p14:tracePt t="87399" x="7653338" y="6089650"/>
          <p14:tracePt t="87416" x="7608888" y="6126163"/>
          <p14:tracePt t="87432" x="7527925" y="6153150"/>
          <p14:tracePt t="87450" x="7466013" y="6180138"/>
          <p14:tracePt t="87466" x="7402513" y="6205538"/>
          <p14:tracePt t="87466" x="7375525" y="6215063"/>
          <p14:tracePt t="87483" x="7331075" y="6242050"/>
          <p14:tracePt t="87500" x="7296150" y="6251575"/>
          <p14:tracePt t="87516" x="7259638" y="6259513"/>
          <p14:tracePt t="87535" x="7232650" y="6269038"/>
          <p14:tracePt t="87549" x="7205663" y="6286500"/>
          <p14:tracePt t="87549" x="7197725" y="6286500"/>
          <p14:tracePt t="87569" x="7180263" y="6296025"/>
          <p14:tracePt t="87583" x="7170738" y="6303963"/>
          <p14:tracePt t="87598" x="7161213" y="6313488"/>
          <p14:tracePt t="87615" x="7153275" y="6313488"/>
          <p14:tracePt t="87632" x="7143750" y="6313488"/>
          <p14:tracePt t="88060" x="7126288" y="6313488"/>
          <p14:tracePt t="88068" x="7116763" y="6313488"/>
          <p14:tracePt t="88082" x="7081838" y="6296025"/>
          <p14:tracePt t="88101" x="7045325" y="6276975"/>
          <p14:tracePt t="88116" x="7010400" y="6259513"/>
          <p14:tracePt t="88133" x="6983413" y="6242050"/>
          <p14:tracePt t="88149" x="6956425" y="6232525"/>
          <p14:tracePt t="88149" x="6938963" y="6232525"/>
          <p14:tracePt t="88169" x="6929438" y="6215063"/>
          <p14:tracePt t="88181" x="6884988" y="6205538"/>
          <p14:tracePt t="88201" x="6875463" y="6197600"/>
          <p14:tracePt t="88216" x="6848475" y="6197600"/>
          <p14:tracePt t="88233" x="6823075" y="6188075"/>
          <p14:tracePt t="88249" x="6796088" y="6188075"/>
          <p14:tracePt t="88266" x="6759575" y="6180138"/>
          <p14:tracePt t="88266" x="6751638" y="6180138"/>
          <p14:tracePt t="88285" x="6705600" y="6180138"/>
          <p14:tracePt t="88299" x="6670675" y="6161088"/>
          <p14:tracePt t="88316" x="6643688" y="6161088"/>
          <p14:tracePt t="88332" x="6616700" y="6161088"/>
          <p14:tracePt t="88350" x="6599238" y="6161088"/>
          <p14:tracePt t="88365" x="6581775" y="6161088"/>
          <p14:tracePt t="88365" x="6572250" y="6161088"/>
          <p14:tracePt t="88386" x="6545263" y="6161088"/>
          <p14:tracePt t="88400" x="6537325" y="6161088"/>
          <p14:tracePt t="88421" x="6537325" y="6153150"/>
          <p14:tracePt t="88552" x="6545263" y="6153150"/>
          <p14:tracePt t="88560" x="6572250" y="6153150"/>
          <p14:tracePt t="88569" x="6599238" y="6143625"/>
          <p14:tracePt t="88581" x="6661150" y="6143625"/>
          <p14:tracePt t="88601" x="6715125" y="6134100"/>
          <p14:tracePt t="88616" x="6769100" y="6134100"/>
          <p14:tracePt t="88635" x="6831013" y="6134100"/>
          <p14:tracePt t="88649" x="6911975" y="6134100"/>
          <p14:tracePt t="88666" x="6983413" y="6134100"/>
          <p14:tracePt t="88682" x="7099300" y="6134100"/>
          <p14:tracePt t="88699" x="7143750" y="6134100"/>
          <p14:tracePt t="88716" x="7205663" y="6134100"/>
          <p14:tracePt t="88732" x="7269163" y="6134100"/>
          <p14:tracePt t="88748" x="7331075" y="6143625"/>
          <p14:tracePt t="88766" x="7394575" y="6161088"/>
          <p14:tracePt t="88766" x="7429500" y="6161088"/>
          <p14:tracePt t="88784" x="7491413" y="6161088"/>
          <p14:tracePt t="88800" x="7554913" y="6170613"/>
          <p14:tracePt t="88818" x="7616825" y="6170613"/>
          <p14:tracePt t="88832" x="7653338" y="6170613"/>
          <p14:tracePt t="88851" x="7680325" y="6170613"/>
          <p14:tracePt t="88866" x="7688263" y="6170613"/>
          <p14:tracePt t="88882" x="7697788" y="6170613"/>
          <p14:tracePt t="89223" x="7705725" y="6170613"/>
          <p14:tracePt t="89229" x="7724775" y="6170613"/>
          <p14:tracePt t="89237" x="7742238" y="6170613"/>
          <p14:tracePt t="89248" x="7823200" y="6170613"/>
          <p14:tracePt t="89267" x="7929563" y="6126163"/>
          <p14:tracePt t="89282" x="8161338" y="6099175"/>
          <p14:tracePt t="89299" x="8340725" y="6062663"/>
          <p14:tracePt t="89316" x="8466138" y="6045200"/>
          <p14:tracePt t="89332" x="8582025" y="6037263"/>
          <p14:tracePt t="89350" x="8653463" y="6018213"/>
          <p14:tracePt t="89365" x="8705850" y="6010275"/>
          <p14:tracePt t="89365" x="8715375" y="6000750"/>
          <p14:tracePt t="89385" x="8724900" y="5983288"/>
          <p14:tracePt t="89399" x="8724900" y="5938838"/>
          <p14:tracePt t="89416" x="8715375" y="5813425"/>
          <p14:tracePt t="89432" x="8572500" y="5545138"/>
          <p14:tracePt t="89451" x="8313738" y="5170488"/>
          <p14:tracePt t="89465" x="8018463" y="4732338"/>
          <p14:tracePt t="89465" x="7823200" y="4438650"/>
          <p14:tracePt t="89485" x="7545388" y="4081463"/>
          <p14:tracePt t="89499" x="7313613" y="3732213"/>
          <p14:tracePt t="89515" x="7126288" y="3490913"/>
          <p14:tracePt t="89533" x="7010400" y="3322638"/>
          <p14:tracePt t="89548" x="6919913" y="3214688"/>
          <p14:tracePt t="89566" x="6848475" y="3125788"/>
          <p14:tracePt t="89582" x="6796088" y="3071813"/>
          <p14:tracePt t="89601" x="6759575" y="3044825"/>
          <p14:tracePt t="89878" x="6697663" y="2982913"/>
          <p14:tracePt t="89883" x="6545263" y="2830513"/>
          <p14:tracePt t="89900" x="6323013" y="2608263"/>
          <p14:tracePt t="89917" x="6099175" y="2384425"/>
          <p14:tracePt t="89932" x="5875338" y="2116138"/>
          <p14:tracePt t="89949" x="5680075" y="1938338"/>
          <p14:tracePt t="89965" x="5483225" y="1758950"/>
          <p14:tracePt t="89982" x="5348288" y="1608138"/>
          <p14:tracePt t="89982" x="5276850" y="1544638"/>
          <p14:tracePt t="89999" x="5143500" y="1393825"/>
          <p14:tracePt t="90015" x="5000625" y="1276350"/>
          <p14:tracePt t="90033" x="4830763" y="1160463"/>
          <p14:tracePt t="90048" x="4705350" y="1081088"/>
          <p14:tracePt t="90048" x="4608513" y="1027113"/>
          <p14:tracePt t="90068" x="4545013" y="1000125"/>
          <p14:tracePt t="90081" x="4367213" y="911225"/>
          <p14:tracePt t="90101" x="4259263" y="884238"/>
          <p14:tracePt t="90116" x="4197350" y="884238"/>
          <p14:tracePt t="90133" x="4133850" y="884238"/>
          <p14:tracePt t="90148" x="4116388" y="874713"/>
          <p14:tracePt t="90165" x="4098925" y="874713"/>
          <p14:tracePt t="90181" x="4054475" y="874713"/>
          <p14:tracePt t="90441" x="4017963" y="874713"/>
          <p14:tracePt t="90445" x="3990975" y="874713"/>
          <p14:tracePt t="90453" x="3938588" y="874713"/>
          <p14:tracePt t="90464" x="3848100" y="874713"/>
          <p14:tracePt t="90464" x="3776663" y="874713"/>
          <p14:tracePt t="90485" x="3724275" y="857250"/>
          <p14:tracePt t="90497" x="3562350" y="847725"/>
          <p14:tracePt t="90518" x="3411538" y="847725"/>
          <p14:tracePt t="90533" x="3268663" y="847725"/>
          <p14:tracePt t="90548" x="3160713" y="847725"/>
          <p14:tracePt t="90566" x="3054350" y="847725"/>
          <p14:tracePt t="90582" x="2973388" y="847725"/>
          <p14:tracePt t="90582" x="2919413" y="847725"/>
          <p14:tracePt t="90601" x="2847975" y="847725"/>
          <p14:tracePt t="90615" x="2768600" y="847725"/>
          <p14:tracePt t="90633" x="2714625" y="847725"/>
          <p14:tracePt t="90648" x="2633663" y="847725"/>
          <p14:tracePt t="90666" x="2571750" y="847725"/>
          <p14:tracePt t="90682" x="2500313" y="847725"/>
          <p14:tracePt t="90682" x="2455863" y="847725"/>
          <p14:tracePt t="90702" x="2401888" y="847725"/>
          <p14:tracePt t="90715" x="2322513" y="847725"/>
          <p14:tracePt t="90732" x="2241550" y="847725"/>
          <p14:tracePt t="90750" x="2187575" y="847725"/>
          <p14:tracePt t="90765" x="2133600" y="847725"/>
          <p14:tracePt t="90782" x="2081213" y="847725"/>
          <p14:tracePt t="90798" x="2009775" y="847725"/>
          <p14:tracePt t="90817" x="1965325" y="847725"/>
          <p14:tracePt t="90832" x="1946275" y="847725"/>
          <p14:tracePt t="90849" x="1911350" y="847725"/>
          <p14:tracePt t="90865" x="1893888" y="847725"/>
          <p14:tracePt t="90883" x="1866900" y="847725"/>
          <p14:tracePt t="90898" x="1847850" y="847725"/>
          <p14:tracePt t="90917" x="1830388" y="847725"/>
          <p14:tracePt t="90931" x="1822450" y="847725"/>
          <p14:tracePt t="90948" x="1812925" y="847725"/>
          <p14:tracePt t="90964" x="1795463" y="847725"/>
          <p14:tracePt t="90981" x="1785938" y="857250"/>
          <p14:tracePt t="91000" x="1776413" y="866775"/>
          <p14:tracePt t="91015" x="1776413" y="884238"/>
          <p14:tracePt t="91032" x="1776413" y="893763"/>
          <p14:tracePt t="91047" x="1776413" y="901700"/>
          <p14:tracePt t="91064" x="1776413" y="911225"/>
          <p14:tracePt t="91081" x="1822450" y="919163"/>
          <p14:tracePt t="91081" x="1847850" y="919163"/>
          <p14:tracePt t="91101" x="1928813" y="938213"/>
          <p14:tracePt t="91115" x="1982788" y="938213"/>
          <p14:tracePt t="91133" x="2036763" y="938213"/>
          <p14:tracePt t="91148" x="2062163" y="938213"/>
          <p14:tracePt t="91166" x="2089150" y="919163"/>
          <p14:tracePt t="91181" x="2098675" y="911225"/>
          <p14:tracePt t="91198" x="2108200" y="901700"/>
          <p14:tracePt t="91216" x="2116138" y="901700"/>
          <p14:tracePt t="91325" x="2125663" y="901700"/>
          <p14:tracePt t="91338" x="2133600" y="901700"/>
          <p14:tracePt t="91347" x="2170113" y="901700"/>
          <p14:tracePt t="91365" x="2232025" y="928688"/>
          <p14:tracePt t="91382" x="2312988" y="955675"/>
          <p14:tracePt t="91398" x="2401888" y="982663"/>
          <p14:tracePt t="91398" x="2446338" y="982663"/>
          <p14:tracePt t="91417" x="2473325" y="982663"/>
          <p14:tracePt t="91432" x="2500313" y="982663"/>
          <p14:tracePt t="91451" x="2509838" y="982663"/>
          <p14:tracePt t="91464" x="2517775" y="982663"/>
          <p14:tracePt t="91482" x="2517775" y="990600"/>
          <p14:tracePt t="91600" x="2527300" y="990600"/>
          <p14:tracePt t="91623" x="2536825" y="1000125"/>
          <p14:tracePt t="91631" x="2562225" y="1017588"/>
          <p14:tracePt t="91638" x="2589213" y="1036638"/>
          <p14:tracePt t="91647" x="2679700" y="1098550"/>
          <p14:tracePt t="91665" x="2901950" y="1258888"/>
          <p14:tracePt t="91665" x="3081338" y="1393825"/>
          <p14:tracePt t="91685" x="3286125" y="1562100"/>
          <p14:tracePt t="91697" x="3990975" y="2205038"/>
          <p14:tracePt t="91717" x="4527550" y="2687638"/>
          <p14:tracePt t="91731" x="4919663" y="3133725"/>
          <p14:tracePt t="91749" x="5268913" y="3500438"/>
          <p14:tracePt t="91765" x="5545138" y="3813175"/>
          <p14:tracePt t="91781" x="5510213" y="3795713"/>
          <p14:tracePt t="92271" x="5483225" y="3759200"/>
          <p14:tracePt t="92276" x="5438775" y="3679825"/>
          <p14:tracePt t="92285" x="5348288" y="3544888"/>
          <p14:tracePt t="92297" x="5045075" y="3071813"/>
          <p14:tracePt t="92297" x="4867275" y="2751138"/>
          <p14:tracePt t="92317" x="4394200" y="1938338"/>
          <p14:tracePt t="92334" x="3938588" y="1214438"/>
          <p14:tracePt t="92347" x="3643313" y="795338"/>
          <p14:tracePt t="92366" x="3384550" y="419100"/>
          <p14:tracePt t="92381" x="3205163" y="179388"/>
          <p14:tracePt t="92398" x="3027363" y="0"/>
          <p14:tracePt t="92414" x="2847975" y="0"/>
          <p14:tracePt t="92432" x="2768600" y="0"/>
          <p14:tracePt t="92448" x="2732088" y="0"/>
          <p14:tracePt t="92465" x="2697163" y="0"/>
          <p14:tracePt t="92481" x="2687638" y="0"/>
          <p14:tracePt t="92497" x="2679700" y="0"/>
          <p14:tracePt t="92514" x="2670175" y="0"/>
          <p14:tracePt t="92754" x="2643188" y="0"/>
          <p14:tracePt t="92762" x="2625725" y="0"/>
          <p14:tracePt t="92770" x="2616200" y="0"/>
          <p14:tracePt t="92781" x="2554288" y="0"/>
          <p14:tracePt t="92799" x="2473325" y="26988"/>
          <p14:tracePt t="92814" x="2384425" y="98425"/>
          <p14:tracePt t="92833" x="2322513" y="142875"/>
          <p14:tracePt t="92848" x="2268538" y="214313"/>
          <p14:tracePt t="92866" x="2214563" y="295275"/>
          <p14:tracePt t="92881" x="2170113" y="384175"/>
          <p14:tracePt t="92899" x="2143125" y="482600"/>
          <p14:tracePt t="92914" x="2108200" y="581025"/>
          <p14:tracePt t="92933" x="2098675" y="625475"/>
          <p14:tracePt t="92948" x="2098675" y="652463"/>
          <p14:tracePt t="92967" x="2098675" y="669925"/>
          <p14:tracePt t="92982" x="2098675" y="687388"/>
          <p14:tracePt t="93001" x="2098675" y="704850"/>
          <p14:tracePt t="93023" x="2098675" y="714375"/>
          <p14:tracePt t="93031" x="2098675" y="723900"/>
          <p14:tracePt t="93048" x="2098675" y="741363"/>
          <p14:tracePt t="93065" x="2098675" y="758825"/>
          <p14:tracePt t="93082" x="2098675" y="795338"/>
          <p14:tracePt t="93098" x="2098675" y="830263"/>
          <p14:tracePt t="93098" x="2098675" y="839788"/>
          <p14:tracePt t="93117" x="2098675" y="857250"/>
          <p14:tracePt t="93132" x="2098675" y="884238"/>
          <p14:tracePt t="93149" x="2089150" y="919163"/>
          <p14:tracePt t="93165" x="2089150" y="965200"/>
          <p14:tracePt t="93183" x="2089150" y="1000125"/>
          <p14:tracePt t="93198" x="2089150" y="1054100"/>
          <p14:tracePt t="93217" x="2081213" y="1054100"/>
          <p14:tracePt t="93509" x="2081213" y="1036638"/>
          <p14:tracePt t="93516" x="2062163" y="1027113"/>
          <p14:tracePt t="93532" x="2054225" y="1017588"/>
          <p14:tracePt t="93540" x="2044700" y="1000125"/>
          <p14:tracePt t="93548" x="2027238" y="990600"/>
          <p14:tracePt t="93564" x="1990725" y="965200"/>
          <p14:tracePt t="93582" x="1955800" y="946150"/>
          <p14:tracePt t="93597" x="1911350" y="946150"/>
          <p14:tracePt t="93597" x="1893888" y="946150"/>
          <p14:tracePt t="93617" x="1866900" y="946150"/>
          <p14:tracePt t="93630" x="1812925" y="946150"/>
          <p14:tracePt t="93651" x="1795463" y="946150"/>
          <p14:tracePt t="93665" x="1776413" y="955675"/>
          <p14:tracePt t="93685" x="1776413" y="965200"/>
          <p14:tracePt t="93697" x="1776413" y="982663"/>
          <p14:tracePt t="93715" x="1776413" y="1009650"/>
          <p14:tracePt t="93731" x="1795463" y="1036638"/>
          <p14:tracePt t="93748" x="1830388" y="1062038"/>
          <p14:tracePt t="93764" x="1893888" y="1071563"/>
          <p14:tracePt t="93781" x="1973263" y="1081088"/>
          <p14:tracePt t="93798" x="2062163" y="1081088"/>
          <p14:tracePt t="93814" x="2179638" y="1054100"/>
          <p14:tracePt t="93814" x="2214563" y="1036638"/>
          <p14:tracePt t="93834" x="2276475" y="982663"/>
          <p14:tracePt t="93848" x="2312988" y="938213"/>
          <p14:tracePt t="93866" x="2330450" y="901700"/>
          <p14:tracePt t="93881" x="2330450" y="866775"/>
          <p14:tracePt t="93899" x="2330450" y="839788"/>
          <p14:tracePt t="93914" x="2330450" y="803275"/>
          <p14:tracePt t="93914" x="2322513" y="795338"/>
          <p14:tracePt t="93932" x="2276475" y="785813"/>
          <p14:tracePt t="93948" x="2224088" y="768350"/>
          <p14:tracePt t="93964" x="2179638" y="768350"/>
          <p14:tracePt t="93981" x="2143125" y="785813"/>
          <p14:tracePt t="93997" x="2125663" y="812800"/>
          <p14:tracePt t="94015" x="2116138" y="830263"/>
          <p14:tracePt t="94031" x="2108200" y="857250"/>
          <p14:tracePt t="94050" x="2108200" y="884238"/>
          <p14:tracePt t="94064" x="2108200" y="911225"/>
          <p14:tracePt t="94083" x="2108200" y="938213"/>
          <p14:tracePt t="94097" x="2125663" y="955675"/>
          <p14:tracePt t="94097" x="2152650" y="965200"/>
          <p14:tracePt t="94117" x="2160588" y="965200"/>
          <p14:tracePt t="94130" x="2214563" y="990600"/>
          <p14:tracePt t="94148" x="2224088" y="990600"/>
          <p14:tracePt t="94163" x="2232025" y="990600"/>
          <p14:tracePt t="94180" x="2224088" y="982663"/>
          <p14:tracePt t="94232" x="2197100" y="965200"/>
          <p14:tracePt t="94240" x="2170113" y="946150"/>
          <p14:tracePt t="94248" x="2108200" y="938213"/>
          <p14:tracePt t="94264" x="2044700" y="938213"/>
          <p14:tracePt t="94283" x="2000250" y="938213"/>
          <p14:tracePt t="94298" x="1965325" y="938213"/>
          <p14:tracePt t="94314" x="1946275" y="938213"/>
          <p14:tracePt t="94314" x="1938338" y="938213"/>
          <p14:tracePt t="94334" x="1938338" y="946150"/>
          <p14:tracePt t="94346" x="1919288" y="982663"/>
          <p14:tracePt t="94365" x="1911350" y="1000125"/>
          <p14:tracePt t="94381" x="1911350" y="1017588"/>
          <p14:tracePt t="94398" x="1911350" y="1027113"/>
          <p14:tracePt t="94417" x="1893888" y="1027113"/>
          <p14:tracePt t="94463" x="1884363" y="1027113"/>
          <p14:tracePt t="94479" x="1874838" y="1027113"/>
          <p14:tracePt t="94486" x="1857375" y="1027113"/>
          <p14:tracePt t="94496" x="1812925" y="1027113"/>
          <p14:tracePt t="94514" x="1758950" y="1017588"/>
          <p14:tracePt t="94514" x="1741488" y="1000125"/>
          <p14:tracePt t="94534" x="1660525" y="973138"/>
          <p14:tracePt t="94549" x="1598613" y="973138"/>
          <p14:tracePt t="94564" x="1536700" y="946150"/>
          <p14:tracePt t="94582" x="1490663" y="946150"/>
          <p14:tracePt t="94597" x="1438275" y="938213"/>
          <p14:tracePt t="94615" x="1411288" y="928688"/>
          <p14:tracePt t="94631" x="1366838" y="919163"/>
          <p14:tracePt t="94649" x="1357313" y="919163"/>
          <p14:tracePt t="94663" x="1339850" y="919163"/>
          <p14:tracePt t="94681" x="1330325" y="919163"/>
          <p14:tracePt t="94698" x="1312863" y="919163"/>
          <p14:tracePt t="94715" x="1303338" y="919163"/>
          <p14:tracePt t="94730" x="1276350" y="938213"/>
          <p14:tracePt t="94749" x="1268413" y="965200"/>
          <p14:tracePt t="94764" x="1241425" y="1009650"/>
          <p14:tracePt t="94780" x="1241425" y="1054100"/>
          <p14:tracePt t="94797" x="1231900" y="1089025"/>
          <p14:tracePt t="94814" x="1231900" y="1116013"/>
          <p14:tracePt t="94814" x="1231900" y="1125538"/>
          <p14:tracePt t="94833" x="1231900" y="1152525"/>
          <p14:tracePt t="94847" x="1258888" y="1196975"/>
          <p14:tracePt t="94866" x="1303338" y="1231900"/>
          <p14:tracePt t="94880" x="1384300" y="1285875"/>
          <p14:tracePt t="94899" x="1544638" y="1366838"/>
          <p14:tracePt t="94914" x="1785938" y="1490663"/>
          <p14:tracePt t="94914" x="1938338" y="1571625"/>
          <p14:tracePt t="94933" x="2286000" y="1741488"/>
          <p14:tracePt t="94948" x="2679700" y="1938338"/>
          <p14:tracePt t="94964" x="3143250" y="2214563"/>
          <p14:tracePt t="94981" x="3687763" y="2465388"/>
          <p14:tracePt t="94997" x="3965575" y="2625725"/>
          <p14:tracePt t="95013" x="4205288" y="2795588"/>
          <p14:tracePt t="95030" x="4205288" y="2803525"/>
          <p14:tracePt t="95479" x="4205288" y="2813050"/>
          <p14:tracePt t="95486" x="4205288" y="2822575"/>
          <p14:tracePt t="95496" x="4197350" y="2884488"/>
          <p14:tracePt t="95514" x="4197350" y="2946400"/>
          <p14:tracePt t="95529" x="4197350" y="3017838"/>
          <p14:tracePt t="95546" x="4197350" y="3116263"/>
          <p14:tracePt t="95566" x="4197350" y="3152775"/>
          <p14:tracePt t="95580" x="4197350" y="3170238"/>
          <p14:tracePt t="95598" x="4205288" y="3187700"/>
          <p14:tracePt t="95613" x="4214813" y="3187700"/>
          <p14:tracePt t="95657" x="4214813" y="3170238"/>
          <p14:tracePt t="95688" x="4214813" y="3160713"/>
          <p14:tracePt t="95694" x="4214813" y="3143250"/>
          <p14:tracePt t="95703" x="4214813" y="3116263"/>
          <p14:tracePt t="95713" x="4197350" y="3036888"/>
          <p14:tracePt t="95731" x="4170363" y="2928938"/>
          <p14:tracePt t="95747" x="4125913" y="2741613"/>
          <p14:tracePt t="95766" x="4098925" y="2625725"/>
          <p14:tracePt t="95781" x="4089400" y="2554288"/>
          <p14:tracePt t="95798" x="4089400" y="2490788"/>
          <p14:tracePt t="95815" x="4071938" y="2455863"/>
          <p14:tracePt t="95830" x="4071938" y="2419350"/>
          <p14:tracePt t="95830" x="4071938" y="2411413"/>
          <p14:tracePt t="95850" x="4071938" y="2401888"/>
          <p14:tracePt t="95863" x="4071938" y="2428875"/>
          <p14:tracePt t="96103" x="4089400" y="2446338"/>
          <p14:tracePt t="96110" x="4116388" y="2490788"/>
          <p14:tracePt t="96118" x="4125913" y="2544763"/>
          <p14:tracePt t="96129" x="4251325" y="2759075"/>
          <p14:tracePt t="96129" x="4367213" y="2938463"/>
          <p14:tracePt t="96150" x="4473575" y="3152775"/>
          <p14:tracePt t="96163" x="5072063" y="4125913"/>
          <p14:tracePt t="96182" x="5545138" y="4938713"/>
          <p14:tracePt t="96196" x="5894388" y="5473700"/>
          <p14:tracePt t="96216" x="6180138" y="5991225"/>
          <p14:tracePt t="96229" x="6402388" y="6340475"/>
          <p14:tracePt t="96229" x="6491288" y="6473825"/>
          <p14:tracePt t="96250" x="6562725" y="6599238"/>
          <p14:tracePt t="96262" x="6751638" y="6840538"/>
          <p14:tracePt t="96281" x="6858000" y="6848475"/>
          <p14:tracePt t="96297" x="6919913" y="6848475"/>
          <p14:tracePt t="96313" x="6973888" y="6848475"/>
          <p14:tracePt t="96331" x="7018338" y="6848475"/>
          <p14:tracePt t="96347" x="7054850" y="6848475"/>
          <p14:tracePt t="96365" x="7072313" y="6848475"/>
          <p14:tracePt t="96381" x="7081838" y="6848475"/>
          <p14:tracePt t="96396" x="7072313" y="6831013"/>
          <p14:tracePt t="96642" x="7054850" y="6813550"/>
          <p14:tracePt t="96648" x="7037388" y="6796088"/>
          <p14:tracePt t="96663" x="6929438" y="6705600"/>
          <p14:tracePt t="96681" x="6875463" y="6634163"/>
          <p14:tracePt t="96696" x="6813550" y="6599238"/>
          <p14:tracePt t="96713" x="6769100" y="6562725"/>
          <p14:tracePt t="96730" x="6732588" y="6554788"/>
          <p14:tracePt t="96747" x="6705600" y="6518275"/>
          <p14:tracePt t="96747" x="6688138" y="6518275"/>
          <p14:tracePt t="96764" x="6670675" y="6500813"/>
          <p14:tracePt t="96780" x="6643688" y="6500813"/>
          <p14:tracePt t="96797" x="6616700" y="6491288"/>
          <p14:tracePt t="96813" x="6581775" y="6491288"/>
          <p14:tracePt t="96831" x="6554788" y="6491288"/>
          <p14:tracePt t="96847" x="6518275" y="6491288"/>
          <p14:tracePt t="96847" x="6500813" y="6491288"/>
          <p14:tracePt t="96866" x="6465888" y="6491288"/>
          <p14:tracePt t="96881" x="6456363" y="6491288"/>
          <p14:tracePt t="96898" x="6438900" y="6491288"/>
          <p14:tracePt t="96914" x="6419850" y="6491288"/>
          <p14:tracePt t="96929" x="6411913" y="6491288"/>
          <p14:tracePt t="96946" x="6402388" y="6491288"/>
          <p14:tracePt t="96963" x="6402388" y="6500813"/>
          <p14:tracePt t="96995" x="6402388" y="6510338"/>
          <p14:tracePt t="97018" x="6411913" y="6518275"/>
          <p14:tracePt t="97034" x="6438900" y="6527800"/>
          <p14:tracePt t="97041" x="6465888" y="6527800"/>
          <p14:tracePt t="97049" x="6483350" y="6545263"/>
          <p14:tracePt t="97062" x="6616700" y="6554788"/>
          <p14:tracePt t="97082" x="6705600" y="6554788"/>
          <p14:tracePt t="97097" x="6813550" y="6554788"/>
          <p14:tracePt t="97114" x="6894513" y="6554788"/>
          <p14:tracePt t="97130" x="6956425" y="6537325"/>
          <p14:tracePt t="97146" x="7018338" y="6518275"/>
          <p14:tracePt t="97146" x="7054850" y="6491288"/>
          <p14:tracePt t="97165" x="7126288" y="6465888"/>
          <p14:tracePt t="97182" x="7170738" y="6446838"/>
          <p14:tracePt t="97197" x="7188200" y="6438900"/>
          <p14:tracePt t="97214" x="7215188" y="6438900"/>
          <p14:tracePt t="97229" x="7224713" y="6438900"/>
          <p14:tracePt t="97246" x="7224713" y="6429375"/>
          <p14:tracePt t="97262" x="7232650" y="6429375"/>
          <p14:tracePt t="97296" x="7242175" y="6429375"/>
          <p14:tracePt t="97312" x="7251700" y="6429375"/>
          <p14:tracePt t="97318" x="7259638" y="6429375"/>
          <p14:tracePt t="97329" x="7304088" y="6446838"/>
          <p14:tracePt t="97347" x="7358063" y="6456363"/>
          <p14:tracePt t="97347" x="7375525" y="6456363"/>
          <p14:tracePt t="97366" x="7429500" y="6483350"/>
          <p14:tracePt t="97380" x="7456488" y="6491288"/>
          <p14:tracePt t="97398" x="7491413" y="6491288"/>
          <p14:tracePt t="97413" x="7527925" y="6500813"/>
          <p14:tracePt t="97431" x="7545388" y="6510338"/>
          <p14:tracePt t="97446" x="7581900" y="6510338"/>
          <p14:tracePt t="97446" x="7581900" y="6527800"/>
          <p14:tracePt t="97466" x="7589838" y="6527800"/>
          <p14:tracePt t="97479" x="7599363" y="6537325"/>
          <p14:tracePt t="97919" x="7608888" y="6537325"/>
          <p14:tracePt t="97965" x="7616825" y="6537325"/>
          <p14:tracePt t="97995" x="7626350" y="6537325"/>
          <p14:tracePt t="98035" x="7634288" y="6537325"/>
          <p14:tracePt t="98065" x="7653338" y="6537325"/>
          <p14:tracePt t="98080" x="7661275" y="6537325"/>
          <p14:tracePt t="98097" x="7670800" y="6537325"/>
          <p14:tracePt t="98103" x="7680325" y="6537325"/>
          <p14:tracePt t="98118" x="7688263" y="6537325"/>
          <p14:tracePt t="98129" x="7705725" y="6518275"/>
          <p14:tracePt t="98146" x="7724775" y="6518275"/>
          <p14:tracePt t="98162" x="7759700" y="6510338"/>
          <p14:tracePt t="98181" x="7796213" y="6510338"/>
          <p14:tracePt t="98198" x="7823200" y="6510338"/>
          <p14:tracePt t="98213" x="7867650" y="6510338"/>
          <p14:tracePt t="98231" x="7894638" y="6510338"/>
          <p14:tracePt t="98246" x="7920038" y="6510338"/>
          <p14:tracePt t="98246" x="7929563" y="6510338"/>
          <p14:tracePt t="98267" x="7966075" y="6510338"/>
          <p14:tracePt t="98282" x="7983538" y="6510338"/>
          <p14:tracePt t="98297" x="8001000" y="6510338"/>
          <p14:tracePt t="98314" x="8037513" y="6510338"/>
          <p14:tracePt t="98330" x="8054975" y="6510338"/>
          <p14:tracePt t="98347" x="8089900" y="6510338"/>
          <p14:tracePt t="98363" x="8126413" y="6510338"/>
          <p14:tracePt t="98382" x="8161338" y="6510338"/>
          <p14:tracePt t="98397" x="8197850" y="6510338"/>
          <p14:tracePt t="98414" x="8242300" y="6510338"/>
          <p14:tracePt t="98429" x="8286750" y="6510338"/>
          <p14:tracePt t="98447" x="8323263" y="6510338"/>
          <p14:tracePt t="98463" x="8375650" y="6510338"/>
          <p14:tracePt t="98463" x="8385175" y="6510338"/>
          <p14:tracePt t="98481" x="8420100" y="6510338"/>
          <p14:tracePt t="98497" x="8466138" y="6510338"/>
          <p14:tracePt t="98516" x="8491538" y="6510338"/>
          <p14:tracePt t="98530" x="8537575" y="6510338"/>
          <p14:tracePt t="98530" x="8545513" y="6510338"/>
          <p14:tracePt t="98550" x="8572500" y="6510338"/>
          <p14:tracePt t="98562" x="8599488" y="6510338"/>
          <p14:tracePt t="98562" x="8626475" y="6510338"/>
          <p14:tracePt t="98581" x="8643938" y="6527800"/>
          <p14:tracePt t="98598" x="8661400" y="6527800"/>
          <p14:tracePt t="98613" x="8697913" y="6537325"/>
          <p14:tracePt t="98631" x="8705850" y="6537325"/>
          <p14:tracePt t="98645" x="8732838" y="6537325"/>
          <p14:tracePt t="98645" x="8742363" y="6537325"/>
          <p14:tracePt t="98666" x="8751888" y="6537325"/>
          <p14:tracePt t="98680" x="8759825" y="6537325"/>
          <p14:tracePt t="98696" x="8769350" y="6537325"/>
          <p14:tracePt t="98712" x="8777288" y="6537325"/>
          <p14:tracePt t="98729" x="8786813" y="6537325"/>
          <p14:tracePt t="98765" x="8777288" y="6518275"/>
          <p14:tracePt t="99105" x="8751888" y="6491288"/>
          <p14:tracePt t="99111" x="8705850" y="6456363"/>
          <p14:tracePt t="99119" x="8626475" y="6367463"/>
          <p14:tracePt t="99129" x="8375650" y="6099175"/>
          <p14:tracePt t="99146" x="7875588" y="5581650"/>
          <p14:tracePt t="99146" x="7491413" y="5160963"/>
          <p14:tracePt t="99166" x="7116763" y="4795838"/>
          <p14:tracePt t="99179" x="6045200" y="3714750"/>
          <p14:tracePt t="99198" x="5394325" y="3054350"/>
          <p14:tracePt t="99213" x="4894263" y="2581275"/>
          <p14:tracePt t="99231" x="4581525" y="2330450"/>
          <p14:tracePt t="99246" x="4340225" y="2143125"/>
          <p14:tracePt t="99246" x="4259263" y="2098675"/>
          <p14:tracePt t="99266" x="4197350" y="2054225"/>
          <p14:tracePt t="99278" x="4037013" y="1946275"/>
          <p14:tracePt t="99299" x="3990975" y="1938338"/>
          <p14:tracePt t="99312" x="3983038" y="1938338"/>
          <p14:tracePt t="99565" x="3965575" y="1938338"/>
          <p14:tracePt t="99573" x="3938588" y="1938338"/>
          <p14:tracePt t="99580" x="3894138" y="1911350"/>
          <p14:tracePt t="99597" x="3830638" y="1884363"/>
          <p14:tracePt t="99613" x="3751263" y="1847850"/>
          <p14:tracePt t="99630" x="3633788" y="1785938"/>
          <p14:tracePt t="99646" x="3554413" y="1731963"/>
          <p14:tracePt t="99646" x="3500438" y="1704975"/>
          <p14:tracePt t="99666" x="3473450" y="1679575"/>
          <p14:tracePt t="99678" x="3394075" y="1598613"/>
          <p14:tracePt t="99699" x="3357563" y="1562100"/>
          <p14:tracePt t="99713" x="3322638" y="1517650"/>
          <p14:tracePt t="99731" x="3295650" y="1482725"/>
          <p14:tracePt t="99746" x="3259138" y="1446213"/>
          <p14:tracePt t="99763" x="3241675" y="1401763"/>
          <p14:tracePt t="99779" x="3214688" y="1347788"/>
          <p14:tracePt t="99796" x="3205163" y="1312863"/>
          <p14:tracePt t="99813" x="3197225" y="1285875"/>
          <p14:tracePt t="99829" x="3179763" y="1258888"/>
          <p14:tracePt t="99847" x="3170238" y="1241425"/>
          <p14:tracePt t="99863" x="3160713" y="1223963"/>
          <p14:tracePt t="99863" x="3160713" y="1214438"/>
          <p14:tracePt t="99882" x="3160713" y="1196975"/>
          <p14:tracePt t="99896" x="3152775" y="1187450"/>
          <p14:tracePt t="99912" x="3152775" y="1179513"/>
          <p14:tracePt t="99929" x="3152775" y="1169988"/>
          <p14:tracePt t="99947" x="3152775" y="1160463"/>
          <p14:tracePt t="99962" x="3152775" y="1143000"/>
          <p14:tracePt t="99962" x="3152775" y="1125538"/>
          <p14:tracePt t="99982" x="3152775" y="1108075"/>
          <p14:tracePt t="99996" x="3152775" y="1089025"/>
          <p14:tracePt t="100013" x="3152775" y="1062038"/>
          <p14:tracePt t="100029" x="3152775" y="1044575"/>
          <p14:tracePt t="100046" x="3152775" y="1036638"/>
          <p14:tracePt t="100062" x="3152775" y="1017588"/>
          <p14:tracePt t="100079" x="3152775" y="1009650"/>
          <p14:tracePt t="100095" x="3152775" y="1000125"/>
          <p14:tracePt t="100112" x="3152775" y="982663"/>
          <p14:tracePt t="100143" x="3152775" y="973138"/>
          <p14:tracePt t="100166" x="3152775" y="965200"/>
          <p14:tracePt t="100189" x="3152775" y="955675"/>
          <p14:tracePt t="100212" x="3160713" y="946150"/>
          <p14:tracePt t="100229" x="3187700" y="938213"/>
          <p14:tracePt t="100234" x="3214688" y="919163"/>
          <p14:tracePt t="100245" x="3259138" y="911225"/>
          <p14:tracePt t="100262" x="3303588" y="911225"/>
          <p14:tracePt t="100279" x="3375025" y="893763"/>
          <p14:tracePt t="100297" x="3402013" y="893763"/>
          <p14:tracePt t="100314" x="3429000" y="893763"/>
          <p14:tracePt t="100329" x="3446463" y="893763"/>
          <p14:tracePt t="100347" x="3465513" y="893763"/>
          <p14:tracePt t="100362" x="3482975" y="893763"/>
          <p14:tracePt t="100382" x="3500438" y="893763"/>
          <p14:tracePt t="100395" x="3509963" y="893763"/>
          <p14:tracePt t="100413" x="3517900" y="893763"/>
          <p14:tracePt t="100428" x="3527425" y="893763"/>
          <p14:tracePt t="100766" x="3536950" y="893763"/>
          <p14:tracePt t="100773" x="3544888" y="893763"/>
          <p14:tracePt t="100781" x="3554413" y="893763"/>
          <p14:tracePt t="100795" x="3643313" y="893763"/>
          <p14:tracePt t="100815" x="3768725" y="893763"/>
          <p14:tracePt t="100829" x="3911600" y="893763"/>
          <p14:tracePt t="100847" x="4062413" y="901700"/>
          <p14:tracePt t="100862" x="4214813" y="938213"/>
          <p14:tracePt t="100879" x="4313238" y="965200"/>
          <p14:tracePt t="100879" x="4367213" y="973138"/>
          <p14:tracePt t="100897" x="4456113" y="990600"/>
          <p14:tracePt t="100913" x="4537075" y="1000125"/>
          <p14:tracePt t="100929" x="4598988" y="1000125"/>
          <p14:tracePt t="100947" x="4660900" y="1017588"/>
          <p14:tracePt t="100962" x="4705350" y="1017588"/>
          <p14:tracePt t="100962" x="4724400" y="1017588"/>
          <p14:tracePt t="100983" x="4741863" y="1017588"/>
          <p14:tracePt t="100995" x="4759325" y="1017588"/>
          <p14:tracePt t="101015" x="4768850" y="1017588"/>
          <p14:tracePt t="101028" x="4776788" y="1017588"/>
          <p14:tracePt t="101047" x="4786313" y="1017588"/>
          <p14:tracePt t="101066" x="4795838" y="1017588"/>
          <p14:tracePt t="101489" x="4803775" y="1017588"/>
          <p14:tracePt t="101497" x="4830763" y="1017588"/>
          <p14:tracePt t="101497" x="4848225" y="1017588"/>
          <p14:tracePt t="101513" x="4929188" y="1017588"/>
          <p14:tracePt t="101529" x="5037138" y="1027113"/>
          <p14:tracePt t="101545" x="5170488" y="1062038"/>
          <p14:tracePt t="101562" x="5276850" y="1071563"/>
          <p14:tracePt t="101579" x="5357813" y="1089025"/>
          <p14:tracePt t="101579" x="5394325" y="1089025"/>
          <p14:tracePt t="101598" x="5429250" y="1089025"/>
          <p14:tracePt t="101598" x="5473700" y="1089025"/>
          <p14:tracePt t="101612" x="5537200" y="1098550"/>
          <p14:tracePt t="101630" x="5581650" y="1108075"/>
          <p14:tracePt t="101645" x="5643563" y="1125538"/>
          <p14:tracePt t="101664" x="5705475" y="1133475"/>
          <p14:tracePt t="101680" x="5776913" y="1152525"/>
          <p14:tracePt t="101698" x="5786438" y="1160463"/>
          <p14:tracePt t="101711" x="5867400" y="1187450"/>
          <p14:tracePt t="101730" x="5902325" y="1223963"/>
          <p14:tracePt t="101745" x="5973763" y="1285875"/>
          <p14:tracePt t="101762" x="6037263" y="1366838"/>
          <p14:tracePt t="101779" x="6116638" y="1473200"/>
          <p14:tracePt t="101795" x="6224588" y="1608138"/>
          <p14:tracePt t="101814" x="6323013" y="1751013"/>
          <p14:tracePt t="101829" x="6384925" y="1847850"/>
          <p14:tracePt t="101846" x="6446838" y="1965325"/>
          <p14:tracePt t="101862" x="6527800" y="2089150"/>
          <p14:tracePt t="101862" x="6572250" y="2152650"/>
          <p14:tracePt t="101882" x="6599238" y="2205038"/>
          <p14:tracePt t="101894" x="6661150" y="2330450"/>
          <p14:tracePt t="101894" x="6705600" y="2393950"/>
          <p14:tracePt t="101913" x="6751638" y="2527300"/>
          <p14:tracePt t="101929" x="6813550" y="2643188"/>
          <p14:tracePt t="101946" x="6858000" y="2759075"/>
          <p14:tracePt t="101962" x="6911975" y="2874963"/>
          <p14:tracePt t="101979" x="6938963" y="2965450"/>
          <p14:tracePt t="101995" x="6965950" y="3044825"/>
          <p14:tracePt t="101995" x="6983413" y="3089275"/>
          <p14:tracePt t="102012" x="6991350" y="3133725"/>
          <p14:tracePt t="102028" x="7000875" y="3170238"/>
          <p14:tracePt t="102044" x="7000875" y="3179763"/>
          <p14:tracePt t="102061" x="6973888" y="3133725"/>
          <p14:tracePt t="102112" x="6911975" y="3071813"/>
          <p14:tracePt t="102120" x="6823075" y="2982913"/>
          <p14:tracePt t="102130" x="6831013" y="2982913"/>
          <p14:tracePt t="102351" x="6858000" y="2982913"/>
          <p14:tracePt t="102360" x="6902450" y="3009900"/>
          <p14:tracePt t="102366" x="6956425" y="3036888"/>
          <p14:tracePt t="102378" x="7126288" y="3143250"/>
          <p14:tracePt t="102395" x="7340600" y="3286125"/>
          <p14:tracePt t="102395" x="7491413" y="3402013"/>
          <p14:tracePt t="102413" x="7777163" y="3652838"/>
          <p14:tracePt t="102429" x="8126413" y="4010025"/>
          <p14:tracePt t="102445" x="8439150" y="4303713"/>
          <p14:tracePt t="102462" x="8680450" y="4572000"/>
          <p14:tracePt t="102479" x="8929688" y="4840288"/>
          <p14:tracePt t="102495" x="9126538" y="5037138"/>
          <p14:tracePt t="102495" x="9215438" y="5126038"/>
          <p14:tracePt t="102514" x="9375775" y="5295900"/>
          <p14:tracePt t="102529" x="9555163" y="5473700"/>
          <p14:tracePt t="102545" x="9680575" y="5608638"/>
          <p14:tracePt t="102562" x="9777413" y="5732463"/>
          <p14:tracePt t="102579" x="9867900" y="5830888"/>
          <p14:tracePt t="102579" x="9902825" y="5875338"/>
          <p14:tracePt t="102598" x="9939338" y="5929313"/>
          <p14:tracePt t="102611" x="9983788" y="6018213"/>
          <p14:tracePt t="102630" x="10010775" y="6072188"/>
          <p14:tracePt t="102645" x="10037763" y="611663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3A853A-8A47-4BAB-ABD1-93D93022B948}" type="slidenum">
              <a:rPr lang="en-GB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28</a:t>
            </a:fld>
            <a:endParaRPr lang="en-GB" smtClean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19460" name="Group 3"/>
          <p:cNvGrpSpPr>
            <a:grpSpLocks/>
          </p:cNvGrpSpPr>
          <p:nvPr/>
        </p:nvGrpSpPr>
        <p:grpSpPr bwMode="auto">
          <a:xfrm>
            <a:off x="1025945" y="1285355"/>
            <a:ext cx="8940800" cy="2281237"/>
            <a:chOff x="204198" y="1867988"/>
            <a:chExt cx="11783604" cy="3540035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2780348425"/>
                </p:ext>
              </p:extLst>
            </p:nvPr>
          </p:nvGraphicFramePr>
          <p:xfrm>
            <a:off x="204198" y="1867988"/>
            <a:ext cx="11783604" cy="35400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 flipV="1">
              <a:off x="9470815" y="3695898"/>
              <a:ext cx="652785" cy="47052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1597418" y="999944"/>
            <a:ext cx="1313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>
                <a:solidFill>
                  <a:srgbClr val="002060"/>
                </a:solidFill>
                <a:latin typeface="+mj-lt"/>
              </a:rPr>
              <a:t>The key idea</a:t>
            </a:r>
          </a:p>
        </p:txBody>
      </p:sp>
      <p:sp>
        <p:nvSpPr>
          <p:cNvPr id="8" name="Down Arrow 7"/>
          <p:cNvSpPr/>
          <p:nvPr/>
        </p:nvSpPr>
        <p:spPr>
          <a:xfrm>
            <a:off x="5098083" y="3599121"/>
            <a:ext cx="1008062" cy="936625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3803000" y="3742805"/>
            <a:ext cx="1300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200" b="1" dirty="0">
                <a:solidFill>
                  <a:srgbClr val="C00000"/>
                </a:solidFill>
              </a:rPr>
              <a:t>How?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877463" y="4950282"/>
            <a:ext cx="691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800" b="1" dirty="0">
                <a:solidFill>
                  <a:srgbClr val="C00000"/>
                </a:solidFill>
              </a:rPr>
              <a:t>Quantification through Fourier analysis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68" y="3179259"/>
            <a:ext cx="5399532" cy="171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12178" y="67624"/>
            <a:ext cx="454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 Chaos-based Approach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17" cy="9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55"/>
    </mc:Choice>
    <mc:Fallback xmlns="">
      <p:transition spd="slow" advTm="7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10018713" y="6099175"/>
          <p14:tracePt t="807" x="9974263" y="6045200"/>
          <p14:tracePt t="815" x="9752013" y="5803900"/>
          <p14:tracePt t="832" x="9394825" y="5402263"/>
          <p14:tracePt t="847" x="8956675" y="4911725"/>
          <p14:tracePt t="865" x="8491538" y="4456113"/>
          <p14:tracePt t="880" x="8188325" y="4205288"/>
          <p14:tracePt t="897" x="7875588" y="4027488"/>
          <p14:tracePt t="914" x="7500938" y="3867150"/>
          <p14:tracePt t="931" x="7269163" y="3795713"/>
          <p14:tracePt t="948" x="7108825" y="3732213"/>
          <p14:tracePt t="964" x="6965950" y="3670300"/>
          <p14:tracePt t="981" x="6848475" y="3625850"/>
          <p14:tracePt t="997" x="6786563" y="3589338"/>
          <p14:tracePt t="997" x="6777038" y="3581400"/>
          <p14:tracePt t="1017" x="6742113" y="3554413"/>
          <p14:tracePt t="1284" x="6680200" y="3490913"/>
          <p14:tracePt t="1292" x="6554788" y="3419475"/>
          <p14:tracePt t="1300" x="6367463" y="3259138"/>
          <p14:tracePt t="1313" x="5626100" y="2554288"/>
          <p14:tracePt t="1331" x="5045075" y="2054225"/>
          <p14:tracePt t="1347" x="4643438" y="1714500"/>
          <p14:tracePt t="1364" x="4295775" y="1482725"/>
          <p14:tracePt t="1380" x="3983038" y="1312863"/>
          <p14:tracePt t="1397" x="3732213" y="1223963"/>
          <p14:tracePt t="1414" x="3571875" y="1169988"/>
          <p14:tracePt t="1414" x="3536950" y="1160463"/>
          <p14:tracePt t="1430" x="3473450" y="1143000"/>
          <p14:tracePt t="1448" x="3446463" y="1143000"/>
          <p14:tracePt t="1461" x="3429000" y="1133475"/>
          <p14:tracePt t="1707" x="3384550" y="1125538"/>
          <p14:tracePt t="1714" x="3367088" y="1108075"/>
          <p14:tracePt t="1729" x="3232150" y="1108075"/>
          <p14:tracePt t="1746" x="3143250" y="1108075"/>
          <p14:tracePt t="1764" x="3062288" y="1108075"/>
          <p14:tracePt t="1779" x="2990850" y="1108075"/>
          <p14:tracePt t="1797" x="2911475" y="1125538"/>
          <p14:tracePt t="1812" x="2857500" y="1160463"/>
          <p14:tracePt t="1812" x="2822575" y="1187450"/>
          <p14:tracePt t="1832" x="2768600" y="1268413"/>
          <p14:tracePt t="1846" x="2697163" y="1339850"/>
          <p14:tracePt t="1864" x="2643188" y="1419225"/>
          <p14:tracePt t="1879" x="2589213" y="1500188"/>
          <p14:tracePt t="1879" x="2571750" y="1527175"/>
          <p14:tracePt t="1899" x="2544763" y="1544638"/>
          <p14:tracePt t="1911" x="2490788" y="1608138"/>
          <p14:tracePt t="1931" x="2482850" y="1643063"/>
          <p14:tracePt t="1947" x="2473325" y="1660525"/>
          <p14:tracePt t="1962" x="2465388" y="1660525"/>
          <p14:tracePt t="1979" x="2455863" y="1660525"/>
          <p14:tracePt t="2469" x="2446338" y="1660525"/>
          <p14:tracePt t="2476" x="2428875" y="1652588"/>
          <p14:tracePt t="2484" x="2411413" y="1643063"/>
          <p14:tracePt t="2495" x="2374900" y="1625600"/>
          <p14:tracePt t="2514" x="2339975" y="1608138"/>
          <p14:tracePt t="2529" x="2286000" y="1589088"/>
          <p14:tracePt t="2547" x="2268538" y="1581150"/>
          <p14:tracePt t="2563" x="2232025" y="1581150"/>
          <p14:tracePt t="2581" x="2214563" y="1571625"/>
          <p14:tracePt t="2596" x="2197100" y="1562100"/>
          <p14:tracePt t="2612" x="2187575" y="1562100"/>
          <p14:tracePt t="2628" x="2179638" y="1562100"/>
          <p14:tracePt t="2645" x="2160588" y="1562100"/>
          <p14:tracePt t="2662" x="2152650" y="1562100"/>
          <p14:tracePt t="3154" x="2143125" y="1562100"/>
          <p14:tracePt t="3161" x="2133600" y="1562100"/>
          <p14:tracePt t="3169" x="2125663" y="1562100"/>
          <p14:tracePt t="3178" x="2089150" y="1554163"/>
          <p14:tracePt t="3196" x="2062163" y="1544638"/>
          <p14:tracePt t="3212" x="2000250" y="1517650"/>
          <p14:tracePt t="3232" x="1990725" y="1517650"/>
          <p14:tracePt t="3244" x="1946275" y="1509713"/>
          <p14:tracePt t="3263" x="1919288" y="1509713"/>
          <p14:tracePt t="3279" x="1901825" y="1509713"/>
          <p14:tracePt t="3295" x="1874838" y="1509713"/>
          <p14:tracePt t="3312" x="1857375" y="1509713"/>
          <p14:tracePt t="3329" x="1839913" y="1517650"/>
          <p14:tracePt t="3329" x="1830388" y="1517650"/>
          <p14:tracePt t="3347" x="1803400" y="1527175"/>
          <p14:tracePt t="3362" x="1795463" y="1536700"/>
          <p14:tracePt t="3378" x="1785938" y="1554163"/>
          <p14:tracePt t="3395" x="1776413" y="1562100"/>
          <p14:tracePt t="3411" x="1758950" y="1571625"/>
          <p14:tracePt t="3432" x="1751013" y="1581150"/>
          <p14:tracePt t="3444" x="1731963" y="1589088"/>
          <p14:tracePt t="3463" x="1724025" y="1589088"/>
          <p14:tracePt t="3478" x="1724025" y="1598613"/>
          <p14:tracePt t="3495" x="1714500" y="1598613"/>
          <p14:tracePt t="3512" x="1714500" y="1608138"/>
          <p14:tracePt t="3528" x="1714500" y="1598613"/>
          <p14:tracePt t="3784" x="1714500" y="1581150"/>
          <p14:tracePt t="3793" x="1714500" y="1571625"/>
          <p14:tracePt t="3800" x="1714500" y="1554163"/>
          <p14:tracePt t="3811" x="1731963" y="1509713"/>
          <p14:tracePt t="3811" x="1741488" y="1500188"/>
          <p14:tracePt t="3832" x="1751013" y="1473200"/>
          <p14:tracePt t="3844" x="1795463" y="1446213"/>
          <p14:tracePt t="3865" x="1830388" y="1428750"/>
          <p14:tracePt t="3878" x="1857375" y="1411288"/>
          <p14:tracePt t="3897" x="1893888" y="1401763"/>
          <p14:tracePt t="3912" x="1938338" y="1393825"/>
          <p14:tracePt t="3929" x="2000250" y="1393825"/>
          <p14:tracePt t="3929" x="2017713" y="1393825"/>
          <p14:tracePt t="3947" x="2116138" y="1393825"/>
          <p14:tracePt t="3963" x="2170113" y="1393825"/>
          <p14:tracePt t="3980" x="2232025" y="1393825"/>
          <p14:tracePt t="3995" x="2295525" y="1393825"/>
          <p14:tracePt t="4013" x="2330450" y="1393825"/>
          <p14:tracePt t="4027" x="2374900" y="1393825"/>
          <p14:tracePt t="4027" x="2384425" y="1393825"/>
          <p14:tracePt t="4047" x="2393950" y="1393825"/>
          <p14:tracePt t="4060" x="2438400" y="1393825"/>
          <p14:tracePt t="4080" x="2465388" y="1393825"/>
          <p14:tracePt t="4096" x="2500313" y="1393825"/>
          <p14:tracePt t="4113" x="2517775" y="1393825"/>
          <p14:tracePt t="4128" x="2544763" y="1393825"/>
          <p14:tracePt t="4128" x="2554288" y="1393825"/>
          <p14:tracePt t="4146" x="2562225" y="1393825"/>
          <p14:tracePt t="4162" x="2571750" y="1401763"/>
          <p14:tracePt t="4178" x="2581275" y="1401763"/>
          <p14:tracePt t="4195" x="2571750" y="1401763"/>
          <p14:tracePt t="4462" x="2554288" y="1401763"/>
          <p14:tracePt t="4469" x="2536825" y="1401763"/>
          <p14:tracePt t="4478" x="2490788" y="1401763"/>
          <p14:tracePt t="4495" x="2446338" y="1455738"/>
          <p14:tracePt t="4514" x="2393950" y="1536700"/>
          <p14:tracePt t="4529" x="2312988" y="1670050"/>
          <p14:tracePt t="4547" x="2276475" y="1731963"/>
          <p14:tracePt t="4561" x="2197100" y="1990725"/>
          <p14:tracePt t="4580" x="2143125" y="2214563"/>
          <p14:tracePt t="4596" x="2116138" y="2393950"/>
          <p14:tracePt t="4612" x="2062163" y="2571750"/>
          <p14:tracePt t="4628" x="2017713" y="2776538"/>
          <p14:tracePt t="4645" x="1928813" y="3108325"/>
          <p14:tracePt t="4663" x="1874838" y="3330575"/>
          <p14:tracePt t="4679" x="1822450" y="3509963"/>
          <p14:tracePt t="4696" x="1795463" y="3643313"/>
          <p14:tracePt t="4711" x="1785938" y="3741738"/>
          <p14:tracePt t="4711" x="1768475" y="3776663"/>
          <p14:tracePt t="4732" x="1758950" y="3813175"/>
          <p14:tracePt t="4744" x="1741488" y="3884613"/>
          <p14:tracePt t="4764" x="1724025" y="3919538"/>
          <p14:tracePt t="4778" x="1724025" y="3938588"/>
          <p14:tracePt t="4796" x="1724025" y="3956050"/>
          <p14:tracePt t="4812" x="1724025" y="3946525"/>
          <p14:tracePt t="5116" x="1724025" y="3929063"/>
          <p14:tracePt t="5124" x="1724025" y="3884613"/>
          <p14:tracePt t="5131" x="1724025" y="3848100"/>
          <p14:tracePt t="5144" x="1731963" y="3732213"/>
          <p14:tracePt t="5144" x="1741488" y="3679825"/>
          <p14:tracePt t="5163" x="1768475" y="3544888"/>
          <p14:tracePt t="5178" x="1812925" y="3455988"/>
          <p14:tracePt t="5196" x="1839913" y="3375025"/>
          <p14:tracePt t="5196" x="1847850" y="3330575"/>
          <p14:tracePt t="5216" x="1847850" y="3276600"/>
          <p14:tracePt t="5227" x="1866900" y="3214688"/>
          <p14:tracePt t="5227" x="1874838" y="3179763"/>
          <p14:tracePt t="5248" x="1893888" y="3152775"/>
          <p14:tracePt t="5261" x="1901825" y="3036888"/>
          <p14:tracePt t="5279" x="1901825" y="2982913"/>
          <p14:tracePt t="5295" x="1901825" y="2919413"/>
          <p14:tracePt t="5311" x="1901825" y="2857500"/>
          <p14:tracePt t="5328" x="1919288" y="2795588"/>
          <p14:tracePt t="5345" x="1928813" y="2732088"/>
          <p14:tracePt t="5345" x="1928813" y="2705100"/>
          <p14:tracePt t="5363" x="1938338" y="2643188"/>
          <p14:tracePt t="5378" x="1938338" y="2616200"/>
          <p14:tracePt t="5395" x="1955800" y="2581275"/>
          <p14:tracePt t="5411" x="1965325" y="2562225"/>
          <p14:tracePt t="5428" x="1973263" y="2544763"/>
          <p14:tracePt t="5445" x="1982788" y="2517775"/>
          <p14:tracePt t="5445" x="1982788" y="2509838"/>
          <p14:tracePt t="5465" x="1990725" y="2500313"/>
          <p14:tracePt t="5478" x="2000250" y="2490788"/>
          <p14:tracePt t="5494" x="2017713" y="2490788"/>
          <p14:tracePt t="5511" x="2017713" y="2482850"/>
          <p14:tracePt t="5527" x="2036763" y="2482850"/>
          <p14:tracePt t="5545" x="2062163" y="2482850"/>
          <p14:tracePt t="5545" x="2071688" y="2482850"/>
          <p14:tracePt t="5565" x="2116138" y="2482850"/>
          <p14:tracePt t="5579" x="2170113" y="2482850"/>
          <p14:tracePt t="5597" x="2251075" y="2536825"/>
          <p14:tracePt t="5612" x="2330450" y="2589213"/>
          <p14:tracePt t="5629" x="2465388" y="2652713"/>
          <p14:tracePt t="5645" x="2589213" y="2724150"/>
          <p14:tracePt t="5645" x="2670175" y="2759075"/>
          <p14:tracePt t="5664" x="2857500" y="2884488"/>
          <p14:tracePt t="5679" x="3027363" y="2965450"/>
          <p14:tracePt t="5695" x="3187700" y="3044825"/>
          <p14:tracePt t="5713" x="3303588" y="3089275"/>
          <p14:tracePt t="5728" x="3402013" y="3116263"/>
          <p14:tracePt t="5728" x="3438525" y="3116263"/>
          <p14:tracePt t="5748" x="3465513" y="3125788"/>
          <p14:tracePt t="5761" x="3536950" y="3133725"/>
          <p14:tracePt t="5780" x="3554413" y="3133725"/>
          <p14:tracePt t="5795" x="3562350" y="3133725"/>
          <p14:tracePt t="5811" x="3562350" y="3125788"/>
          <p14:tracePt t="6024" x="3562350" y="3108325"/>
          <p14:tracePt t="6039" x="3562350" y="3081338"/>
          <p14:tracePt t="6047" x="3562350" y="3062288"/>
          <p14:tracePt t="6060" x="3608388" y="2928938"/>
          <p14:tracePt t="6080" x="3643313" y="2813050"/>
          <p14:tracePt t="6097" x="3697288" y="2652713"/>
          <p14:tracePt t="6111" x="3759200" y="2473325"/>
          <p14:tracePt t="6129" x="3822700" y="2330450"/>
          <p14:tracePt t="6145" x="3840163" y="2251075"/>
          <p14:tracePt t="6161" x="3875088" y="2179638"/>
          <p14:tracePt t="6179" x="3884613" y="2160588"/>
          <p14:tracePt t="6195" x="3894138" y="2152650"/>
          <p14:tracePt t="6212" x="3894138" y="2143125"/>
          <p14:tracePt t="6227" x="3894138" y="2133600"/>
          <p14:tracePt t="6245" x="3902075" y="2133600"/>
          <p14:tracePt t="6325" x="3919538" y="2143125"/>
          <p14:tracePt t="6347" x="3919538" y="2170113"/>
          <p14:tracePt t="6355" x="3929063" y="2187575"/>
          <p14:tracePt t="6362" x="3938588" y="2268538"/>
          <p14:tracePt t="6379" x="3965575" y="2366963"/>
          <p14:tracePt t="6395" x="3990975" y="2438400"/>
          <p14:tracePt t="6411" x="4017963" y="2517775"/>
          <p14:tracePt t="6428" x="4037013" y="2598738"/>
          <p14:tracePt t="6445" x="4062413" y="2679700"/>
          <p14:tracePt t="6445" x="4071938" y="2714625"/>
          <p14:tracePt t="6464" x="4081463" y="2759075"/>
          <p14:tracePt t="6478" x="4098925" y="2813050"/>
          <p14:tracePt t="6497" x="4108450" y="2857500"/>
          <p14:tracePt t="6511" x="4108450" y="2884488"/>
          <p14:tracePt t="6530" x="4116388" y="2911475"/>
          <p14:tracePt t="6545" x="4125913" y="2938463"/>
          <p14:tracePt t="6545" x="4125913" y="2946400"/>
          <p14:tracePt t="6564" x="4125913" y="2965450"/>
          <p14:tracePt t="6577" x="4143375" y="3009900"/>
          <p14:tracePt t="6595" x="4152900" y="3027363"/>
          <p14:tracePt t="6611" x="4160838" y="3044825"/>
          <p14:tracePt t="6628" x="4170363" y="3062288"/>
          <p14:tracePt t="6644" x="4170363" y="3098800"/>
          <p14:tracePt t="6661" x="4179888" y="3133725"/>
          <p14:tracePt t="6661" x="4187825" y="3143250"/>
          <p14:tracePt t="6679" x="4187825" y="3170238"/>
          <p14:tracePt t="6695" x="4197350" y="3197225"/>
          <p14:tracePt t="6713" x="4197350" y="3214688"/>
          <p14:tracePt t="6728" x="4197350" y="3224213"/>
          <p14:tracePt t="6746" x="4214813" y="3232150"/>
          <p14:tracePt t="6761" x="4214813" y="3241675"/>
          <p14:tracePt t="6780" x="4214813" y="3251200"/>
          <p14:tracePt t="6801" x="4224338" y="3251200"/>
          <p14:tracePt t="6817" x="4224338" y="3259138"/>
          <p14:tracePt t="6832" x="4224338" y="3276600"/>
          <p14:tracePt t="6871" x="4241800" y="3276600"/>
          <p14:tracePt t="7309" x="4268788" y="3276600"/>
          <p14:tracePt t="7317" x="4286250" y="3276600"/>
          <p14:tracePt t="7327" x="4330700" y="3276600"/>
          <p14:tracePt t="7344" x="4411663" y="3276600"/>
          <p14:tracePt t="7344" x="4446588" y="3276600"/>
          <p14:tracePt t="7365" x="4554538" y="3276600"/>
          <p14:tracePt t="7379" x="4679950" y="3276600"/>
          <p14:tracePt t="7397" x="4795838" y="3276600"/>
          <p14:tracePt t="7411" x="4902200" y="3276600"/>
          <p14:tracePt t="7429" x="4991100" y="3276600"/>
          <p14:tracePt t="7444" x="5081588" y="3276600"/>
          <p14:tracePt t="7461" x="5143500" y="3276600"/>
          <p14:tracePt t="7461" x="5170488" y="3276600"/>
          <p14:tracePt t="7480" x="5224463" y="3276600"/>
          <p14:tracePt t="7495" x="5276850" y="3259138"/>
          <p14:tracePt t="7512" x="5322888" y="3224213"/>
          <p14:tracePt t="7528" x="5367338" y="3170238"/>
          <p14:tracePt t="7545" x="5419725" y="3089275"/>
          <p14:tracePt t="7561" x="5473700" y="2955925"/>
          <p14:tracePt t="7561" x="5510213" y="2894013"/>
          <p14:tracePt t="7581" x="5518150" y="2840038"/>
          <p14:tracePt t="7593" x="5562600" y="2652713"/>
          <p14:tracePt t="7615" x="5572125" y="2562225"/>
          <p14:tracePt t="7628" x="5599113" y="2482850"/>
          <p14:tracePt t="7645" x="5616575" y="2393950"/>
          <p14:tracePt t="7661" x="5616575" y="2295525"/>
          <p14:tracePt t="7661" x="5626100" y="2259013"/>
          <p14:tracePt t="7679" x="5643563" y="2197100"/>
          <p14:tracePt t="7696" x="5653088" y="2133600"/>
          <p14:tracePt t="7711" x="5661025" y="2098675"/>
          <p14:tracePt t="7729" x="5661025" y="2071688"/>
          <p14:tracePt t="7744" x="5670550" y="2036763"/>
          <p14:tracePt t="7762" x="5688013" y="2017713"/>
          <p14:tracePt t="7778" x="5688013" y="2009775"/>
          <p14:tracePt t="7794" x="5697538" y="2000250"/>
          <p14:tracePt t="7810" x="5697538" y="1982788"/>
          <p14:tracePt t="7829" x="5705475" y="1973263"/>
          <p14:tracePt t="7844" x="5715000" y="1965325"/>
          <p14:tracePt t="7863" x="5724525" y="1965325"/>
          <p14:tracePt t="7877" x="5724525" y="1955800"/>
          <p14:tracePt t="7893" x="5732463" y="1955800"/>
          <p14:tracePt t="7910" x="5732463" y="1946275"/>
          <p14:tracePt t="7927" x="5732463" y="1938338"/>
          <p14:tracePt t="7956" x="5732463" y="1928813"/>
          <p14:tracePt t="8133" x="5741988" y="1928813"/>
          <p14:tracePt t="8202" x="5741988" y="1938338"/>
          <p14:tracePt t="8219" x="5741988" y="1955800"/>
          <p14:tracePt t="8225" x="5741988" y="2000250"/>
          <p14:tracePt t="8233" x="5759450" y="2017713"/>
          <p14:tracePt t="8243" x="5759450" y="2098675"/>
          <p14:tracePt t="8261" x="5768975" y="2170113"/>
          <p14:tracePt t="8261" x="5768975" y="2214563"/>
          <p14:tracePt t="8280" x="5768975" y="2251075"/>
          <p14:tracePt t="8293" x="5768975" y="2330450"/>
          <p14:tracePt t="8312" x="5768975" y="2411413"/>
          <p14:tracePt t="8328" x="5768975" y="2473325"/>
          <p14:tracePt t="8345" x="5768975" y="2544763"/>
          <p14:tracePt t="8361" x="5768975" y="2589213"/>
          <p14:tracePt t="8377" x="5768975" y="2643188"/>
          <p14:tracePt t="8377" x="5768975" y="2660650"/>
          <p14:tracePt t="8395" x="5768975" y="2705100"/>
          <p14:tracePt t="8411" x="5768975" y="2751138"/>
          <p14:tracePt t="8427" x="5768975" y="2786063"/>
          <p14:tracePt t="8445" x="5768975" y="2830513"/>
          <p14:tracePt t="8445" x="5768975" y="2840038"/>
          <p14:tracePt t="8464" x="5768975" y="2867025"/>
          <p14:tracePt t="8476" x="5768975" y="2919413"/>
          <p14:tracePt t="8496" x="5768975" y="2946400"/>
          <p14:tracePt t="8510" x="5768975" y="2982913"/>
          <p14:tracePt t="8528" x="5768975" y="3027363"/>
          <p14:tracePt t="8544" x="5768975" y="3054350"/>
          <p14:tracePt t="8560" x="5776913" y="3081338"/>
          <p14:tracePt t="8577" x="5776913" y="3108325"/>
          <p14:tracePt t="8577" x="5776913" y="3116263"/>
          <p14:tracePt t="8595" x="5776913" y="3143250"/>
          <p14:tracePt t="8611" x="5776913" y="3160713"/>
          <p14:tracePt t="8626" x="5776913" y="3179763"/>
          <p14:tracePt t="8643" x="5776913" y="3205163"/>
          <p14:tracePt t="8662" x="5776913" y="3214688"/>
          <p14:tracePt t="8677" x="5776913" y="3224213"/>
          <p14:tracePt t="8693" x="5776913" y="3232150"/>
          <p14:tracePt t="8711" x="5776913" y="3241675"/>
          <p14:tracePt t="9633" x="5795963" y="3241675"/>
          <p14:tracePt t="9895" x="5803900" y="3214688"/>
          <p14:tracePt t="9903" x="5830888" y="3205163"/>
          <p14:tracePt t="9911" x="5875338" y="3152775"/>
          <p14:tracePt t="9927" x="5946775" y="3098800"/>
          <p14:tracePt t="9944" x="5991225" y="3062288"/>
          <p14:tracePt t="9960" x="6045200" y="3017838"/>
          <p14:tracePt t="9978" x="6099175" y="2965450"/>
          <p14:tracePt t="9997" x="6108700" y="2955925"/>
          <p14:tracePt t="10009" x="6134100" y="2928938"/>
          <p14:tracePt t="10028" x="6143625" y="2901950"/>
          <p14:tracePt t="10043" x="6153150" y="2874963"/>
          <p14:tracePt t="10059" x="6161088" y="2830513"/>
          <p14:tracePt t="10076" x="6180138" y="2768600"/>
          <p14:tracePt t="10092" x="6188075" y="2705100"/>
          <p14:tracePt t="10092" x="6188075" y="2670175"/>
          <p14:tracePt t="10111" x="6188075" y="2608263"/>
          <p14:tracePt t="10127" x="6188075" y="2562225"/>
          <p14:tracePt t="10144" x="6188075" y="2509838"/>
          <p14:tracePt t="10161" x="6188075" y="2482850"/>
          <p14:tracePt t="10177" x="6188075" y="2465388"/>
          <p14:tracePt t="10177" x="6188075" y="2455863"/>
          <p14:tracePt t="10197" x="6188075" y="2438400"/>
          <p14:tracePt t="10211" x="6188075" y="2428875"/>
          <p14:tracePt t="10234" x="6188075" y="2419350"/>
          <p14:tracePt t="10536" x="6188075" y="2411413"/>
          <p14:tracePt t="10541" x="6188075" y="2401888"/>
          <p14:tracePt t="10550" x="6188075" y="2374900"/>
          <p14:tracePt t="10559" x="6180138" y="2347913"/>
          <p14:tracePt t="10577" x="6180138" y="2312988"/>
          <p14:tracePt t="10577" x="6170613" y="2286000"/>
          <p14:tracePt t="10597" x="6170613" y="2276475"/>
          <p14:tracePt t="10609" x="6153150" y="2251075"/>
          <p14:tracePt t="10630" x="6153150" y="2224088"/>
          <p14:tracePt t="10642" x="6143625" y="2205038"/>
          <p14:tracePt t="10661" x="6143625" y="2187575"/>
          <p14:tracePt t="10677" x="6143625" y="2179638"/>
          <p14:tracePt t="10695" x="6143625" y="2170113"/>
          <p14:tracePt t="10710" x="6143625" y="2152650"/>
          <p14:tracePt t="10735" x="6143625" y="2143125"/>
          <p14:tracePt t="10773" x="6143625" y="2133600"/>
          <p14:tracePt t="10827" x="6143625" y="2125663"/>
          <p14:tracePt t="10950" x="6143625" y="2116138"/>
          <p14:tracePt t="10981" x="6143625" y="2108200"/>
          <p14:tracePt t="11004" x="6161088" y="2108200"/>
          <p14:tracePt t="11020" x="6170613" y="2098675"/>
          <p14:tracePt t="11027" x="6180138" y="2098675"/>
          <p14:tracePt t="11035" x="6188075" y="2098675"/>
          <p14:tracePt t="11050" x="6197600" y="2098675"/>
          <p14:tracePt t="11060" x="6215063" y="2089150"/>
          <p14:tracePt t="11079" x="6232525" y="2089150"/>
          <p14:tracePt t="11094" x="6242050" y="2089150"/>
          <p14:tracePt t="11110" x="6251575" y="2089150"/>
          <p14:tracePt t="11129" x="6259513" y="2089150"/>
          <p14:tracePt t="11150" x="6269038" y="2089150"/>
          <p14:tracePt t="11173" x="6276975" y="2089150"/>
          <p14:tracePt t="11189" x="6286500" y="2089150"/>
          <p14:tracePt t="11196" x="6303963" y="2089150"/>
          <p14:tracePt t="11210" x="6323013" y="2089150"/>
          <p14:tracePt t="11228" x="6348413" y="2089150"/>
          <p14:tracePt t="11246" x="6375400" y="2089150"/>
          <p14:tracePt t="11261" x="6402388" y="2089150"/>
          <p14:tracePt t="11279" x="6446838" y="2089150"/>
          <p14:tracePt t="11294" x="6510338" y="2089150"/>
          <p14:tracePt t="11294" x="6537325" y="2089150"/>
          <p14:tracePt t="11314" x="6572250" y="2089150"/>
          <p14:tracePt t="11326" x="6653213" y="2089150"/>
          <p14:tracePt t="11346" x="6697663" y="2089150"/>
          <p14:tracePt t="11361" x="6732588" y="2089150"/>
          <p14:tracePt t="11378" x="6769100" y="2071688"/>
          <p14:tracePt t="11394" x="6796088" y="2071688"/>
          <p14:tracePt t="11394" x="6804025" y="2071688"/>
          <p14:tracePt t="11412" x="6840538" y="2062163"/>
          <p14:tracePt t="11428" x="6867525" y="2062163"/>
          <p14:tracePt t="11443" x="6894513" y="2062163"/>
          <p14:tracePt t="11461" x="6919913" y="2062163"/>
          <p14:tracePt t="11477" x="6946900" y="2062163"/>
          <p14:tracePt t="11477" x="6956425" y="2062163"/>
          <p14:tracePt t="11498" x="6965950" y="2062163"/>
          <p14:tracePt t="11509" x="6973888" y="2062163"/>
          <p14:tracePt t="11526" x="6983413" y="2062163"/>
          <p14:tracePt t="11866" x="7010400" y="2062163"/>
          <p14:tracePt t="11873" x="7018338" y="2062163"/>
          <p14:tracePt t="11881" x="7027863" y="2062163"/>
          <p14:tracePt t="11893" x="7072313" y="2062163"/>
          <p14:tracePt t="11911" x="7126288" y="2062163"/>
          <p14:tracePt t="11928" x="7161213" y="2089150"/>
          <p14:tracePt t="11945" x="7188200" y="2098675"/>
          <p14:tracePt t="11961" x="7224713" y="2116138"/>
          <p14:tracePt t="11978" x="7259638" y="2133600"/>
          <p14:tracePt t="11978" x="7269163" y="2133600"/>
          <p14:tracePt t="11997" x="7277100" y="2143125"/>
          <p14:tracePt t="12009" x="7331075" y="2152650"/>
          <p14:tracePt t="12028" x="7367588" y="2160588"/>
          <p14:tracePt t="12044" x="7394575" y="2170113"/>
          <p14:tracePt t="12061" x="7439025" y="2170113"/>
          <p14:tracePt t="12077" x="7473950" y="2170113"/>
          <p14:tracePt t="12093" x="7500938" y="2170113"/>
          <p14:tracePt t="12111" x="7537450" y="2170113"/>
          <p14:tracePt t="12111" x="7562850" y="2170113"/>
          <p14:tracePt t="12129" x="7589838" y="2170113"/>
          <p14:tracePt t="12144" x="7608888" y="2170113"/>
          <p14:tracePt t="12162" x="7634288" y="2170113"/>
          <p14:tracePt t="12177" x="7653338" y="2170113"/>
          <p14:tracePt t="12177" x="7661275" y="2170113"/>
          <p14:tracePt t="12198" x="7670800" y="2170113"/>
          <p14:tracePt t="12212" x="7670800" y="2160588"/>
          <p14:tracePt t="12228" x="7680325" y="2152650"/>
          <p14:tracePt t="12247" x="7697788" y="2133600"/>
          <p14:tracePt t="12260" x="7697788" y="2108200"/>
          <p14:tracePt t="12278" x="7697788" y="2062163"/>
          <p14:tracePt t="12294" x="7697788" y="2027238"/>
          <p14:tracePt t="12311" x="7697788" y="1990725"/>
          <p14:tracePt t="12311" x="7697788" y="1965325"/>
          <p14:tracePt t="12329" x="7680325" y="1946275"/>
          <p14:tracePt t="12346" x="7634288" y="1911350"/>
          <p14:tracePt t="12360" x="7581900" y="1884363"/>
          <p14:tracePt t="12378" x="7537450" y="1874838"/>
          <p14:tracePt t="12395" x="7491413" y="1866900"/>
          <p14:tracePt t="12395" x="7466013" y="1866900"/>
          <p14:tracePt t="12414" x="7456488" y="1866900"/>
          <p14:tracePt t="12426" x="7412038" y="1866900"/>
          <p14:tracePt t="12446" x="7394575" y="1866900"/>
          <p14:tracePt t="12462" x="7375525" y="1866900"/>
          <p14:tracePt t="12477" x="7367588" y="1874838"/>
          <p14:tracePt t="12495" x="7331075" y="1911350"/>
          <p14:tracePt t="12511" x="7304088" y="1955800"/>
          <p14:tracePt t="12511" x="7296150" y="1982788"/>
          <p14:tracePt t="12530" x="7269163" y="2062163"/>
          <p14:tracePt t="12544" x="7251700" y="2125663"/>
          <p14:tracePt t="12562" x="7242175" y="2205038"/>
          <p14:tracePt t="12577" x="7242175" y="2259013"/>
          <p14:tracePt t="12595" x="7242175" y="2312988"/>
          <p14:tracePt t="12611" x="7242175" y="2339975"/>
          <p14:tracePt t="12611" x="7242175" y="2347913"/>
          <p14:tracePt t="12632" x="7242175" y="2374900"/>
          <p14:tracePt t="12644" x="7242175" y="2384425"/>
          <p14:tracePt t="12660" x="7251700" y="2401888"/>
          <p14:tracePt t="12677" x="7296150" y="2428875"/>
          <p14:tracePt t="12697" x="7304088" y="2446338"/>
          <p14:tracePt t="12709" x="7348538" y="2455863"/>
          <p14:tracePt t="12709" x="7375525" y="2455863"/>
          <p14:tracePt t="12729" x="7439025" y="2465388"/>
          <p14:tracePt t="12745" x="7483475" y="2465388"/>
          <p14:tracePt t="12761" x="7527925" y="2465388"/>
          <p14:tracePt t="12779" x="7572375" y="2465388"/>
          <p14:tracePt t="12794" x="7608888" y="2465388"/>
          <p14:tracePt t="12794" x="7616825" y="2465388"/>
          <p14:tracePt t="12814" x="7626350" y="2465388"/>
          <p14:tracePt t="12827" x="7653338" y="2455863"/>
          <p14:tracePt t="12845" x="7670800" y="2455863"/>
          <p14:tracePt t="12860" x="7688263" y="2438400"/>
          <p14:tracePt t="12878" x="7688263" y="2419350"/>
          <p14:tracePt t="12894" x="7697788" y="2384425"/>
          <p14:tracePt t="12894" x="7697788" y="2374900"/>
          <p14:tracePt t="12914" x="7697788" y="2347913"/>
          <p14:tracePt t="12926" x="7697788" y="2286000"/>
          <p14:tracePt t="12946" x="7697788" y="2251075"/>
          <p14:tracePt t="12961" x="7680325" y="2214563"/>
          <p14:tracePt t="12977" x="7661275" y="2187575"/>
          <p14:tracePt t="12994" x="7599363" y="2160588"/>
          <p14:tracePt t="13010" x="7518400" y="2143125"/>
          <p14:tracePt t="13027" x="7456488" y="2133600"/>
          <p14:tracePt t="13027" x="7419975" y="2133600"/>
          <p14:tracePt t="13043" x="7385050" y="2133600"/>
          <p14:tracePt t="13060" x="7367588" y="2133600"/>
          <p14:tracePt t="13076" x="7348538" y="2133600"/>
          <p14:tracePt t="13092" x="7340600" y="2133600"/>
          <p14:tracePt t="13109" x="7331075" y="2133600"/>
          <p14:tracePt t="13359" x="7313613" y="2133600"/>
          <p14:tracePt t="13367" x="7286625" y="2133600"/>
          <p14:tracePt t="13376" x="7242175" y="2133600"/>
          <p14:tracePt t="13394" x="7170738" y="2133600"/>
          <p14:tracePt t="13410" x="7108825" y="2133600"/>
          <p14:tracePt t="13427" x="7027863" y="2170113"/>
          <p14:tracePt t="13446" x="6991350" y="2197100"/>
          <p14:tracePt t="13460" x="6956425" y="2241550"/>
          <p14:tracePt t="13478" x="6938963" y="2286000"/>
          <p14:tracePt t="13495" x="6911975" y="2339975"/>
          <p14:tracePt t="13510" x="6858000" y="2401888"/>
          <p14:tracePt t="13510" x="6848475" y="2446338"/>
          <p14:tracePt t="13530" x="6804025" y="2517775"/>
          <p14:tracePt t="13544" x="6786563" y="2598738"/>
          <p14:tracePt t="13562" x="6759575" y="2679700"/>
          <p14:tracePt t="13577" x="6742113" y="2724150"/>
          <p14:tracePt t="13595" x="6724650" y="2776538"/>
          <p14:tracePt t="13610" x="6724650" y="2803525"/>
          <p14:tracePt t="13610" x="6724650" y="2822575"/>
          <p14:tracePt t="13631" x="6724650" y="2830513"/>
          <p14:tracePt t="13642" x="6724650" y="2840038"/>
          <p14:tracePt t="13661" x="6705600" y="2840038"/>
          <p14:tracePt t="13938" x="6697663" y="2840038"/>
          <p14:tracePt t="13952" x="6697663" y="2847975"/>
          <p14:tracePt t="13960" x="6697663" y="2857500"/>
          <p14:tracePt t="13998" x="6688138" y="2857500"/>
          <p14:tracePt t="14029" x="6688138" y="2867025"/>
          <p14:tracePt t="14075" x="6680200" y="2867025"/>
          <p14:tracePt t="14090" x="6670675" y="2867025"/>
          <p14:tracePt t="14113" x="6661150" y="2867025"/>
          <p14:tracePt t="14129" x="6634163" y="2867025"/>
          <p14:tracePt t="14136" x="6626225" y="2867025"/>
          <p14:tracePt t="14144" x="6581775" y="2867025"/>
          <p14:tracePt t="14161" x="6518275" y="2840038"/>
          <p14:tracePt t="14176" x="6419850" y="2795588"/>
          <p14:tracePt t="14194" x="6323013" y="2741613"/>
          <p14:tracePt t="14210" x="6242050" y="2687638"/>
          <p14:tracePt t="14227" x="6143625" y="2616200"/>
          <p14:tracePt t="14227" x="6099175" y="2589213"/>
          <p14:tracePt t="14245" x="6000750" y="2517775"/>
          <p14:tracePt t="14260" x="5938838" y="2455863"/>
          <p14:tracePt t="14278" x="5840413" y="2384425"/>
          <p14:tracePt t="14293" x="5759450" y="2347913"/>
          <p14:tracePt t="14313" x="5705475" y="2303463"/>
          <p14:tracePt t="14326" x="5661025" y="2268538"/>
          <p14:tracePt t="14326" x="5634038" y="2241550"/>
          <p14:tracePt t="14346" x="5599113" y="2224088"/>
          <p14:tracePt t="14360" x="5572125" y="2205038"/>
          <p14:tracePt t="14378" x="5554663" y="2187575"/>
          <p14:tracePt t="14394" x="5537200" y="2187575"/>
          <p14:tracePt t="14410" x="5518150" y="2179638"/>
          <p14:tracePt t="14427" x="5510213" y="2179638"/>
          <p14:tracePt t="14427" x="5510213" y="2170113"/>
          <p14:tracePt t="14444" x="5500688" y="2170113"/>
          <p14:tracePt t="14459" x="5491163" y="2170113"/>
          <p14:tracePt t="14476" x="5483225" y="2170113"/>
          <p14:tracePt t="14492" x="5500688" y="2170113"/>
          <p14:tracePt t="14752" x="5545138" y="2187575"/>
          <p14:tracePt t="14760" x="5581650" y="2214563"/>
          <p14:tracePt t="14767" x="5661025" y="2251075"/>
          <p14:tracePt t="14776" x="5848350" y="2347913"/>
          <p14:tracePt t="14794" x="6108700" y="2517775"/>
          <p14:tracePt t="14811" x="6323013" y="2643188"/>
          <p14:tracePt t="14826" x="6554788" y="2786063"/>
          <p14:tracePt t="14826" x="6643688" y="2840038"/>
          <p14:tracePt t="14845" x="6831013" y="2938463"/>
          <p14:tracePt t="14860" x="6929438" y="3009900"/>
          <p14:tracePt t="14878" x="7037388" y="3098800"/>
          <p14:tracePt t="14894" x="7134225" y="3170238"/>
          <p14:tracePt t="14911" x="7197725" y="3224213"/>
          <p14:tracePt t="14927" x="7251700" y="3268663"/>
          <p14:tracePt t="14927" x="7259638" y="3286125"/>
          <p14:tracePt t="14947" x="7304088" y="3303588"/>
          <p14:tracePt t="14960" x="7323138" y="3313113"/>
          <p14:tracePt t="14978" x="7331075" y="3322638"/>
          <p14:tracePt t="14995" x="7340600" y="3322638"/>
          <p14:tracePt t="15013" x="7340600" y="3340100"/>
          <p14:tracePt t="15026" x="7358063" y="3340100"/>
          <p14:tracePt t="15306" x="7367588" y="3340100"/>
          <p14:tracePt t="15313" x="7375525" y="3330575"/>
          <p14:tracePt t="15326" x="7419975" y="3322638"/>
          <p14:tracePt t="15326" x="7429500" y="3322638"/>
          <p14:tracePt t="15345" x="7473950" y="3295650"/>
          <p14:tracePt t="15361" x="7537450" y="3286125"/>
          <p14:tracePt t="15378" x="7599363" y="3276600"/>
          <p14:tracePt t="15394" x="7653338" y="3251200"/>
          <p14:tracePt t="15394" x="7688263" y="3251200"/>
          <p14:tracePt t="15414" x="7715250" y="3251200"/>
          <p14:tracePt t="15425" x="7759700" y="3224213"/>
          <p14:tracePt t="15425" x="7786688" y="3214688"/>
          <p14:tracePt t="15446" x="7813675" y="3205163"/>
          <p14:tracePt t="15461" x="7848600" y="3187700"/>
          <p14:tracePt t="15477" x="7858125" y="3179763"/>
          <p14:tracePt t="15493" x="7867650" y="3170238"/>
          <p14:tracePt t="15509" x="7885113" y="3133725"/>
          <p14:tracePt t="15527" x="7885113" y="3108325"/>
          <p14:tracePt t="15527" x="7894638" y="3081338"/>
          <p14:tracePt t="15545" x="7894638" y="3054350"/>
          <p14:tracePt t="15562" x="7894638" y="3009900"/>
          <p14:tracePt t="15577" x="7894638" y="2973388"/>
          <p14:tracePt t="15595" x="7894638" y="2928938"/>
          <p14:tracePt t="15609" x="7875588" y="2894013"/>
          <p14:tracePt t="15609" x="7867650" y="2867025"/>
          <p14:tracePt t="15630" x="7840663" y="2847975"/>
          <p14:tracePt t="15642" x="7777163" y="2786063"/>
          <p14:tracePt t="15662" x="7732713" y="2741613"/>
          <p14:tracePt t="15676" x="7680325" y="2724150"/>
          <p14:tracePt t="15694" x="7643813" y="2705100"/>
          <p14:tracePt t="15710" x="7599363" y="2697163"/>
          <p14:tracePt t="15726" x="7554913" y="2697163"/>
          <p14:tracePt t="15726" x="7537450" y="2697163"/>
          <p14:tracePt t="15746" x="7491413" y="2697163"/>
          <p14:tracePt t="15759" x="7412038" y="2697163"/>
          <p14:tracePt t="15778" x="7348538" y="2741613"/>
          <p14:tracePt t="15793" x="7296150" y="2768600"/>
          <p14:tracePt t="15811" x="7251700" y="2786063"/>
          <p14:tracePt t="15827" x="7197725" y="2830513"/>
          <p14:tracePt t="15827" x="7188200" y="2830513"/>
          <p14:tracePt t="15847" x="7180263" y="2840038"/>
          <p14:tracePt t="15858" x="7161213" y="2857500"/>
          <p14:tracePt t="15878" x="7143750" y="2867025"/>
          <p14:tracePt t="15894" x="7134225" y="2874963"/>
          <p14:tracePt t="15909" x="7126288" y="2894013"/>
          <p14:tracePt t="15926" x="7126288" y="2919413"/>
          <p14:tracePt t="15926" x="7116763" y="2928938"/>
          <p14:tracePt t="15945" x="7116763" y="2946400"/>
          <p14:tracePt t="15959" x="7116763" y="2990850"/>
          <p14:tracePt t="15976" x="7116763" y="3027363"/>
          <p14:tracePt t="15994" x="7116763" y="3054350"/>
          <p14:tracePt t="16010" x="7116763" y="3089275"/>
          <p14:tracePt t="16027" x="7143750" y="3108325"/>
          <p14:tracePt t="16043" x="7170738" y="3143250"/>
          <p14:tracePt t="16043" x="7180263" y="3152775"/>
          <p14:tracePt t="16063" x="7215188" y="3170238"/>
          <p14:tracePt t="16076" x="7259638" y="3187700"/>
          <p14:tracePt t="16095" x="7296150" y="3187700"/>
          <p14:tracePt t="16110" x="7331075" y="3197225"/>
          <p14:tracePt t="16110" x="7348538" y="3197225"/>
          <p14:tracePt t="16130" x="7375525" y="3197225"/>
          <p14:tracePt t="16142" x="7402513" y="3205163"/>
          <p14:tracePt t="16161" x="7419975" y="3205163"/>
          <p14:tracePt t="16177" x="7456488" y="3205163"/>
          <p14:tracePt t="16193" x="7473950" y="3205163"/>
          <p14:tracePt t="16210" x="7491413" y="3205163"/>
          <p14:tracePt t="16226" x="7545388" y="3187700"/>
          <p14:tracePt t="16226" x="7554913" y="3179763"/>
          <p14:tracePt t="16245" x="7572375" y="3170238"/>
          <p14:tracePt t="16258" x="7616825" y="3133725"/>
          <p14:tracePt t="16277" x="7653338" y="3116263"/>
          <p14:tracePt t="16293" x="7688263" y="3081338"/>
          <p14:tracePt t="16309" x="7705725" y="3044825"/>
          <p14:tracePt t="16325" x="7742238" y="3027363"/>
          <p14:tracePt t="16345" x="7742238" y="3017838"/>
          <p14:tracePt t="16358" x="7769225" y="2982913"/>
          <p14:tracePt t="16377" x="7777163" y="2965450"/>
          <p14:tracePt t="16392" x="7786688" y="2955925"/>
          <p14:tracePt t="16408" x="7804150" y="2938463"/>
          <p14:tracePt t="16425" x="7813675" y="2911475"/>
          <p14:tracePt t="16442" x="7813675" y="2894013"/>
          <p14:tracePt t="16458" x="7813675" y="2867025"/>
          <p14:tracePt t="16476" x="7813675" y="2830513"/>
          <p14:tracePt t="16493" x="7813675" y="2803525"/>
          <p14:tracePt t="16508" x="7796213" y="2768600"/>
          <p14:tracePt t="16526" x="7777163" y="2732088"/>
          <p14:tracePt t="16542" x="7732713" y="2687638"/>
          <p14:tracePt t="16561" x="7724775" y="2679700"/>
          <p14:tracePt t="16561" x="7697788" y="2670175"/>
          <p14:tracePt t="16575" x="7680325" y="2652713"/>
          <p14:tracePt t="16592" x="7634288" y="2625725"/>
          <p14:tracePt t="16608" x="7616825" y="2616200"/>
          <p14:tracePt t="16626" x="7581900" y="2608263"/>
          <p14:tracePt t="16642" x="7562850" y="2608263"/>
          <p14:tracePt t="16642" x="7537450" y="2608263"/>
          <p14:tracePt t="16660" x="7510463" y="2608263"/>
          <p14:tracePt t="16676" x="7473950" y="2608263"/>
          <p14:tracePt t="16692" x="7446963" y="2608263"/>
          <p14:tracePt t="16709" x="7412038" y="2608263"/>
          <p14:tracePt t="16725" x="7394575" y="2616200"/>
          <p14:tracePt t="16725" x="7385050" y="2625725"/>
          <p14:tracePt t="16745" x="7375525" y="2643188"/>
          <p14:tracePt t="16757" x="7340600" y="2670175"/>
          <p14:tracePt t="16778" x="7323138" y="2679700"/>
          <p14:tracePt t="16791" x="7313613" y="2687638"/>
          <p14:tracePt t="16808" x="7304088" y="2705100"/>
          <p14:tracePt t="16825" x="7286625" y="2724150"/>
          <p14:tracePt t="16841" x="7277100" y="2741613"/>
          <p14:tracePt t="16841" x="7277100" y="2751138"/>
          <p14:tracePt t="16860" x="7269163" y="2759075"/>
          <p14:tracePt t="16874" x="7259638" y="2786063"/>
          <p14:tracePt t="16892" x="7251700" y="2813050"/>
          <p14:tracePt t="16908" x="7251700" y="2847975"/>
          <p14:tracePt t="16925" x="7251700" y="2867025"/>
          <p14:tracePt t="16941" x="7251700" y="2901950"/>
          <p14:tracePt t="16958" x="7251700" y="2938463"/>
          <p14:tracePt t="16978" x="7251700" y="2965450"/>
          <p14:tracePt t="16993" x="7251700" y="2982913"/>
          <p14:tracePt t="17008" x="7251700" y="3017838"/>
          <p14:tracePt t="17026" x="7259638" y="3036888"/>
          <p14:tracePt t="17042" x="7269163" y="3054350"/>
          <p14:tracePt t="17042" x="7269163" y="3081338"/>
          <p14:tracePt t="17061" x="7286625" y="3089275"/>
          <p14:tracePt t="17075" x="7296150" y="3108325"/>
          <p14:tracePt t="17093" x="7304088" y="3116263"/>
          <p14:tracePt t="17108" x="7313613" y="3125788"/>
          <p14:tracePt t="17126" x="7313613" y="3133725"/>
          <p14:tracePt t="17141" x="7323138" y="3133725"/>
          <p14:tracePt t="17158" x="7323138" y="3152775"/>
          <p14:tracePt t="17175" x="7331075" y="3152775"/>
          <p14:tracePt t="17193" x="7331075" y="3160713"/>
          <p14:tracePt t="17268" x="7340600" y="3160713"/>
          <p14:tracePt t="17652" x="7313613" y="3152775"/>
          <p14:tracePt t="18331" x="7277100" y="3152775"/>
          <p14:tracePt t="18337" x="7205663" y="3143250"/>
          <p14:tracePt t="18345" x="7099300" y="3108325"/>
          <p14:tracePt t="18357" x="6875463" y="3054350"/>
          <p14:tracePt t="18357" x="6732588" y="3017838"/>
          <p14:tracePt t="18376" x="6456363" y="2946400"/>
          <p14:tracePt t="18393" x="6116638" y="2847975"/>
          <p14:tracePt t="18408" x="5768975" y="2751138"/>
          <p14:tracePt t="18428" x="5330825" y="2652713"/>
          <p14:tracePt t="18440" x="4894263" y="2536825"/>
          <p14:tracePt t="18440" x="4724400" y="2490788"/>
          <p14:tracePt t="18461" x="4510088" y="2473325"/>
          <p14:tracePt t="18473" x="4054475" y="2438400"/>
          <p14:tracePt t="18492" x="3786188" y="2438400"/>
          <p14:tracePt t="18509" x="3616325" y="2438400"/>
          <p14:tracePt t="18525" x="3500438" y="2446338"/>
          <p14:tracePt t="18542" x="3438525" y="2465388"/>
          <p14:tracePt t="18558" x="3394075" y="2482850"/>
          <p14:tracePt t="18576" x="3367088" y="2473325"/>
          <p14:tracePt t="18876" x="3348038" y="2473325"/>
          <p14:tracePt t="18883" x="3322638" y="2465388"/>
          <p14:tracePt t="18892" x="3259138" y="2465388"/>
          <p14:tracePt t="18909" x="3197225" y="2455863"/>
          <p14:tracePt t="18925" x="3133725" y="2455863"/>
          <p14:tracePt t="18941" x="3062288" y="2455863"/>
          <p14:tracePt t="18958" x="2965450" y="2455863"/>
          <p14:tracePt t="18958" x="2928938" y="2455863"/>
          <p14:tracePt t="18976" x="2840038" y="2455863"/>
          <p14:tracePt t="18993" x="2751138" y="2455863"/>
          <p14:tracePt t="19008" x="2670175" y="2455863"/>
          <p14:tracePt t="19026" x="2625725" y="2473325"/>
          <p14:tracePt t="19041" x="2544763" y="2482850"/>
          <p14:tracePt t="19059" x="2500313" y="2490788"/>
          <p14:tracePt t="19074" x="2411413" y="2536825"/>
          <p14:tracePt t="19093" x="2357438" y="2554288"/>
          <p14:tracePt t="19108" x="2312988" y="2598738"/>
          <p14:tracePt t="19126" x="2259013" y="2633663"/>
          <p14:tracePt t="19142" x="2214563" y="2679700"/>
          <p14:tracePt t="19158" x="2170113" y="2724150"/>
          <p14:tracePt t="19174" x="2116138" y="2776538"/>
          <p14:tracePt t="19192" x="2071688" y="2830513"/>
          <p14:tracePt t="19208" x="2044700" y="2867025"/>
          <p14:tracePt t="19225" x="2017713" y="2894013"/>
          <p14:tracePt t="19241" x="1982788" y="2938463"/>
          <p14:tracePt t="19258" x="1946275" y="2955925"/>
          <p14:tracePt t="19258" x="1928813" y="2982913"/>
          <p14:tracePt t="19277" x="1901825" y="3009900"/>
          <p14:tracePt t="19292" x="1866900" y="3071813"/>
          <p14:tracePt t="19309" x="1830388" y="3125788"/>
          <p14:tracePt t="19325" x="1795463" y="3205163"/>
          <p14:tracePt t="19343" x="1768475" y="3268663"/>
          <p14:tracePt t="19359" x="1731963" y="3340100"/>
          <p14:tracePt t="19378" x="1704975" y="3394075"/>
          <p14:tracePt t="19392" x="1704975" y="3402013"/>
          <p14:tracePt t="19407" x="1704975" y="3411538"/>
          <p14:tracePt t="19423" x="1704975" y="3419475"/>
          <p14:tracePt t="19440" x="1704975" y="3411538"/>
          <p14:tracePt t="19707" x="1704975" y="3402013"/>
          <p14:tracePt t="19716" x="1704975" y="3375025"/>
          <p14:tracePt t="19723" x="1687513" y="3313113"/>
          <p14:tracePt t="19741" x="1679575" y="3224213"/>
          <p14:tracePt t="19757" x="1679575" y="3160713"/>
          <p14:tracePt t="19757" x="1670050" y="3133725"/>
          <p14:tracePt t="19777" x="1670050" y="3089275"/>
          <p14:tracePt t="19792" x="1652588" y="3054350"/>
          <p14:tracePt t="19809" x="1643063" y="3027363"/>
          <p14:tracePt t="19824" x="1633538" y="3009900"/>
          <p14:tracePt t="19841" x="1598613" y="2990850"/>
          <p14:tracePt t="19858" x="1554163" y="2982913"/>
          <p14:tracePt t="19874" x="1509713" y="2965450"/>
          <p14:tracePt t="19874" x="1465263" y="2965450"/>
          <p14:tracePt t="19892" x="1401763" y="2965450"/>
          <p14:tracePt t="19908" x="1347788" y="2965450"/>
          <p14:tracePt t="19924" x="1295400" y="2982913"/>
          <p14:tracePt t="19941" x="1268413" y="3000375"/>
          <p14:tracePt t="19958" x="1231900" y="3036888"/>
          <p14:tracePt t="19974" x="1204913" y="3071813"/>
          <p14:tracePt t="19974" x="1187450" y="3098800"/>
          <p14:tracePt t="19992" x="1143000" y="3160713"/>
          <p14:tracePt t="20008" x="1108075" y="3241675"/>
          <p14:tracePt t="20026" x="1062038" y="3340100"/>
          <p14:tracePt t="20042" x="1036638" y="3402013"/>
          <p14:tracePt t="20042" x="1027113" y="3438525"/>
          <p14:tracePt t="20061" x="1027113" y="3465513"/>
          <p14:tracePt t="20073" x="1027113" y="3544888"/>
          <p14:tracePt t="20093" x="1027113" y="3589338"/>
          <p14:tracePt t="20108" x="1027113" y="3652838"/>
          <p14:tracePt t="20124" x="1027113" y="3714750"/>
          <p14:tracePt t="20142" x="1027113" y="3776663"/>
          <p14:tracePt t="20158" x="1044575" y="3840163"/>
          <p14:tracePt t="20175" x="1081088" y="3884613"/>
          <p14:tracePt t="20175" x="1089025" y="3929063"/>
          <p14:tracePt t="20192" x="1160463" y="3983038"/>
          <p14:tracePt t="20208" x="1241425" y="4037013"/>
          <p14:tracePt t="20224" x="1339850" y="4089400"/>
          <p14:tracePt t="20241" x="1428750" y="4143375"/>
          <p14:tracePt t="20259" x="1527175" y="4187825"/>
          <p14:tracePt t="20259" x="1554163" y="4205288"/>
          <p14:tracePt t="20277" x="1608138" y="4224338"/>
          <p14:tracePt t="20290" x="1724025" y="4259263"/>
          <p14:tracePt t="20309" x="1822450" y="4286250"/>
          <p14:tracePt t="20324" x="1911350" y="4303713"/>
          <p14:tracePt t="20342" x="2009775" y="4303713"/>
          <p14:tracePt t="20358" x="2081213" y="4303713"/>
          <p14:tracePt t="20358" x="2116138" y="4303713"/>
          <p14:tracePt t="20377" x="2143125" y="4303713"/>
          <p14:tracePt t="20390" x="2214563" y="4303713"/>
          <p14:tracePt t="20409" x="2241550" y="4286250"/>
          <p14:tracePt t="20424" x="2276475" y="4259263"/>
          <p14:tracePt t="20442" x="2312988" y="4197350"/>
          <p14:tracePt t="20457" x="2357438" y="4098925"/>
          <p14:tracePt t="20457" x="2384425" y="4037013"/>
          <p14:tracePt t="20478" x="2401888" y="3983038"/>
          <p14:tracePt t="20490" x="2428875" y="3840163"/>
          <p14:tracePt t="20510" x="2428875" y="3759200"/>
          <p14:tracePt t="20524" x="2428875" y="3670300"/>
          <p14:tracePt t="20541" x="2428875" y="3589338"/>
          <p14:tracePt t="20559" x="2419350" y="3517900"/>
          <p14:tracePt t="20575" x="2384425" y="3419475"/>
          <p14:tracePt t="20575" x="2384425" y="3384550"/>
          <p14:tracePt t="20594" x="2330450" y="3303588"/>
          <p14:tracePt t="20608" x="2303463" y="3241675"/>
          <p14:tracePt t="20625" x="2268538" y="3205163"/>
          <p14:tracePt t="20641" x="2232025" y="3170238"/>
          <p14:tracePt t="20660" x="2179638" y="3116263"/>
          <p14:tracePt t="20674" x="2133600" y="3089275"/>
          <p14:tracePt t="20674" x="2089150" y="3081338"/>
          <p14:tracePt t="20694" x="2044700" y="3054350"/>
          <p14:tracePt t="20708" x="2000250" y="3044825"/>
          <p14:tracePt t="20725" x="1965325" y="3044825"/>
          <p14:tracePt t="20740" x="1928813" y="3044825"/>
          <p14:tracePt t="20757" x="1901825" y="3036888"/>
          <p14:tracePt t="20757" x="1893888" y="3036888"/>
          <p14:tracePt t="20777" x="1874838" y="3036888"/>
          <p14:tracePt t="20790" x="1822450" y="3036888"/>
          <p14:tracePt t="20809" x="1776413" y="3036888"/>
          <p14:tracePt t="20824" x="1714500" y="3044825"/>
          <p14:tracePt t="20842" x="1670050" y="3089275"/>
          <p14:tracePt t="20857" x="1598613" y="3125788"/>
          <p14:tracePt t="20857" x="1581150" y="3152775"/>
          <p14:tracePt t="20877" x="1562100" y="3160713"/>
          <p14:tracePt t="20890" x="1527175" y="3205163"/>
          <p14:tracePt t="20910" x="1490663" y="3251200"/>
          <p14:tracePt t="20924" x="1465263" y="3295650"/>
          <p14:tracePt t="20941" x="1438275" y="3348038"/>
          <p14:tracePt t="20958" x="1419225" y="3411538"/>
          <p14:tracePt t="20958" x="1401763" y="3429000"/>
          <p14:tracePt t="20977" x="1401763" y="3455988"/>
          <p14:tracePt t="20989" x="1393825" y="3509963"/>
          <p14:tracePt t="21009" x="1384300" y="3562350"/>
          <p14:tracePt t="21025" x="1384300" y="3589338"/>
          <p14:tracePt t="21040" x="1384300" y="3625850"/>
          <p14:tracePt t="21058" x="1384300" y="3670300"/>
          <p14:tracePt t="21074" x="1384300" y="3697288"/>
          <p14:tracePt t="21074" x="1384300" y="3705225"/>
          <p14:tracePt t="21094" x="1384300" y="3741738"/>
          <p14:tracePt t="21108" x="1419225" y="3786188"/>
          <p14:tracePt t="21125" x="1455738" y="3830638"/>
          <p14:tracePt t="21141" x="1527175" y="3867150"/>
          <p14:tracePt t="21141" x="1562100" y="3894138"/>
          <p14:tracePt t="21161" x="1589088" y="3902075"/>
          <p14:tracePt t="21173" x="1679575" y="3938588"/>
          <p14:tracePt t="21194" x="1704975" y="3965575"/>
          <p14:tracePt t="21208" x="1751013" y="3973513"/>
          <p14:tracePt t="21224" x="1795463" y="3973513"/>
          <p14:tracePt t="21240" x="1857375" y="3973513"/>
          <p14:tracePt t="21257" x="1938338" y="3973513"/>
          <p14:tracePt t="21257" x="1955800" y="3973513"/>
          <p14:tracePt t="21277" x="2009775" y="3973513"/>
          <p14:tracePt t="21290" x="2098675" y="3973513"/>
          <p14:tracePt t="21309" x="2133600" y="3938588"/>
          <p14:tracePt t="21324" x="2170113" y="3919538"/>
          <p14:tracePt t="21342" x="2197100" y="3894138"/>
          <p14:tracePt t="21357" x="2241550" y="3830638"/>
          <p14:tracePt t="21357" x="2251075" y="3795713"/>
          <p14:tracePt t="21378" x="2259013" y="3751263"/>
          <p14:tracePt t="21390" x="2276475" y="3608388"/>
          <p14:tracePt t="21409" x="2276475" y="3482975"/>
          <p14:tracePt t="21424" x="2276475" y="3375025"/>
          <p14:tracePt t="21442" x="2276475" y="3232150"/>
          <p14:tracePt t="21457" x="2224088" y="3108325"/>
          <p14:tracePt t="21475" x="2187575" y="3009900"/>
          <p14:tracePt t="21491" x="2108200" y="2938463"/>
          <p14:tracePt t="21508" x="2044700" y="2884488"/>
          <p14:tracePt t="21525" x="1990725" y="2847975"/>
          <p14:tracePt t="21540" x="1938338" y="2822575"/>
          <p14:tracePt t="21559" x="1893888" y="2803525"/>
          <p14:tracePt t="21574" x="1866900" y="2803525"/>
          <p14:tracePt t="21574" x="1839913" y="2803525"/>
          <p14:tracePt t="21593" x="1822450" y="2803525"/>
          <p14:tracePt t="21606" x="1741488" y="2857500"/>
          <p14:tracePt t="21626" x="1679575" y="2928938"/>
          <p14:tracePt t="21642" x="1625600" y="2990850"/>
          <p14:tracePt t="21659" x="1571625" y="3071813"/>
          <p14:tracePt t="21674" x="1536700" y="3152775"/>
          <p14:tracePt t="21674" x="1517650" y="3179763"/>
          <p14:tracePt t="21692" x="1482725" y="3259138"/>
          <p14:tracePt t="21708" x="1465263" y="3322638"/>
          <p14:tracePt t="21724" x="1465263" y="3367088"/>
          <p14:tracePt t="21741" x="1465263" y="3411538"/>
          <p14:tracePt t="21757" x="1465263" y="3455988"/>
          <p14:tracePt t="21775" x="1465263" y="3500438"/>
          <p14:tracePt t="21791" x="1473200" y="3571875"/>
          <p14:tracePt t="21809" x="1490663" y="3625850"/>
          <p14:tracePt t="21824" x="1517650" y="3660775"/>
          <p14:tracePt t="21842" x="1554163" y="3705225"/>
          <p14:tracePt t="21857" x="1581150" y="3741738"/>
          <p14:tracePt t="21857" x="1598613" y="3751263"/>
          <p14:tracePt t="21877" x="1616075" y="3759200"/>
          <p14:tracePt t="21889" x="1616075" y="3768725"/>
          <p14:tracePt t="21907" x="1625600" y="3768725"/>
          <p14:tracePt t="22269" x="1633538" y="3768725"/>
          <p14:tracePt t="22277" x="1643063" y="3768725"/>
          <p14:tracePt t="22291" x="1687513" y="3768725"/>
          <p14:tracePt t="22310" x="1714500" y="3768725"/>
          <p14:tracePt t="22324" x="1758950" y="3768725"/>
          <p14:tracePt t="22342" x="1822450" y="3786188"/>
          <p14:tracePt t="22357" x="1866900" y="3786188"/>
          <p14:tracePt t="22374" x="1946275" y="3786188"/>
          <p14:tracePt t="22390" x="2027238" y="3786188"/>
          <p14:tracePt t="22408" x="2081213" y="3786188"/>
          <p14:tracePt t="22424" x="2108200" y="3786188"/>
          <p14:tracePt t="22440" x="2125663" y="3768725"/>
          <p14:tracePt t="22457" x="2152650" y="3751263"/>
          <p14:tracePt t="22474" x="2170113" y="3687763"/>
          <p14:tracePt t="22490" x="2197100" y="3625850"/>
          <p14:tracePt t="22506" x="2224088" y="3527425"/>
          <p14:tracePt t="22526" x="2224088" y="3438525"/>
          <p14:tracePt t="22539" x="2232025" y="3340100"/>
          <p14:tracePt t="22557" x="2232025" y="3251200"/>
          <p14:tracePt t="22573" x="2232025" y="3170238"/>
          <p14:tracePt t="22573" x="2232025" y="3116263"/>
          <p14:tracePt t="22593" x="2232025" y="3081338"/>
          <p14:tracePt t="22606" x="2205038" y="3009900"/>
          <p14:tracePt t="22625" x="2187575" y="2955925"/>
          <p14:tracePt t="22640" x="2133600" y="2919413"/>
          <p14:tracePt t="22658" x="2089150" y="2884488"/>
          <p14:tracePt t="22674" x="2027238" y="2867025"/>
          <p14:tracePt t="22690" x="1946275" y="2847975"/>
          <p14:tracePt t="22690" x="1911350" y="2840038"/>
          <p14:tracePt t="22708" x="1847850" y="2840038"/>
          <p14:tracePt t="22726" x="1803400" y="2840038"/>
          <p14:tracePt t="22739" x="1768475" y="2830513"/>
          <p14:tracePt t="22759" x="1741488" y="2830513"/>
          <p14:tracePt t="22775" x="1697038" y="2830513"/>
          <p14:tracePt t="22790" x="1643063" y="2830513"/>
          <p14:tracePt t="22790" x="1625600" y="2830513"/>
          <p14:tracePt t="22810" x="1562100" y="2830513"/>
          <p14:tracePt t="22823" x="1517650" y="2840038"/>
          <p14:tracePt t="22841" x="1465263" y="2867025"/>
          <p14:tracePt t="22857" x="1419225" y="2901950"/>
          <p14:tracePt t="22875" x="1384300" y="2928938"/>
          <p14:tracePt t="22890" x="1357313" y="2973388"/>
          <p14:tracePt t="22890" x="1347788" y="2982913"/>
          <p14:tracePt t="22910" x="1312863" y="3036888"/>
          <p14:tracePt t="22924" x="1276350" y="3098800"/>
          <p14:tracePt t="22942" x="1250950" y="3143250"/>
          <p14:tracePt t="22957" x="1223963" y="3197225"/>
          <p14:tracePt t="22957" x="1196975" y="3232150"/>
          <p14:tracePt t="22977" x="1187450" y="3241675"/>
          <p14:tracePt t="22989" x="1152525" y="3313113"/>
          <p14:tracePt t="23009" x="1152525" y="3348038"/>
          <p14:tracePt t="23025" x="1143000" y="3384550"/>
          <p14:tracePt t="23040" x="1133475" y="3411538"/>
          <p14:tracePt t="23058" x="1116013" y="3446463"/>
          <p14:tracePt t="23074" x="1108075" y="3490913"/>
          <p14:tracePt t="23074" x="1098550" y="3500438"/>
          <p14:tracePt t="23093" x="1098550" y="3536950"/>
          <p14:tracePt t="23106" x="1089025" y="3608388"/>
          <p14:tracePt t="23125" x="1081088" y="3633788"/>
          <p14:tracePt t="23140" x="1081088" y="3670300"/>
          <p14:tracePt t="23158" x="1081088" y="3714750"/>
          <p14:tracePt t="23173" x="1081088" y="3732213"/>
          <p14:tracePt t="23173" x="1081088" y="3741738"/>
          <p14:tracePt t="23194" x="1081088" y="3759200"/>
          <p14:tracePt t="23206" x="1081088" y="3786188"/>
          <p14:tracePt t="23226" x="1081088" y="3795713"/>
          <p14:tracePt t="23239" x="1081088" y="3813175"/>
          <p14:tracePt t="23258" x="1081088" y="3830638"/>
          <p14:tracePt t="23273" x="1081088" y="3848100"/>
          <p14:tracePt t="23290" x="1081088" y="3857625"/>
          <p14:tracePt t="23306" x="1089025" y="3884613"/>
          <p14:tracePt t="23324" x="1098550" y="3902075"/>
          <p14:tracePt t="23339" x="1098550" y="3919538"/>
          <p14:tracePt t="23357" x="1108075" y="3929063"/>
          <p14:tracePt t="23375" x="1116013" y="3946525"/>
          <p14:tracePt t="23390" x="1116013" y="3973513"/>
          <p14:tracePt t="23408" x="1116013" y="3983038"/>
          <p14:tracePt t="23431" x="1125538" y="3990975"/>
          <p14:tracePt t="23439" x="1125538" y="4000500"/>
          <p14:tracePt t="23457" x="1125538" y="4010025"/>
          <p14:tracePt t="23508" x="1125538" y="4017963"/>
          <p14:tracePt t="23515" x="1125538" y="4027488"/>
          <p14:tracePt t="23524" x="1143000" y="4037013"/>
          <p14:tracePt t="23539" x="1143000" y="4054475"/>
          <p14:tracePt t="23561" x="1143000" y="4062413"/>
          <p14:tracePt t="23646" x="1152525" y="4062413"/>
          <p14:tracePt t="23985" x="1160463" y="4062413"/>
          <p14:tracePt t="23992" x="1169988" y="4062413"/>
          <p14:tracePt t="24006" x="1250950" y="4062413"/>
          <p14:tracePt t="24025" x="1330325" y="4062413"/>
          <p14:tracePt t="24040" x="1419225" y="4062413"/>
          <p14:tracePt t="24058" x="1509713" y="4062413"/>
          <p14:tracePt t="24073" x="1589088" y="4062413"/>
          <p14:tracePt t="24091" x="1652588" y="4062413"/>
          <p14:tracePt t="24091" x="1687513" y="4062413"/>
          <p14:tracePt t="24109" x="1751013" y="4062413"/>
          <p14:tracePt t="24126" x="1812925" y="4062413"/>
          <p14:tracePt t="24140" x="1866900" y="4062413"/>
          <p14:tracePt t="24159" x="1928813" y="4062413"/>
          <p14:tracePt t="24173" x="1982788" y="4037013"/>
          <p14:tracePt t="24190" x="2027238" y="4017963"/>
          <p14:tracePt t="24190" x="2044700" y="3990975"/>
          <p14:tracePt t="24208" x="2062163" y="3983038"/>
          <p14:tracePt t="24222" x="2108200" y="3938588"/>
          <p14:tracePt t="24240" x="2152650" y="3884613"/>
          <p14:tracePt t="24257" x="2160588" y="3840163"/>
          <p14:tracePt t="24275" x="2197100" y="3776663"/>
          <p14:tracePt t="24289" x="2224088" y="3732213"/>
          <p14:tracePt t="24289" x="2241550" y="3705225"/>
          <p14:tracePt t="24310" x="2251075" y="3670300"/>
          <p14:tracePt t="24324" x="2268538" y="3643313"/>
          <p14:tracePt t="24342" x="2268538" y="3616325"/>
          <p14:tracePt t="24356" x="2276475" y="3589338"/>
          <p14:tracePt t="24374" x="2276475" y="3554413"/>
          <p14:tracePt t="24390" x="2276475" y="3509963"/>
          <p14:tracePt t="24390" x="2276475" y="3473450"/>
          <p14:tracePt t="24409" x="2276475" y="3411538"/>
          <p14:tracePt t="24424" x="2276475" y="3340100"/>
          <p14:tracePt t="24441" x="2276475" y="3259138"/>
          <p14:tracePt t="24457" x="2276475" y="3214688"/>
          <p14:tracePt t="24474" x="2259013" y="3170238"/>
          <p14:tracePt t="24489" x="2241550" y="3133725"/>
          <p14:tracePt t="24506" x="2205038" y="3089275"/>
          <p14:tracePt t="24526" x="2187575" y="3071813"/>
          <p14:tracePt t="24540" x="2170113" y="3044825"/>
          <p14:tracePt t="24558" x="2125663" y="3027363"/>
          <p14:tracePt t="24573" x="2071688" y="3000375"/>
          <p14:tracePt t="24591" x="2027238" y="2990850"/>
          <p14:tracePt t="24606" x="1955800" y="2990850"/>
          <p14:tracePt t="24625" x="1911350" y="2990850"/>
          <p14:tracePt t="24640" x="1884363" y="2990850"/>
          <p14:tracePt t="24659" x="1830388" y="2990850"/>
          <p14:tracePt t="24673" x="1785938" y="3000375"/>
          <p14:tracePt t="24691" x="1751013" y="3027363"/>
          <p14:tracePt t="24707" x="1679575" y="3089275"/>
          <p14:tracePt t="24726" x="1643063" y="3133725"/>
          <p14:tracePt t="24739" x="1589088" y="3205163"/>
          <p14:tracePt t="24759" x="1544638" y="3268663"/>
          <p14:tracePt t="24772" x="1509713" y="3330575"/>
          <p14:tracePt t="24790" x="1500188" y="3394075"/>
          <p14:tracePt t="24790" x="1473200" y="3419475"/>
          <p14:tracePt t="24809" x="1473200" y="3438525"/>
          <p14:tracePt t="24822" x="1455738" y="3500438"/>
          <p14:tracePt t="24841" x="1446213" y="3536950"/>
          <p14:tracePt t="24856" x="1446213" y="3581400"/>
          <p14:tracePt t="24874" x="1446213" y="3598863"/>
          <p14:tracePt t="24890" x="1446213" y="3625850"/>
          <p14:tracePt t="24890" x="1446213" y="3652838"/>
          <p14:tracePt t="24909" x="1446213" y="3670300"/>
          <p14:tracePt t="24923" x="1465263" y="3732213"/>
          <p14:tracePt t="24942" x="1482725" y="3768725"/>
          <p14:tracePt t="24956" x="1509713" y="3795713"/>
          <p14:tracePt t="24956" x="1517650" y="3822700"/>
          <p14:tracePt t="24977" x="1527175" y="3830638"/>
          <p14:tracePt t="24989" x="1562100" y="3867150"/>
          <p14:tracePt t="24989" x="1571625" y="3875088"/>
          <p14:tracePt t="25009" x="1598613" y="3911600"/>
          <p14:tracePt t="25025" x="1616075" y="3929063"/>
          <p14:tracePt t="25040" x="1633538" y="3946525"/>
          <p14:tracePt t="25057" x="1670050" y="3956050"/>
          <p14:tracePt t="25073" x="1687513" y="3973513"/>
          <p14:tracePt t="25091" x="1724025" y="3983038"/>
          <p14:tracePt t="25106" x="1776413" y="3990975"/>
          <p14:tracePt t="25125" x="1803400" y="4000500"/>
          <p14:tracePt t="25140" x="1830388" y="4010025"/>
          <p14:tracePt t="25158" x="1874838" y="4010025"/>
          <p14:tracePt t="25173" x="1893888" y="4010025"/>
          <p14:tracePt t="25173" x="1901825" y="4010025"/>
          <p14:tracePt t="25193" x="1911350" y="4010025"/>
          <p14:tracePt t="25205" x="1946275" y="4010025"/>
          <p14:tracePt t="25226" x="1965325" y="4010025"/>
          <p14:tracePt t="25240" x="1973263" y="4010025"/>
          <p14:tracePt t="25255" x="1982788" y="4010025"/>
          <p14:tracePt t="25272" x="1990725" y="4010025"/>
          <p14:tracePt t="25292" x="2000250" y="4010025"/>
          <p14:tracePt t="25339" x="2017713" y="4010025"/>
          <p14:tracePt t="25369" x="2027238" y="4010025"/>
          <p14:tracePt t="26284" x="2036763" y="4000500"/>
          <p14:tracePt t="26939" x="2036763" y="3973513"/>
          <p14:tracePt t="26947" x="2044700" y="3946525"/>
          <p14:tracePt t="26955" x="2071688" y="3884613"/>
          <p14:tracePt t="26973" x="2098675" y="3795713"/>
          <p14:tracePt t="26989" x="2116138" y="3714750"/>
          <p14:tracePt t="27005" x="2125663" y="3633788"/>
          <p14:tracePt t="27005" x="2125663" y="3598863"/>
          <p14:tracePt t="27024" x="2125663" y="3527425"/>
          <p14:tracePt t="27042" x="2125663" y="3465513"/>
          <p14:tracePt t="27058" x="2125663" y="3402013"/>
          <p14:tracePt t="27076" x="2125663" y="3357563"/>
          <p14:tracePt t="27089" x="2125663" y="3303588"/>
          <p14:tracePt t="27089" x="2116138" y="3286125"/>
          <p14:tracePt t="27109" x="2098675" y="3259138"/>
          <p14:tracePt t="27122" x="2062163" y="3187700"/>
          <p14:tracePt t="27140" x="2027238" y="3133725"/>
          <p14:tracePt t="27156" x="1973263" y="3071813"/>
          <p14:tracePt t="27173" x="1946275" y="3009900"/>
          <p14:tracePt t="27189" x="1911350" y="2955925"/>
          <p14:tracePt t="27206" x="1874838" y="2911475"/>
          <p14:tracePt t="27223" x="1839913" y="2857500"/>
          <p14:tracePt t="27240" x="1822450" y="2830513"/>
          <p14:tracePt t="27256" x="1795463" y="2822575"/>
          <p14:tracePt t="27272" x="1776413" y="2803525"/>
          <p14:tracePt t="27291" x="1741488" y="2795588"/>
          <p14:tracePt t="27305" x="1704975" y="2786063"/>
          <p14:tracePt t="27325" x="1670050" y="2786063"/>
          <p14:tracePt t="27341" x="1633538" y="2786063"/>
          <p14:tracePt t="27357" x="1608138" y="2795588"/>
          <p14:tracePt t="27373" x="1571625" y="2847975"/>
          <p14:tracePt t="27389" x="1536700" y="2894013"/>
          <p14:tracePt t="27405" x="1490663" y="2955925"/>
          <p14:tracePt t="27422" x="1455738" y="3036888"/>
          <p14:tracePt t="27440" x="1455738" y="3081338"/>
          <p14:tracePt t="27455" x="1446213" y="3125788"/>
          <p14:tracePt t="27472" x="1446213" y="3170238"/>
          <p14:tracePt t="27489" x="1446213" y="3214688"/>
          <p14:tracePt t="27506" x="1446213" y="3276600"/>
          <p14:tracePt t="27523" x="1446213" y="3340100"/>
          <p14:tracePt t="27523" x="1446213" y="3375025"/>
          <p14:tracePt t="27542" x="1473200" y="3438525"/>
          <p14:tracePt t="27556" x="1527175" y="3490913"/>
          <p14:tracePt t="27574" x="1589088" y="3554413"/>
          <p14:tracePt t="27589" x="1704975" y="3616325"/>
          <p14:tracePt t="27606" x="1847850" y="3679825"/>
          <p14:tracePt t="27622" x="2081213" y="3741738"/>
          <p14:tracePt t="27640" x="2232025" y="3759200"/>
          <p14:tracePt t="27656" x="2339975" y="3768725"/>
          <p14:tracePt t="27673" x="2438400" y="3786188"/>
          <p14:tracePt t="27689" x="2509838" y="3786188"/>
          <p14:tracePt t="27706" x="2589213" y="3786188"/>
          <p14:tracePt t="27722" x="2670175" y="3786188"/>
          <p14:tracePt t="27740" x="2705100" y="3786188"/>
          <p14:tracePt t="27755" x="2724150" y="3776663"/>
          <p14:tracePt t="27773" x="2741613" y="3751263"/>
          <p14:tracePt t="27791" x="2768600" y="3741738"/>
          <p14:tracePt t="27806" x="2776538" y="3741738"/>
          <p14:tracePt t="27822" x="2786063" y="3732213"/>
          <p14:tracePt t="27839" x="2795588" y="3724275"/>
          <p14:tracePt t="27857" x="2803525" y="3724275"/>
          <p14:tracePt t="27886" x="2813050" y="3724275"/>
          <p14:tracePt t="27916" x="2822575" y="3724275"/>
          <p14:tracePt t="27932" x="2830513" y="3724275"/>
          <p14:tracePt t="27939" x="2847975" y="3724275"/>
          <p14:tracePt t="27955" x="2867025" y="3724275"/>
          <p14:tracePt t="27972" x="2884488" y="3724275"/>
          <p14:tracePt t="27991" x="2919413" y="3724275"/>
          <p14:tracePt t="28006" x="2946400" y="3724275"/>
          <p14:tracePt t="28022" x="2982913" y="3732213"/>
          <p14:tracePt t="28022" x="2990850" y="3732213"/>
          <p14:tracePt t="28041" x="3027363" y="3741738"/>
          <p14:tracePt t="28055" x="3036888" y="3741738"/>
          <p14:tracePt t="28071" x="3044825" y="3741738"/>
          <p14:tracePt t="28093" x="3062288" y="3741738"/>
          <p14:tracePt t="28440" x="3089275" y="3741738"/>
          <p14:tracePt t="28447" x="3125788" y="3741738"/>
          <p14:tracePt t="28455" x="3224213" y="3732213"/>
          <p14:tracePt t="28472" x="3375025" y="3697288"/>
          <p14:tracePt t="28489" x="3589338" y="3679825"/>
          <p14:tracePt t="28505" x="3857625" y="3679825"/>
          <p14:tracePt t="28522" x="4143375" y="3679825"/>
          <p14:tracePt t="28522" x="4241800" y="3679825"/>
          <p14:tracePt t="28540" x="4456113" y="3679825"/>
          <p14:tracePt t="28557" x="4589463" y="3687763"/>
          <p14:tracePt t="28572" x="4679950" y="3697288"/>
          <p14:tracePt t="28590" x="4741863" y="3714750"/>
          <p14:tracePt t="28605" x="4776788" y="3714750"/>
          <p14:tracePt t="28605" x="4786313" y="3714750"/>
          <p14:tracePt t="28625" x="4803775" y="3714750"/>
          <p14:tracePt t="28637" x="4830763" y="3714750"/>
          <p14:tracePt t="29324" x="4867275" y="3670300"/>
          <p14:tracePt t="29332" x="4911725" y="3643313"/>
          <p14:tracePt t="29340" x="5054600" y="3562350"/>
          <p14:tracePt t="29356" x="5197475" y="3465513"/>
          <p14:tracePt t="29373" x="5429250" y="3357563"/>
          <p14:tracePt t="29389" x="5680075" y="3286125"/>
          <p14:tracePt t="29406" x="5973763" y="3232150"/>
          <p14:tracePt t="29421" x="6197600" y="3197225"/>
          <p14:tracePt t="29421" x="6323013" y="3179763"/>
          <p14:tracePt t="29441" x="6589713" y="3160713"/>
          <p14:tracePt t="29456" x="6823075" y="3160713"/>
          <p14:tracePt t="29474" x="7062788" y="3160713"/>
          <p14:tracePt t="29488" x="7232650" y="3160713"/>
          <p14:tracePt t="29488" x="7313613" y="3160713"/>
          <p14:tracePt t="29509" x="7385050" y="3160713"/>
          <p14:tracePt t="29522" x="7510463" y="3160713"/>
          <p14:tracePt t="29522" x="7562850" y="3160713"/>
          <p14:tracePt t="29540" x="7608888" y="3170238"/>
          <p14:tracePt t="29553" x="7732713" y="3170238"/>
          <p14:tracePt t="29572" x="7813675" y="3170238"/>
          <p14:tracePt t="29590" x="7858125" y="3170238"/>
          <p14:tracePt t="29605" x="7885113" y="3170238"/>
          <p14:tracePt t="29623" x="7912100" y="3170238"/>
          <p14:tracePt t="29623" x="7920038" y="3170238"/>
          <p14:tracePt t="29640" x="7939088" y="3170238"/>
          <p14:tracePt t="29948" x="7956550" y="3143250"/>
          <p14:tracePt t="29955" x="7966075" y="3116263"/>
          <p14:tracePt t="29962" x="7974013" y="3108325"/>
          <p14:tracePt t="29971" x="8010525" y="3062288"/>
          <p14:tracePt t="29988" x="8045450" y="3027363"/>
          <p14:tracePt t="30005" x="8081963" y="2990850"/>
          <p14:tracePt t="30021" x="8108950" y="2955925"/>
          <p14:tracePt t="30038" x="8134350" y="2911475"/>
          <p14:tracePt t="30057" x="8153400" y="2894013"/>
          <p14:tracePt t="30072" x="8188325" y="2867025"/>
          <p14:tracePt t="30089" x="8224838" y="2847975"/>
          <p14:tracePt t="30105" x="8242300" y="2830513"/>
          <p14:tracePt t="30105" x="8251825" y="2822575"/>
          <p14:tracePt t="30125" x="8259763" y="2803525"/>
          <p14:tracePt t="30137" x="8286750" y="2795588"/>
          <p14:tracePt t="30158" x="8286750" y="2786063"/>
          <p14:tracePt t="30171" x="8304213" y="2786063"/>
          <p14:tracePt t="30190" x="8313738" y="2786063"/>
          <p14:tracePt t="30209" x="8323263" y="2776538"/>
          <p14:tracePt t="30234" x="8331200" y="2776538"/>
          <p14:tracePt t="30263" x="8340725" y="2776538"/>
          <p14:tracePt t="30709" x="8358188" y="2776538"/>
          <p14:tracePt t="30716" x="8367713" y="2776538"/>
          <p14:tracePt t="30724" x="8385175" y="2776538"/>
          <p14:tracePt t="30738" x="8429625" y="2776538"/>
          <p14:tracePt t="30756" x="8447088" y="2776538"/>
          <p14:tracePt t="30772" x="8466138" y="2776538"/>
          <p14:tracePt t="30788" x="8491538" y="2776538"/>
          <p14:tracePt t="30807" x="8501063" y="2776538"/>
          <p14:tracePt t="30821" x="8501063" y="2786063"/>
          <p14:tracePt t="30870" x="8483600" y="2786063"/>
          <p14:tracePt t="30901" x="8466138" y="2786063"/>
          <p14:tracePt t="30909" x="8420100" y="2786063"/>
          <p14:tracePt t="30921" x="8313738" y="2786063"/>
          <p14:tracePt t="30921" x="8242300" y="2786063"/>
          <p14:tracePt t="30941" x="8062913" y="2751138"/>
          <p14:tracePt t="30956" x="7804150" y="2660650"/>
          <p14:tracePt t="30973" x="7599363" y="2571750"/>
          <p14:tracePt t="30988" x="7385050" y="2465388"/>
          <p14:tracePt t="31007" x="7224713" y="2401888"/>
          <p14:tracePt t="31022" x="7126288" y="2347913"/>
          <p14:tracePt t="31038" x="7037388" y="2322513"/>
          <p14:tracePt t="31038" x="6991350" y="2303463"/>
          <p14:tracePt t="31056" x="6929438" y="2295525"/>
          <p14:tracePt t="31071" x="6902450" y="2295525"/>
          <p14:tracePt t="31089" x="6867525" y="2276475"/>
          <p14:tracePt t="31105" x="6858000" y="2276475"/>
          <p14:tracePt t="31386" x="6840538" y="2276475"/>
          <p14:tracePt t="31394" x="6813550" y="2276475"/>
          <p14:tracePt t="31404" x="6724650" y="2276475"/>
          <p14:tracePt t="31423" x="6572250" y="2276475"/>
          <p14:tracePt t="31423" x="6483350" y="2276475"/>
          <p14:tracePt t="31441" x="6286500" y="2276475"/>
          <p14:tracePt t="31454" x="5813425" y="2259013"/>
          <p14:tracePt t="31472" x="5456238" y="2259013"/>
          <p14:tracePt t="31488" x="5126038" y="2259013"/>
          <p14:tracePt t="31505" x="4768850" y="2259013"/>
          <p14:tracePt t="31521" x="4446588" y="2295525"/>
          <p14:tracePt t="31538" x="4179888" y="2347913"/>
          <p14:tracePt t="31538" x="4081463" y="2374900"/>
          <p14:tracePt t="31557" x="3848100" y="2428875"/>
          <p14:tracePt t="31572" x="3714750" y="2490788"/>
          <p14:tracePt t="31589" x="3608388" y="2517775"/>
          <p14:tracePt t="31605" x="3562350" y="2562225"/>
          <p14:tracePt t="31623" x="3527425" y="2562225"/>
          <p14:tracePt t="31909" x="3473450" y="2562225"/>
          <p14:tracePt t="31918" x="3438525" y="2562225"/>
          <p14:tracePt t="31924" x="3384550" y="2562225"/>
          <p14:tracePt t="31937" x="3268663" y="2571750"/>
          <p14:tracePt t="31937" x="3214688" y="2589213"/>
          <p14:tracePt t="31956" x="3133725" y="2625725"/>
          <p14:tracePt t="31972" x="3044825" y="2652713"/>
          <p14:tracePt t="31988" x="2965450" y="2697163"/>
          <p14:tracePt t="32004" x="2901950" y="2741613"/>
          <p14:tracePt t="32021" x="2822575" y="2795588"/>
          <p14:tracePt t="32038" x="2705100" y="2894013"/>
          <p14:tracePt t="32056" x="2660650" y="2955925"/>
          <p14:tracePt t="32073" x="2608263" y="3000375"/>
          <p14:tracePt t="32087" x="2571750" y="3044825"/>
          <p14:tracePt t="32106" x="2536825" y="3081338"/>
          <p14:tracePt t="32121" x="2500313" y="3116263"/>
          <p14:tracePt t="32121" x="2473325" y="3133725"/>
          <p14:tracePt t="32141" x="2446338" y="3143250"/>
          <p14:tracePt t="32154" x="2393950" y="3179763"/>
          <p14:tracePt t="32173" x="2357438" y="3197225"/>
          <p14:tracePt t="32189" x="2330450" y="3205163"/>
          <p14:tracePt t="32205" x="2303463" y="3214688"/>
          <p14:tracePt t="32221" x="2295525" y="3224213"/>
          <p14:tracePt t="32221" x="2295525" y="3241675"/>
          <p14:tracePt t="32241" x="2286000" y="3241675"/>
          <p14:tracePt t="32253" x="2286000" y="3251200"/>
          <p14:tracePt t="37578" x="2276475" y="3251200"/>
          <p14:tracePt t="38126" x="2251075" y="3251200"/>
          <p14:tracePt t="38133" x="2241550" y="3251200"/>
          <p14:tracePt t="38141" x="2224088" y="3251200"/>
          <p14:tracePt t="38152" x="2133600" y="3251200"/>
          <p14:tracePt t="38173" x="2098675" y="3251200"/>
          <p14:tracePt t="38185" x="1973263" y="3251200"/>
          <p14:tracePt t="38205" x="1874838" y="3251200"/>
          <p14:tracePt t="38220" x="1768475" y="3268663"/>
          <p14:tracePt t="38237" x="1670050" y="3303588"/>
          <p14:tracePt t="38253" x="1589088" y="3348038"/>
          <p14:tracePt t="38269" x="1544638" y="3375025"/>
          <p14:tracePt t="38269" x="1517650" y="3384550"/>
          <p14:tracePt t="38287" x="1465263" y="3419475"/>
          <p14:tracePt t="38304" x="1401763" y="3455988"/>
          <p14:tracePt t="38320" x="1366838" y="3482975"/>
          <p14:tracePt t="38336" x="1322388" y="3517900"/>
          <p14:tracePt t="38354" x="1285875" y="3554413"/>
          <p14:tracePt t="38368" x="1250950" y="3589338"/>
          <p14:tracePt t="38368" x="1241425" y="3598863"/>
          <p14:tracePt t="38389" x="1223963" y="3625850"/>
          <p14:tracePt t="38403" x="1214438" y="3652838"/>
          <p14:tracePt t="38421" x="1187450" y="3670300"/>
          <p14:tracePt t="38435" x="1179513" y="3705225"/>
          <p14:tracePt t="38454" x="1169988" y="3732213"/>
          <p14:tracePt t="38470" x="1152525" y="3795713"/>
          <p14:tracePt t="38470" x="1152525" y="3813175"/>
          <p14:tracePt t="38487" x="1143000" y="3867150"/>
          <p14:tracePt t="38503" x="1143000" y="3919538"/>
          <p14:tracePt t="38519" x="1143000" y="3973513"/>
          <p14:tracePt t="38536" x="1143000" y="4017963"/>
          <p14:tracePt t="38553" x="1160463" y="4081463"/>
          <p14:tracePt t="38569" x="1187450" y="4143375"/>
          <p14:tracePt t="38586" x="1258888" y="4224338"/>
          <p14:tracePt t="38606" x="1312863" y="4286250"/>
          <p14:tracePt t="38618" x="1374775" y="4313238"/>
          <p14:tracePt t="38637" x="1455738" y="4340225"/>
          <p14:tracePt t="38652" x="1536700" y="4348163"/>
          <p14:tracePt t="38652" x="1571625" y="4348163"/>
          <p14:tracePt t="38673" x="1625600" y="4348163"/>
          <p14:tracePt t="38685" x="1741488" y="4348163"/>
          <p14:tracePt t="38704" x="1803400" y="4330700"/>
          <p14:tracePt t="38719" x="1847850" y="4322763"/>
          <p14:tracePt t="38736" x="1901825" y="4295775"/>
          <p14:tracePt t="38753" x="1919288" y="4276725"/>
          <p14:tracePt t="38770" x="1938338" y="4276725"/>
          <p14:tracePt t="38770" x="1946275" y="4268788"/>
          <p14:tracePt t="38787" x="1965325" y="4268788"/>
          <p14:tracePt t="38802" x="1973263" y="4241800"/>
          <p14:tracePt t="39104" x="1982788" y="4214813"/>
          <p14:tracePt t="39110" x="2009775" y="4179888"/>
          <p14:tracePt t="39119" x="2062163" y="4081463"/>
          <p14:tracePt t="39136" x="2125663" y="3983038"/>
          <p14:tracePt t="39153" x="2197100" y="3884613"/>
          <p14:tracePt t="39169" x="2251075" y="3803650"/>
          <p14:tracePt t="39169" x="2259013" y="3759200"/>
          <p14:tracePt t="39189" x="2286000" y="3732213"/>
          <p14:tracePt t="39201" x="2295525" y="3670300"/>
          <p14:tracePt t="39221" x="2312988" y="3608388"/>
          <p14:tracePt t="39236" x="2312988" y="3544888"/>
          <p14:tracePt t="39254" x="2312988" y="3465513"/>
          <p14:tracePt t="39269" x="2295525" y="3375025"/>
          <p14:tracePt t="39269" x="2276475" y="3330575"/>
          <p14:tracePt t="39289" x="2241550" y="3251200"/>
          <p14:tracePt t="39305" x="2214563" y="3160713"/>
          <p14:tracePt t="39319" x="2187575" y="3081338"/>
          <p14:tracePt t="39337" x="2160588" y="3017838"/>
          <p14:tracePt t="39353" x="2133600" y="2938463"/>
          <p14:tracePt t="39370" x="2108200" y="2857500"/>
          <p14:tracePt t="39386" x="2071688" y="2786063"/>
          <p14:tracePt t="39405" x="2062163" y="2751138"/>
          <p14:tracePt t="39419" x="2054225" y="2724150"/>
          <p14:tracePt t="39437" x="2044700" y="2714625"/>
          <p14:tracePt t="39452" x="2044700" y="2697163"/>
          <p14:tracePt t="39469" x="2044700" y="2687638"/>
          <p14:tracePt t="39485" x="2044700" y="2679700"/>
          <p14:tracePt t="39510" x="2044700" y="2670175"/>
          <p14:tracePt t="39633" x="2036763" y="2670175"/>
          <p14:tracePt t="39781" x="2027238" y="2670175"/>
          <p14:tracePt t="39802" x="2009775" y="2670175"/>
          <p14:tracePt t="39818" x="2000250" y="2670175"/>
          <p14:tracePt t="39826" x="1990725" y="2670175"/>
          <p14:tracePt t="39835" x="1973263" y="2670175"/>
          <p14:tracePt t="39853" x="1955800" y="2670175"/>
          <p14:tracePt t="39870" x="1919288" y="2670175"/>
          <p14:tracePt t="39886" x="1874838" y="2679700"/>
          <p14:tracePt t="39904" x="1847850" y="2679700"/>
          <p14:tracePt t="39919" x="1812925" y="2697163"/>
          <p14:tracePt t="39937" x="1795463" y="2697163"/>
          <p14:tracePt t="39952" x="1758950" y="2705100"/>
          <p14:tracePt t="39952" x="1751013" y="2705100"/>
          <p14:tracePt t="39973" x="1741488" y="2705100"/>
          <p14:tracePt t="39985" x="1714500" y="2714625"/>
          <p14:tracePt t="40006" x="1687513" y="2714625"/>
          <p14:tracePt t="40018" x="1652588" y="2724150"/>
          <p14:tracePt t="40035" x="1643063" y="2732088"/>
          <p14:tracePt t="40051" x="1625600" y="2741613"/>
          <p14:tracePt t="40069" x="1598613" y="2759075"/>
          <p14:tracePt t="40069" x="1589088" y="2759075"/>
          <p14:tracePt t="40089" x="1581150" y="2759075"/>
          <p14:tracePt t="40101" x="1562100" y="2768600"/>
          <p14:tracePt t="40120" x="1544638" y="2776538"/>
          <p14:tracePt t="40136" x="1527175" y="2786063"/>
          <p14:tracePt t="40152" x="1509713" y="2786063"/>
          <p14:tracePt t="40169" x="1500188" y="2795588"/>
          <p14:tracePt t="40169" x="1490663" y="2795588"/>
          <p14:tracePt t="40189" x="1482725" y="2795588"/>
          <p14:tracePt t="40201" x="1455738" y="2795588"/>
          <p14:tracePt t="40222" x="1446213" y="2795588"/>
          <p14:tracePt t="40241" x="1438275" y="2795588"/>
          <p14:tracePt t="40265" x="1428750" y="2795588"/>
          <p14:tracePt t="40282" x="1428750" y="2786063"/>
          <p14:tracePt t="40295" x="1428750" y="2759075"/>
          <p14:tracePt t="40303" x="1419225" y="2732088"/>
          <p14:tracePt t="40320" x="1419225" y="2687638"/>
          <p14:tracePt t="40336" x="1419225" y="2643188"/>
          <p14:tracePt t="40352" x="1419225" y="2608263"/>
          <p14:tracePt t="40370" x="1419225" y="2581275"/>
          <p14:tracePt t="40385" x="1419225" y="2554288"/>
          <p14:tracePt t="40403" x="1419225" y="2544763"/>
          <p14:tracePt t="40418" x="1419225" y="2536825"/>
          <p14:tracePt t="40435" x="1419225" y="2527300"/>
          <p14:tracePt t="40457" x="1419225" y="2517775"/>
          <p14:tracePt t="40750" x="1419225" y="2490788"/>
          <p14:tracePt t="40757" x="1419225" y="2473325"/>
          <p14:tracePt t="40768" x="1428750" y="2411413"/>
          <p14:tracePt t="40785" x="1455738" y="2347913"/>
          <p14:tracePt t="40785" x="1473200" y="2322513"/>
          <p14:tracePt t="40803" x="1500188" y="2241550"/>
          <p14:tracePt t="40819" x="1517650" y="2179638"/>
          <p14:tracePt t="40835" x="1562100" y="2125663"/>
          <p14:tracePt t="40852" x="1598613" y="2062163"/>
          <p14:tracePt t="40870" x="1633538" y="2017713"/>
          <p14:tracePt t="40870" x="1652588" y="1990725"/>
          <p14:tracePt t="40888" x="1670050" y="1955800"/>
          <p14:tracePt t="40905" x="1687513" y="1938338"/>
          <p14:tracePt t="40919" x="1714500" y="1901825"/>
          <p14:tracePt t="40936" x="1731963" y="1884363"/>
          <p14:tracePt t="40952" x="1751013" y="1866900"/>
          <p14:tracePt t="40969" x="1785938" y="1839913"/>
          <p14:tracePt t="40985" x="1803400" y="1812925"/>
          <p14:tracePt t="40985" x="1812925" y="1795463"/>
          <p14:tracePt t="41003" x="1847850" y="1758950"/>
          <p14:tracePt t="41019" x="1874838" y="1741488"/>
          <p14:tracePt t="41034" x="1893888" y="1704975"/>
          <p14:tracePt t="41051" x="1911350" y="1687513"/>
          <p14:tracePt t="41068" x="1928813" y="1670050"/>
          <p14:tracePt t="41085" x="1946275" y="1643063"/>
          <p14:tracePt t="41101" x="1973263" y="1625600"/>
          <p14:tracePt t="41121" x="1982788" y="1625600"/>
          <p14:tracePt t="41135" x="1982788" y="1616075"/>
          <p14:tracePt t="41152" x="1990725" y="1616075"/>
          <p14:tracePt t="41168" x="1990725" y="1608138"/>
          <p14:tracePt t="41185" x="2000250" y="1608138"/>
          <p14:tracePt t="42106" x="2000250" y="1598613"/>
          <p14:tracePt t="42182" x="2000250" y="1581150"/>
          <p14:tracePt t="42450" x="2009775" y="1581150"/>
          <p14:tracePt t="42457" x="2017713" y="1581150"/>
          <p14:tracePt t="42480" x="2027238" y="1571625"/>
          <p14:tracePt t="42488" x="2044700" y="1562100"/>
          <p14:tracePt t="42503" x="2054225" y="1562100"/>
          <p14:tracePt t="42518" x="2071688" y="1544638"/>
          <p14:tracePt t="42536" x="2089150" y="1536700"/>
          <p14:tracePt t="42553" x="2098675" y="1527175"/>
          <p14:tracePt t="42571" x="2108200" y="1509713"/>
          <p14:tracePt t="42584" x="2125663" y="1500188"/>
          <p14:tracePt t="42601" x="2125663" y="1490663"/>
          <p14:tracePt t="42618" x="2133600" y="1482725"/>
          <p14:tracePt t="42635" x="2143125" y="1473200"/>
          <p14:tracePt t="42651" x="2143125" y="1465263"/>
          <p14:tracePt t="42673" x="2143125" y="1455738"/>
          <p14:tracePt t="42696" x="2143125" y="1438275"/>
          <p14:tracePt t="42711" x="2143125" y="1428750"/>
          <p14:tracePt t="42734" x="2143125" y="1419225"/>
          <p14:tracePt t="42757" x="2143125" y="1411288"/>
          <p14:tracePt t="42789" x="2133600" y="1411288"/>
          <p14:tracePt t="42834" x="2116138" y="1411288"/>
          <p14:tracePt t="42858" x="2108200" y="1411288"/>
          <p14:tracePt t="42942" x="2098675" y="1411288"/>
          <p14:tracePt t="43911" x="2098675" y="1419225"/>
          <p14:tracePt t="44083" x="2098675" y="1428750"/>
          <p14:tracePt t="44104" x="2098675" y="1446213"/>
          <p14:tracePt t="44120" x="2098675" y="1455738"/>
          <p14:tracePt t="44127" x="2098675" y="1465263"/>
          <p14:tracePt t="44137" x="2133600" y="1482725"/>
          <p14:tracePt t="44152" x="2170113" y="1517650"/>
          <p14:tracePt t="44169" x="2214563" y="1554163"/>
          <p14:tracePt t="44184" x="2312988" y="1643063"/>
          <p14:tracePt t="44202" x="2465388" y="1758950"/>
          <p14:tracePt t="44218" x="2741613" y="1946275"/>
          <p14:tracePt t="44238" x="2867025" y="2054225"/>
          <p14:tracePt t="44252" x="2990850" y="2152650"/>
          <p14:tracePt t="44270" x="3062288" y="2214563"/>
          <p14:tracePt t="44286" x="3125788" y="2286000"/>
          <p14:tracePt t="44286" x="3152775" y="2295525"/>
          <p14:tracePt t="44305" x="3179763" y="2303463"/>
          <p14:tracePt t="44316" x="3197225" y="2330450"/>
          <p14:tracePt t="44316" x="3205163" y="2339975"/>
          <p14:tracePt t="44336" x="3214688" y="2347913"/>
          <p14:tracePt t="44353" x="3241675" y="2357438"/>
          <p14:tracePt t="44367" x="3251200" y="2357438"/>
          <p14:tracePt t="44859" x="3259138" y="2357438"/>
          <p14:tracePt t="44865" x="3268663" y="2347913"/>
          <p14:tracePt t="44873" x="3286125" y="2339975"/>
          <p14:tracePt t="44884" x="3357563" y="2312988"/>
          <p14:tracePt t="44901" x="3490913" y="2268538"/>
          <p14:tracePt t="44921" x="3544888" y="2268538"/>
          <p14:tracePt t="44934" x="3751263" y="2232025"/>
          <p14:tracePt t="44952" x="3875088" y="2214563"/>
          <p14:tracePt t="44968" x="4000500" y="2214563"/>
          <p14:tracePt t="44985" x="4108450" y="2214563"/>
          <p14:tracePt t="45001" x="4197350" y="2214563"/>
          <p14:tracePt t="45018" x="4313238" y="2214563"/>
          <p14:tracePt t="45018" x="4348163" y="2241550"/>
          <p14:tracePt t="45035" x="4465638" y="2268538"/>
          <p14:tracePt t="45051" x="4589463" y="2303463"/>
          <p14:tracePt t="45067" x="4724400" y="2330450"/>
          <p14:tracePt t="45084" x="4840288" y="2374900"/>
          <p14:tracePt t="45102" x="4919663" y="2401888"/>
          <p14:tracePt t="45117" x="4991100" y="2428875"/>
          <p14:tracePt t="45117" x="5018088" y="2428875"/>
          <p14:tracePt t="45138" x="5062538" y="2438400"/>
          <p14:tracePt t="45152" x="5099050" y="2438400"/>
          <p14:tracePt t="45170" x="5116513" y="2446338"/>
          <p14:tracePt t="45184" x="5126038" y="2446338"/>
          <p14:tracePt t="45202" x="5133975" y="2446338"/>
          <p14:tracePt t="45219" x="5143500" y="2446338"/>
          <p14:tracePt t="45576" x="5160963" y="2438400"/>
          <p14:tracePt t="45582" x="5170488" y="2438400"/>
          <p14:tracePt t="45590" x="5187950" y="2428875"/>
          <p14:tracePt t="45601" x="5205413" y="2401888"/>
          <p14:tracePt t="45619" x="5241925" y="2393950"/>
          <p14:tracePt t="45619" x="5259388" y="2393950"/>
          <p14:tracePt t="45638" x="5295900" y="2384425"/>
          <p14:tracePt t="45652" x="5340350" y="2384425"/>
          <p14:tracePt t="45670" x="5375275" y="2374900"/>
          <p14:tracePt t="45685" x="5438775" y="2357438"/>
          <p14:tracePt t="45703" x="5483225" y="2347913"/>
          <p14:tracePt t="45719" x="5527675" y="2339975"/>
          <p14:tracePt t="45719" x="5554663" y="2339975"/>
          <p14:tracePt t="45739" x="5599113" y="2312988"/>
          <p14:tracePt t="45753" x="5634038" y="2303463"/>
          <p14:tracePt t="45770" x="5670550" y="2276475"/>
          <p14:tracePt t="45785" x="5697538" y="2259013"/>
          <p14:tracePt t="45804" x="5732463" y="2232025"/>
          <p14:tracePt t="45819" x="5768975" y="2214563"/>
          <p14:tracePt t="45837" x="5776913" y="2205038"/>
          <p14:tracePt t="45851" x="5803900" y="2187575"/>
          <p14:tracePt t="45869" x="5822950" y="2160588"/>
          <p14:tracePt t="45887" x="5840413" y="2143125"/>
          <p14:tracePt t="45902" x="5848350" y="2133600"/>
          <p14:tracePt t="45918" x="5857875" y="2116138"/>
          <p14:tracePt t="45918" x="5857875" y="2108200"/>
          <p14:tracePt t="45937" x="5857875" y="2071688"/>
          <p14:tracePt t="45954" x="5857875" y="2036763"/>
          <p14:tracePt t="45969" x="5857875" y="1990725"/>
          <p14:tracePt t="45986" x="5857875" y="1965325"/>
          <p14:tracePt t="46001" x="5830888" y="1919288"/>
          <p14:tracePt t="46001" x="5822950" y="1901825"/>
          <p14:tracePt t="46022" x="5813425" y="1884363"/>
          <p14:tracePt t="46034" x="5759450" y="1839913"/>
          <p14:tracePt t="46054" x="5715000" y="1812925"/>
          <p14:tracePt t="46068" x="5670550" y="1803400"/>
          <p14:tracePt t="46086" x="5616575" y="1776413"/>
          <p14:tracePt t="46103" x="5589588" y="1776413"/>
          <p14:tracePt t="46119" x="5554663" y="1776413"/>
          <p14:tracePt t="46119" x="5537200" y="1776413"/>
          <p14:tracePt t="46138" x="5510213" y="1776413"/>
          <p14:tracePt t="46152" x="5483225" y="1776413"/>
          <p14:tracePt t="46170" x="5473700" y="1776413"/>
          <p14:tracePt t="46185" x="5446713" y="1776413"/>
          <p14:tracePt t="46203" x="5429250" y="1795463"/>
          <p14:tracePt t="46217" x="5419725" y="1830388"/>
          <p14:tracePt t="46217" x="5411788" y="1839913"/>
          <p14:tracePt t="46237" x="5402263" y="1847850"/>
          <p14:tracePt t="46250" x="5375275" y="1901825"/>
          <p14:tracePt t="46270" x="5367338" y="1938338"/>
          <p14:tracePt t="46285" x="5357813" y="1973263"/>
          <p14:tracePt t="46302" x="5357813" y="1990725"/>
          <p14:tracePt t="46318" x="5357813" y="2009775"/>
          <p14:tracePt t="46318" x="5357813" y="2036763"/>
          <p14:tracePt t="46337" x="5357813" y="2054225"/>
          <p14:tracePt t="46354" x="5357813" y="2071688"/>
          <p14:tracePt t="46369" x="5357813" y="2098675"/>
          <p14:tracePt t="46386" x="5357813" y="2108200"/>
          <p14:tracePt t="46401" x="5357813" y="2125663"/>
          <p14:tracePt t="46419" x="5357813" y="2143125"/>
          <p14:tracePt t="46434" x="5357813" y="2170113"/>
          <p14:tracePt t="46455" x="5357813" y="2179638"/>
          <p14:tracePt t="46469" x="5357813" y="2187575"/>
          <p14:tracePt t="46486" x="5367338" y="2197100"/>
          <p14:tracePt t="46501" x="5375275" y="2205038"/>
          <p14:tracePt t="46519" x="5375275" y="2214563"/>
          <p14:tracePt t="46534" x="5384800" y="2232025"/>
          <p14:tracePt t="46552" x="5394325" y="2241550"/>
          <p14:tracePt t="46568" x="5411788" y="2251075"/>
          <p14:tracePt t="46585" x="5429250" y="2259013"/>
          <p14:tracePt t="46602" x="5446713" y="2276475"/>
          <p14:tracePt t="46618" x="5483225" y="2276475"/>
          <p14:tracePt t="46618" x="5491163" y="2286000"/>
          <p14:tracePt t="46638" x="5518150" y="2286000"/>
          <p14:tracePt t="46652" x="5554663" y="2295525"/>
          <p14:tracePt t="46670" x="5572125" y="2295525"/>
          <p14:tracePt t="46684" x="5599113" y="2295525"/>
          <p14:tracePt t="46703" x="5626100" y="2295525"/>
          <p14:tracePt t="46719" x="5643563" y="2295525"/>
          <p14:tracePt t="46719" x="5670550" y="2295525"/>
          <p14:tracePt t="46738" x="5680075" y="2295525"/>
          <p14:tracePt t="46750" x="5724525" y="2295525"/>
          <p14:tracePt t="46770" x="5741988" y="2295525"/>
          <p14:tracePt t="46785" x="5759450" y="2295525"/>
          <p14:tracePt t="46802" x="5776913" y="2295525"/>
          <p14:tracePt t="46818" x="5795963" y="2295525"/>
          <p14:tracePt t="46834" x="5803900" y="2286000"/>
          <p14:tracePt t="46851" x="5813425" y="2286000"/>
          <p14:tracePt t="46868" x="5822950" y="2286000"/>
          <p14:tracePt t="46890" x="5822950" y="2276475"/>
          <p14:tracePt t="47760" x="5822950" y="2268538"/>
          <p14:tracePt t="47775" x="5830888" y="2259013"/>
          <p14:tracePt t="47782" x="5840413" y="2259013"/>
          <p14:tracePt t="47790" x="5840413" y="2251075"/>
          <p14:tracePt t="47801" x="5867400" y="2224088"/>
          <p14:tracePt t="47818" x="5884863" y="2214563"/>
          <p14:tracePt t="47835" x="5894388" y="2205038"/>
          <p14:tracePt t="47851" x="5911850" y="2197100"/>
          <p14:tracePt t="47869" x="5919788" y="2187575"/>
          <p14:tracePt t="47883" x="5938838" y="2187575"/>
          <p14:tracePt t="47900" x="5938838" y="2179638"/>
          <p14:tracePt t="47938" x="5946775" y="2179638"/>
          <p14:tracePt t="48014" x="5946775" y="2170113"/>
          <p14:tracePt t="48020" x="5956300" y="2152650"/>
          <p14:tracePt t="48052" x="5965825" y="2152650"/>
          <p14:tracePt t="48067" x="5973763" y="2143125"/>
          <p14:tracePt t="48082" x="5983288" y="2143125"/>
          <p14:tracePt t="48092" x="5991225" y="2143125"/>
          <p14:tracePt t="48100" x="6000750" y="2133600"/>
          <p14:tracePt t="48119" x="6027738" y="2125663"/>
          <p14:tracePt t="48135" x="6037263" y="2125663"/>
          <p14:tracePt t="48151" x="6054725" y="2116138"/>
          <p14:tracePt t="48167" x="6062663" y="2116138"/>
          <p14:tracePt t="48186" x="6089650" y="2108200"/>
          <p14:tracePt t="48201" x="6099175" y="2108200"/>
          <p14:tracePt t="48229" x="6108700" y="2108200"/>
          <p14:tracePt t="48252" x="6116638" y="2108200"/>
          <p14:tracePt t="48313" x="6126163" y="2108200"/>
          <p14:tracePt t="48352" x="6134100" y="2108200"/>
          <p14:tracePt t="48383" x="6143625" y="2108200"/>
          <p14:tracePt t="48407" x="6161088" y="2108200"/>
          <p14:tracePt t="48413" x="6170613" y="2108200"/>
          <p14:tracePt t="48429" x="6180138" y="2108200"/>
          <p14:tracePt t="48444" x="6188075" y="2108200"/>
          <p14:tracePt t="48452" x="6197600" y="2108200"/>
          <p14:tracePt t="48468" x="6215063" y="2108200"/>
          <p14:tracePt t="48485" x="6224588" y="2108200"/>
          <p14:tracePt t="48500" x="6251575" y="2108200"/>
          <p14:tracePt t="48518" x="6259513" y="2108200"/>
          <p14:tracePt t="48537" x="6269038" y="2108200"/>
          <p14:tracePt t="48568" x="6276975" y="2108200"/>
          <p14:tracePt t="49106" x="6286500" y="2108200"/>
          <p14:tracePt t="49175" x="6296025" y="2108200"/>
          <p14:tracePt t="49191" x="6313488" y="2108200"/>
          <p14:tracePt t="49199" x="6330950" y="2108200"/>
          <p14:tracePt t="49213" x="6340475" y="2108200"/>
          <p14:tracePt t="49221" x="6348413" y="2108200"/>
          <p14:tracePt t="49235" x="6402388" y="2108200"/>
          <p14:tracePt t="49254" x="6446838" y="2108200"/>
          <p14:tracePt t="49268" x="6500813" y="2108200"/>
          <p14:tracePt t="49286" x="6572250" y="2108200"/>
          <p14:tracePt t="49301" x="6653213" y="2108200"/>
          <p14:tracePt t="49317" x="6724650" y="2108200"/>
          <p14:tracePt t="49334" x="6804025" y="2108200"/>
          <p14:tracePt t="49334" x="6840538" y="2108200"/>
          <p14:tracePt t="49352" x="6884988" y="2108200"/>
          <p14:tracePt t="49370" x="6929438" y="2108200"/>
          <p14:tracePt t="49385" x="6946900" y="2108200"/>
          <p14:tracePt t="49402" x="6973888" y="2108200"/>
          <p14:tracePt t="49417" x="6983413" y="2108200"/>
          <p14:tracePt t="49438" x="6991350" y="2108200"/>
          <p14:tracePt t="49452" x="7000875" y="2108200"/>
          <p14:tracePt t="49916" x="7027863" y="2108200"/>
          <p14:tracePt t="49921" x="7037388" y="2108200"/>
          <p14:tracePt t="49933" x="7108825" y="2108200"/>
          <p14:tracePt t="49951" x="7205663" y="2108200"/>
          <p14:tracePt t="49969" x="7269163" y="2125663"/>
          <p14:tracePt t="49984" x="7331075" y="2143125"/>
          <p14:tracePt t="50002" x="7385050" y="2170113"/>
          <p14:tracePt t="50017" x="7412038" y="2179638"/>
          <p14:tracePt t="50017" x="7439025" y="2197100"/>
          <p14:tracePt t="50037" x="7456488" y="2197100"/>
          <p14:tracePt t="50049" x="7491413" y="2205038"/>
          <p14:tracePt t="50049" x="7518400" y="2205038"/>
          <p14:tracePt t="50069" x="7562850" y="2214563"/>
          <p14:tracePt t="50084" x="7608888" y="2214563"/>
          <p14:tracePt t="50102" x="7634288" y="2214563"/>
          <p14:tracePt t="50117" x="7661275" y="2214563"/>
          <p14:tracePt t="50134" x="7688263" y="2214563"/>
          <p14:tracePt t="50134" x="7697788" y="2214563"/>
          <p14:tracePt t="50154" x="7715250" y="2214563"/>
          <p14:tracePt t="50167" x="7742238" y="2214563"/>
          <p14:tracePt t="50185" x="7759700" y="2214563"/>
          <p14:tracePt t="50201" x="7786688" y="2205038"/>
          <p14:tracePt t="50219" x="7804150" y="2197100"/>
          <p14:tracePt t="50233" x="7823200" y="2160588"/>
          <p14:tracePt t="50233" x="7831138" y="2152650"/>
          <p14:tracePt t="50253" x="7831138" y="2143125"/>
          <p14:tracePt t="50266" x="7858125" y="2098675"/>
          <p14:tracePt t="50286" x="7867650" y="2062163"/>
          <p14:tracePt t="50301" x="7867650" y="2036763"/>
          <p14:tracePt t="50318" x="7867650" y="2017713"/>
          <p14:tracePt t="50334" x="7867650" y="1982788"/>
          <p14:tracePt t="50351" x="7867650" y="1955800"/>
          <p14:tracePt t="50367" x="7858125" y="1928813"/>
          <p14:tracePt t="50384" x="7804150" y="1893888"/>
          <p14:tracePt t="50402" x="7759700" y="1866900"/>
          <p14:tracePt t="50417" x="7697788" y="1857375"/>
          <p14:tracePt t="50435" x="7634288" y="1839913"/>
          <p14:tracePt t="50450" x="7589838" y="1839913"/>
          <p14:tracePt t="50450" x="7562850" y="1839913"/>
          <p14:tracePt t="50470" x="7518400" y="1839913"/>
          <p14:tracePt t="50484" x="7473950" y="1839913"/>
          <p14:tracePt t="50503" x="7439025" y="1839913"/>
          <p14:tracePt t="50516" x="7394575" y="1857375"/>
          <p14:tracePt t="50535" x="7358063" y="1884363"/>
          <p14:tracePt t="50551" x="7331075" y="1901825"/>
          <p14:tracePt t="50551" x="7313613" y="1919288"/>
          <p14:tracePt t="50568" x="7296150" y="1955800"/>
          <p14:tracePt t="50584" x="7286625" y="2000250"/>
          <p14:tracePt t="50600" x="7259638" y="2036763"/>
          <p14:tracePt t="50617" x="7259638" y="2071688"/>
          <p14:tracePt t="50634" x="7259638" y="2098675"/>
          <p14:tracePt t="50634" x="7259638" y="2108200"/>
          <p14:tracePt t="50654" x="7259638" y="2133600"/>
          <p14:tracePt t="50666" x="7259638" y="2160588"/>
          <p14:tracePt t="50686" x="7259638" y="2179638"/>
          <p14:tracePt t="50702" x="7259638" y="2197100"/>
          <p14:tracePt t="50719" x="7259638" y="2214563"/>
          <p14:tracePt t="50734" x="7259638" y="2224088"/>
          <p14:tracePt t="50750" x="7259638" y="2241550"/>
          <p14:tracePt t="50750" x="7259638" y="2251075"/>
          <p14:tracePt t="50768" x="7259638" y="2268538"/>
          <p14:tracePt t="50783" x="7269163" y="2286000"/>
          <p14:tracePt t="50801" x="7296150" y="2303463"/>
          <p14:tracePt t="50818" x="7304088" y="2303463"/>
          <p14:tracePt t="50833" x="7323138" y="2322513"/>
          <p14:tracePt t="50833" x="7331075" y="2322513"/>
          <p14:tracePt t="50853" x="7340600" y="2339975"/>
          <p14:tracePt t="50868" x="7367588" y="2347913"/>
          <p14:tracePt t="50884" x="7375525" y="2347913"/>
          <p14:tracePt t="50902" x="7394575" y="2357438"/>
          <p14:tracePt t="50917" x="7412038" y="2366963"/>
          <p14:tracePt t="50935" x="7419975" y="2374900"/>
          <p14:tracePt t="50950" x="7446963" y="2374900"/>
          <p14:tracePt t="50950" x="7446963" y="2384425"/>
          <p14:tracePt t="50968" x="7466013" y="2384425"/>
          <p14:tracePt t="50984" x="7473950" y="2384425"/>
          <p14:tracePt t="51000" x="7483475" y="2384425"/>
          <p14:tracePt t="51021" x="7491413" y="2384425"/>
          <p14:tracePt t="51965" x="7483475" y="2384425"/>
          <p14:tracePt t="52370" x="7456488" y="2384425"/>
          <p14:tracePt t="52376" x="7439025" y="2384425"/>
          <p14:tracePt t="52384" x="7358063" y="2401888"/>
          <p14:tracePt t="52401" x="7251700" y="2428875"/>
          <p14:tracePt t="52417" x="7116763" y="2473325"/>
          <p14:tracePt t="52435" x="6884988" y="2562225"/>
          <p14:tracePt t="52450" x="6670675" y="2687638"/>
          <p14:tracePt t="52450" x="6562725" y="2741613"/>
          <p14:tracePt t="52469" x="6419850" y="2840038"/>
          <p14:tracePt t="52484" x="6296025" y="2928938"/>
          <p14:tracePt t="52502" x="6215063" y="3000375"/>
          <p14:tracePt t="52517" x="6161088" y="3044825"/>
          <p14:tracePt t="52536" x="6126163" y="3081338"/>
          <p14:tracePt t="52551" x="6054725" y="3143250"/>
          <p14:tracePt t="52570" x="6027738" y="3152775"/>
          <p14:tracePt t="52582" x="5983288" y="3197225"/>
          <p14:tracePt t="52601" x="5938838" y="3224213"/>
          <p14:tracePt t="52617" x="5902325" y="3232150"/>
          <p14:tracePt t="52633" x="5875338" y="3241675"/>
          <p14:tracePt t="52651" x="5840413" y="3259138"/>
          <p14:tracePt t="52667" x="5795963" y="3259138"/>
          <p14:tracePt t="52685" x="5786438" y="3259138"/>
          <p14:tracePt t="52700" x="5768975" y="3259138"/>
          <p14:tracePt t="52720" x="5759450" y="3259138"/>
          <p14:tracePt t="52737" x="5751513" y="3259138"/>
          <p14:tracePt t="52753" x="5732463" y="3259138"/>
          <p14:tracePt t="52768" x="5724525" y="3259138"/>
          <p14:tracePt t="52799" x="5715000" y="3259138"/>
          <p14:tracePt t="52815" x="5705475" y="3251200"/>
          <p14:tracePt t="52822" x="5705475" y="3241675"/>
          <p14:tracePt t="52833" x="5680075" y="3197225"/>
          <p14:tracePt t="52850" x="5670550" y="3160713"/>
          <p14:tracePt t="52866" x="5634038" y="3089275"/>
          <p14:tracePt t="52884" x="5616575" y="3044825"/>
          <p14:tracePt t="52901" x="5589588" y="2990850"/>
          <p14:tracePt t="52917" x="5562600" y="2965450"/>
          <p14:tracePt t="52934" x="5554663" y="2946400"/>
          <p14:tracePt t="52950" x="5527675" y="2901950"/>
          <p14:tracePt t="52970" x="5518150" y="2894013"/>
          <p14:tracePt t="52982" x="5491163" y="2847975"/>
          <p14:tracePt t="53001" x="5473700" y="2840038"/>
          <p14:tracePt t="53016" x="5456238" y="2813050"/>
          <p14:tracePt t="53033" x="5429250" y="2803525"/>
          <p14:tracePt t="53049" x="5411788" y="2795588"/>
          <p14:tracePt t="53066" x="5394325" y="2786063"/>
          <p14:tracePt t="53066" x="5384800" y="2786063"/>
          <p14:tracePt t="53084" x="5357813" y="2786063"/>
          <p14:tracePt t="53099" x="5340350" y="2786063"/>
          <p14:tracePt t="53116" x="5322888" y="2786063"/>
          <p14:tracePt t="53133" x="5286375" y="2786063"/>
          <p14:tracePt t="53151" x="5259388" y="2786063"/>
          <p14:tracePt t="53167" x="5205413" y="2786063"/>
          <p14:tracePt t="53186" x="5170488" y="2795588"/>
          <p14:tracePt t="53200" x="5133975" y="2813050"/>
          <p14:tracePt t="53218" x="5116513" y="2822575"/>
          <p14:tracePt t="53232" x="5099050" y="2830513"/>
          <p14:tracePt t="53250" x="5089525" y="2840038"/>
          <p14:tracePt t="53267" x="5072063" y="2847975"/>
          <p14:tracePt t="53283" x="5062538" y="2874963"/>
          <p14:tracePt t="53300" x="5054600" y="2874963"/>
          <p14:tracePt t="53316" x="5054600" y="2894013"/>
          <p14:tracePt t="53333" x="5045075" y="2901950"/>
          <p14:tracePt t="53350" x="5045075" y="2919413"/>
          <p14:tracePt t="53366" x="5045075" y="2946400"/>
          <p14:tracePt t="53366" x="5045075" y="2955925"/>
          <p14:tracePt t="53384" x="5045075" y="2990850"/>
          <p14:tracePt t="53402" x="5045075" y="3017838"/>
          <p14:tracePt t="53416" x="5045075" y="3036888"/>
          <p14:tracePt t="53436" x="5054600" y="3062288"/>
          <p14:tracePt t="53450" x="5062538" y="3081338"/>
          <p14:tracePt t="53450" x="5081588" y="3081338"/>
          <p14:tracePt t="53470" x="5089525" y="3089275"/>
          <p14:tracePt t="53470" x="5099050" y="3098800"/>
          <p14:tracePt t="53484" x="5116513" y="3108325"/>
          <p14:tracePt t="53500" x="5143500" y="3108325"/>
          <p14:tracePt t="53516" x="5160963" y="3125788"/>
          <p14:tracePt t="53533" x="5187950" y="3133725"/>
          <p14:tracePt t="53550" x="5214938" y="3133725"/>
          <p14:tracePt t="53567" x="5232400" y="3143250"/>
          <p14:tracePt t="53567" x="5251450" y="3143250"/>
          <p14:tracePt t="53585" x="5276850" y="3143250"/>
          <p14:tracePt t="53600" x="5322888" y="3143250"/>
          <p14:tracePt t="53617" x="5348288" y="3143250"/>
          <p14:tracePt t="53633" x="5429250" y="3143250"/>
          <p14:tracePt t="53653" x="5456238" y="3143250"/>
          <p14:tracePt t="53666" x="5518150" y="3143250"/>
          <p14:tracePt t="53685" x="5554663" y="3143250"/>
          <p14:tracePt t="53700" x="5599113" y="3143250"/>
          <p14:tracePt t="53717" x="5634038" y="3125788"/>
          <p14:tracePt t="53733" x="5661025" y="3116263"/>
          <p14:tracePt t="53749" x="5705475" y="3098800"/>
          <p14:tracePt t="53767" x="5741988" y="3089275"/>
          <p14:tracePt t="53782" x="5786438" y="3054350"/>
          <p14:tracePt t="53800" x="5830888" y="3044825"/>
          <p14:tracePt t="53817" x="5848350" y="3027363"/>
          <p14:tracePt t="53833" x="5867400" y="3009900"/>
          <p14:tracePt t="53850" x="5894388" y="3000375"/>
          <p14:tracePt t="53867" x="5902325" y="2990850"/>
          <p14:tracePt t="53882" x="5919788" y="2973388"/>
          <p14:tracePt t="53901" x="5919788" y="2965450"/>
          <p14:tracePt t="53922" x="5919788" y="2955925"/>
          <p14:tracePt t="53937" x="5919788" y="2938463"/>
          <p14:tracePt t="53953" x="5919788" y="2928938"/>
          <p14:tracePt t="53969" x="5919788" y="2919413"/>
          <p14:tracePt t="53982" x="5919788" y="2901950"/>
          <p14:tracePt t="54001" x="5919788" y="2874963"/>
          <p14:tracePt t="54016" x="5902325" y="2857500"/>
          <p14:tracePt t="54034" x="5867400" y="2840038"/>
          <p14:tracePt t="54049" x="5830888" y="2830513"/>
          <p14:tracePt t="54066" x="5803900" y="2803525"/>
          <p14:tracePt t="54082" x="5741988" y="2786063"/>
          <p14:tracePt t="54102" x="5697538" y="2768600"/>
          <p14:tracePt t="54115" x="5661025" y="2759075"/>
          <p14:tracePt t="54135" x="5616575" y="2759075"/>
          <p14:tracePt t="54151" x="5572125" y="2751138"/>
          <p14:tracePt t="54166" x="5527675" y="2751138"/>
          <p14:tracePt t="54166" x="5518150" y="2751138"/>
          <p14:tracePt t="54186" x="5473700" y="2751138"/>
          <p14:tracePt t="54200" x="5446713" y="2751138"/>
          <p14:tracePt t="54218" x="5419725" y="2751138"/>
          <p14:tracePt t="54233" x="5402263" y="2759075"/>
          <p14:tracePt t="54251" x="5367338" y="2768600"/>
          <p14:tracePt t="54266" x="5348288" y="2776538"/>
          <p14:tracePt t="54266" x="5348288" y="2786063"/>
          <p14:tracePt t="54286" x="5322888" y="2813050"/>
          <p14:tracePt t="54300" x="5303838" y="2830513"/>
          <p14:tracePt t="54318" x="5295900" y="2847975"/>
          <p14:tracePt t="54333" x="5276850" y="2874963"/>
          <p14:tracePt t="54351" x="5268913" y="2901950"/>
          <p14:tracePt t="54366" x="5241925" y="2938463"/>
          <p14:tracePt t="54366" x="5232400" y="2946400"/>
          <p14:tracePt t="54384" x="5224463" y="2982913"/>
          <p14:tracePt t="54401" x="5214938" y="3009900"/>
          <p14:tracePt t="54416" x="5205413" y="3027363"/>
          <p14:tracePt t="54434" x="5205413" y="3054350"/>
          <p14:tracePt t="54450" x="5205413" y="3062288"/>
          <p14:tracePt t="54466" x="5205413" y="3071813"/>
          <p14:tracePt t="54482" x="5205413" y="3098800"/>
          <p14:tracePt t="54501" x="5205413" y="3116263"/>
          <p14:tracePt t="54516" x="5205413" y="3125788"/>
          <p14:tracePt t="54532" x="5205413" y="3133725"/>
          <p14:tracePt t="54549" x="5205413" y="3143250"/>
          <p14:tracePt t="54568" x="5205413" y="3152775"/>
          <p14:tracePt t="54582" x="5241925" y="3160713"/>
          <p14:tracePt t="54601" x="5276850" y="3160713"/>
          <p14:tracePt t="54616" x="5322888" y="3179763"/>
          <p14:tracePt t="54633" x="5357813" y="3179763"/>
          <p14:tracePt t="54651" x="5402263" y="3179763"/>
          <p14:tracePt t="54666" x="5446713" y="3179763"/>
          <p14:tracePt t="54666" x="5473700" y="3179763"/>
          <p14:tracePt t="54686" x="5518150" y="3179763"/>
          <p14:tracePt t="54700" x="5562600" y="3170238"/>
          <p14:tracePt t="54718" x="5608638" y="3160713"/>
          <p14:tracePt t="54733" x="5661025" y="3143250"/>
          <p14:tracePt t="54751" x="5705475" y="3133725"/>
          <p14:tracePt t="54751" x="5732463" y="3125788"/>
          <p14:tracePt t="54769" x="5759450" y="3108325"/>
          <p14:tracePt t="54786" x="5813425" y="3098800"/>
          <p14:tracePt t="54800" x="5840413" y="3098800"/>
          <p14:tracePt t="54818" x="5875338" y="3089275"/>
          <p14:tracePt t="54833" x="5911850" y="3081338"/>
          <p14:tracePt t="54850" x="5929313" y="3062288"/>
          <p14:tracePt t="54867" x="5946775" y="3044825"/>
          <p14:tracePt t="54867" x="5956300" y="3044825"/>
          <p14:tracePt t="54884" x="5983288" y="3036888"/>
          <p14:tracePt t="54901" x="5991225" y="3027363"/>
          <p14:tracePt t="54916" x="6000750" y="3027363"/>
          <p14:tracePt t="54932" x="6000750" y="3017838"/>
          <p14:tracePt t="54949" x="6010275" y="3017838"/>
          <p14:tracePt t="54965" x="6010275" y="3009900"/>
          <p14:tracePt t="54984" x="6018213" y="3000375"/>
          <p14:tracePt t="55007" x="6018213" y="2982913"/>
          <p14:tracePt t="55015" x="6018213" y="2973388"/>
          <p14:tracePt t="55032" x="6018213" y="2955925"/>
          <p14:tracePt t="55049" x="6018213" y="2938463"/>
          <p14:tracePt t="55066" x="6018213" y="2911475"/>
          <p14:tracePt t="55066" x="6010275" y="2901950"/>
          <p14:tracePt t="55084" x="5991225" y="2894013"/>
          <p14:tracePt t="55100" x="5956300" y="2874963"/>
          <p14:tracePt t="55116" x="5911850" y="2847975"/>
          <p14:tracePt t="55133" x="5875338" y="2840038"/>
          <p14:tracePt t="55151" x="5830888" y="2830513"/>
          <p14:tracePt t="55167" x="5786438" y="2813050"/>
          <p14:tracePt t="55186" x="5741988" y="2803525"/>
          <p14:tracePt t="55200" x="5705475" y="2803525"/>
          <p14:tracePt t="55218" x="5661025" y="2803525"/>
          <p14:tracePt t="55233" x="5616575" y="2803525"/>
          <p14:tracePt t="55250" x="5589588" y="2803525"/>
          <p14:tracePt t="55266" x="5554663" y="2803525"/>
          <p14:tracePt t="55283" x="5510213" y="2822575"/>
          <p14:tracePt t="55300" x="5491163" y="2830513"/>
          <p14:tracePt t="55316" x="5473700" y="2840038"/>
          <p14:tracePt t="55333" x="5465763" y="2857500"/>
          <p14:tracePt t="55349" x="5446713" y="2874963"/>
          <p14:tracePt t="55365" x="5446713" y="2884488"/>
          <p14:tracePt t="55382" x="5429250" y="2911475"/>
          <p14:tracePt t="55402" x="5429250" y="2919413"/>
          <p14:tracePt t="55415" x="5429250" y="2938463"/>
          <p14:tracePt t="55435" x="5429250" y="2965450"/>
          <p14:tracePt t="55450" x="5429250" y="2982913"/>
          <p14:tracePt t="55469" x="5429250" y="2990850"/>
          <p14:tracePt t="55481" x="5429250" y="3009900"/>
          <p14:tracePt t="55500" x="5429250" y="3027363"/>
          <p14:tracePt t="55516" x="5429250" y="3036888"/>
          <p14:tracePt t="55531" x="5429250" y="3044825"/>
          <p14:tracePt t="55584" x="5456238" y="3044825"/>
          <p14:tracePt t="55953" x="5473700" y="3044825"/>
          <p14:tracePt t="55962" x="5500688" y="3044825"/>
          <p14:tracePt t="55968" x="5518150" y="3044825"/>
          <p14:tracePt t="55982" x="5616575" y="3044825"/>
          <p14:tracePt t="56001" x="5697538" y="3054350"/>
          <p14:tracePt t="56016" x="5776913" y="3054350"/>
          <p14:tracePt t="56034" x="5848350" y="3054350"/>
          <p14:tracePt t="56049" x="5929313" y="3054350"/>
          <p14:tracePt t="56067" x="6000750" y="3054350"/>
          <p14:tracePt t="56082" x="6089650" y="3054350"/>
          <p14:tracePt t="56102" x="6134100" y="3054350"/>
          <p14:tracePt t="56115" x="6180138" y="3054350"/>
          <p14:tracePt t="56134" x="6215063" y="3054350"/>
          <p14:tracePt t="56150" x="6242050" y="3054350"/>
          <p14:tracePt t="56166" x="6276975" y="3054350"/>
          <p14:tracePt t="56166" x="6286500" y="3054350"/>
          <p14:tracePt t="56185" x="6303963" y="3054350"/>
          <p14:tracePt t="56200" x="6323013" y="3054350"/>
          <p14:tracePt t="56218" x="6340475" y="3054350"/>
          <p14:tracePt t="56232" x="6348413" y="3054350"/>
          <p14:tracePt t="56254" x="6357938" y="3054350"/>
          <p14:tracePt t="56307" x="6367463" y="3054350"/>
          <p14:tracePt t="56639" x="6375400" y="3054350"/>
          <p14:tracePt t="56645" x="6402388" y="3054350"/>
          <p14:tracePt t="56656" x="6411913" y="3054350"/>
          <p14:tracePt t="56665" x="6456363" y="3054350"/>
          <p14:tracePt t="56665" x="6491288" y="3054350"/>
          <p14:tracePt t="56686" x="6518275" y="3054350"/>
          <p14:tracePt t="56698" x="6626225" y="3054350"/>
          <p14:tracePt t="56718" x="6724650" y="3054350"/>
          <p14:tracePt t="56732" x="6796088" y="3054350"/>
          <p14:tracePt t="56751" x="6858000" y="3054350"/>
          <p14:tracePt t="56766" x="6919913" y="3054350"/>
          <p14:tracePt t="56766" x="6956425" y="3054350"/>
          <p14:tracePt t="56785" x="6983413" y="3054350"/>
          <p14:tracePt t="56798" x="7062788" y="3062288"/>
          <p14:tracePt t="56816" x="7108825" y="3071813"/>
          <p14:tracePt t="56832" x="7170738" y="3081338"/>
          <p14:tracePt t="56849" x="7232650" y="3081338"/>
          <p14:tracePt t="56865" x="7296150" y="3081338"/>
          <p14:tracePt t="56883" x="7340600" y="3081338"/>
          <p14:tracePt t="56883" x="7385050" y="3081338"/>
          <p14:tracePt t="56902" x="7429500" y="3081338"/>
          <p14:tracePt t="56916" x="7456488" y="3081338"/>
          <p14:tracePt t="56934" x="7500938" y="3081338"/>
          <p14:tracePt t="56949" x="7545388" y="3081338"/>
          <p14:tracePt t="56949" x="7572375" y="3081338"/>
          <p14:tracePt t="56969" x="7599363" y="3081338"/>
          <p14:tracePt t="56981" x="7643813" y="3081338"/>
          <p14:tracePt t="56981" x="7661275" y="3081338"/>
          <p14:tracePt t="57000" x="7697788" y="3081338"/>
          <p14:tracePt t="57016" x="7715250" y="3081338"/>
          <p14:tracePt t="57032" x="7742238" y="3081338"/>
          <p14:tracePt t="57049" x="7742238" y="3071813"/>
          <p14:tracePt t="57407" x="7759700" y="3044825"/>
          <p14:tracePt t="57415" x="7777163" y="3027363"/>
          <p14:tracePt t="57423" x="7796213" y="3009900"/>
          <p14:tracePt t="57431" x="7840663" y="2946400"/>
          <p14:tracePt t="57449" x="7875588" y="2901950"/>
          <p14:tracePt t="57467" x="7894638" y="2867025"/>
          <p14:tracePt t="57482" x="7920038" y="2840038"/>
          <p14:tracePt t="57482" x="7929563" y="2822575"/>
          <p14:tracePt t="57502" x="7939088" y="2803525"/>
          <p14:tracePt t="57516" x="7939088" y="2776538"/>
          <p14:tracePt t="57533" x="7947025" y="2768600"/>
          <p14:tracePt t="57548" x="7956550" y="2759075"/>
          <p14:tracePt t="57565" x="7956550" y="2751138"/>
          <p14:tracePt t="57582" x="7956550" y="2732088"/>
          <p14:tracePt t="57601" x="7956550" y="2714625"/>
          <p14:tracePt t="57616" x="7956550" y="2705100"/>
          <p14:tracePt t="57633" x="7956550" y="2697163"/>
          <p14:tracePt t="57648" x="7956550" y="2687638"/>
          <p14:tracePt t="57665" x="7956550" y="2670175"/>
          <p14:tracePt t="57683" x="7956550" y="2660650"/>
          <p14:tracePt t="57698" x="7929563" y="2652713"/>
          <p14:tracePt t="57718" x="7894638" y="2625725"/>
          <p14:tracePt t="57732" x="7858125" y="2616200"/>
          <p14:tracePt t="57750" x="7831138" y="2608263"/>
          <p14:tracePt t="57766" x="7796213" y="2608263"/>
          <p14:tracePt t="57766" x="7777163" y="2589213"/>
          <p14:tracePt t="57785" x="7769225" y="2589213"/>
          <p14:tracePt t="57798" x="7715250" y="2589213"/>
          <p14:tracePt t="57818" x="7680325" y="2581275"/>
          <p14:tracePt t="57831" x="7634288" y="2581275"/>
          <p14:tracePt t="57851" x="7599363" y="2581275"/>
          <p14:tracePt t="57865" x="7545388" y="2581275"/>
          <p14:tracePt t="57865" x="7510463" y="2581275"/>
          <p14:tracePt t="57885" x="7483475" y="2581275"/>
          <p14:tracePt t="57898" x="7385050" y="2581275"/>
          <p14:tracePt t="57916" x="7323138" y="2581275"/>
          <p14:tracePt t="57933" x="7277100" y="2581275"/>
          <p14:tracePt t="57949" x="7232650" y="2589213"/>
          <p14:tracePt t="57966" x="7180263" y="2598738"/>
          <p14:tracePt t="57982" x="7153275" y="2598738"/>
          <p14:tracePt t="57982" x="7126288" y="2608263"/>
          <p14:tracePt t="58002" x="7089775" y="2633663"/>
          <p14:tracePt t="58016" x="7062788" y="2643188"/>
          <p14:tracePt t="58033" x="7027863" y="2660650"/>
          <p14:tracePt t="58049" x="7010400" y="2687638"/>
          <p14:tracePt t="58049" x="6983413" y="2697163"/>
          <p14:tracePt t="58069" x="6973888" y="2705100"/>
          <p14:tracePt t="58081" x="6956425" y="2724150"/>
          <p14:tracePt t="58081" x="6946900" y="2751138"/>
          <p14:tracePt t="58101" x="6919913" y="2768600"/>
          <p14:tracePt t="58116" x="6911975" y="2803525"/>
          <p14:tracePt t="58133" x="6894513" y="2822575"/>
          <p14:tracePt t="58149" x="6884988" y="2867025"/>
          <p14:tracePt t="58165" x="6875463" y="2884488"/>
          <p14:tracePt t="58165" x="6858000" y="2911475"/>
          <p14:tracePt t="58185" x="6858000" y="2919413"/>
          <p14:tracePt t="58198" x="6848475" y="2965450"/>
          <p14:tracePt t="58218" x="6840538" y="2982913"/>
          <p14:tracePt t="58232" x="6840538" y="3000375"/>
          <p14:tracePt t="58250" x="6840538" y="3027363"/>
          <p14:tracePt t="58265" x="6840538" y="3036888"/>
          <p14:tracePt t="58281" x="6840538" y="3054350"/>
          <p14:tracePt t="58298" x="6840538" y="3071813"/>
          <p14:tracePt t="58318" x="6840538" y="3089275"/>
          <p14:tracePt t="58331" x="6858000" y="3116263"/>
          <p14:tracePt t="58350" x="6894513" y="3133725"/>
          <p14:tracePt t="58365" x="6929438" y="3160713"/>
          <p14:tracePt t="58382" x="6956425" y="3179763"/>
          <p14:tracePt t="58399" x="7018338" y="3214688"/>
          <p14:tracePt t="58416" x="7037388" y="3214688"/>
          <p14:tracePt t="58433" x="7072313" y="3224213"/>
          <p14:tracePt t="58448" x="7099300" y="3232150"/>
          <p14:tracePt t="58466" x="7134225" y="3232150"/>
          <p14:tracePt t="58482" x="7188200" y="3259138"/>
          <p14:tracePt t="58502" x="7205663" y="3259138"/>
          <p14:tracePt t="58514" x="7277100" y="3259138"/>
          <p14:tracePt t="58532" x="7323138" y="3259138"/>
          <p14:tracePt t="58548" x="7385050" y="3259138"/>
          <p14:tracePt t="58564" x="7429500" y="3259138"/>
          <p14:tracePt t="58582" x="7466013" y="3259138"/>
          <p14:tracePt t="58599" x="7537450" y="3241675"/>
          <p14:tracePt t="58616" x="7562850" y="3232150"/>
          <p14:tracePt t="58632" x="7599363" y="3224213"/>
          <p14:tracePt t="58649" x="7643813" y="3205163"/>
          <p14:tracePt t="58665" x="7697788" y="3187700"/>
          <p14:tracePt t="58665" x="7715250" y="3187700"/>
          <p14:tracePt t="58686" x="7742238" y="3170238"/>
          <p14:tracePt t="58698" x="7796213" y="3152775"/>
          <p14:tracePt t="58719" x="7831138" y="3125788"/>
          <p14:tracePt t="58732" x="7848600" y="3116263"/>
          <p14:tracePt t="58749" x="7867650" y="3108325"/>
          <p14:tracePt t="58765" x="7894638" y="3098800"/>
          <p14:tracePt t="58782" x="7902575" y="3089275"/>
          <p14:tracePt t="58799" x="7929563" y="3054350"/>
          <p14:tracePt t="58816" x="7939088" y="3044825"/>
          <p14:tracePt t="58831" x="7966075" y="3017838"/>
          <p14:tracePt t="58848" x="7974013" y="2982913"/>
          <p14:tracePt t="58865" x="7983538" y="2938463"/>
          <p14:tracePt t="58882" x="7983538" y="2901950"/>
          <p14:tracePt t="58899" x="7983538" y="2830513"/>
          <p14:tracePt t="58917" x="7983538" y="2803525"/>
          <p14:tracePt t="58935" x="7983538" y="2768600"/>
          <p14:tracePt t="58948" x="7983538" y="2741613"/>
          <p14:tracePt t="58966" x="7974013" y="2705100"/>
          <p14:tracePt t="58982" x="7939088" y="2687638"/>
          <p14:tracePt t="58998" x="7867650" y="2633663"/>
          <p14:tracePt t="59016" x="7823200" y="2608263"/>
          <p14:tracePt t="59032" x="7769225" y="2598738"/>
          <p14:tracePt t="59048" x="7724775" y="2589213"/>
          <p14:tracePt t="59066" x="7697788" y="2589213"/>
          <p14:tracePt t="59082" x="7661275" y="2589213"/>
          <p14:tracePt t="59082" x="7653338" y="2581275"/>
          <p14:tracePt t="59102" x="7634288" y="2581275"/>
          <p14:tracePt t="59114" x="7589838" y="2581275"/>
          <p14:tracePt t="59134" x="7572375" y="2581275"/>
          <p14:tracePt t="59150" x="7554913" y="2581275"/>
          <p14:tracePt t="59165" x="7518400" y="2581275"/>
          <p14:tracePt t="59183" x="7500938" y="2581275"/>
          <p14:tracePt t="59199" x="7473950" y="2581275"/>
          <p14:tracePt t="59217" x="7456488" y="2581275"/>
          <p14:tracePt t="59232" x="7439025" y="2589213"/>
          <p14:tracePt t="59250" x="7429500" y="2608263"/>
          <p14:tracePt t="59265" x="7402513" y="2616200"/>
          <p14:tracePt t="59283" x="7385050" y="2643188"/>
          <p14:tracePt t="59298" x="7358063" y="2687638"/>
          <p14:tracePt t="59317" x="7331075" y="2714625"/>
          <p14:tracePt t="59331" x="7313613" y="2751138"/>
          <p14:tracePt t="59350" x="7304088" y="2768600"/>
          <p14:tracePt t="59365" x="7296150" y="2803525"/>
          <p14:tracePt t="59365" x="7296150" y="2813050"/>
          <p14:tracePt t="59385" x="7277100" y="2822575"/>
          <p14:tracePt t="59397" x="7277100" y="2830513"/>
          <p14:tracePt t="59414" x="7269163" y="2847975"/>
          <p14:tracePt t="59433" x="7269163" y="2857500"/>
          <p14:tracePt t="59448" x="7269163" y="2874963"/>
          <p14:tracePt t="59464" x="7269163" y="2894013"/>
          <p14:tracePt t="59482" x="7269163" y="2901950"/>
          <p14:tracePt t="59501" x="7269163" y="2911475"/>
          <p14:tracePt t="59515" x="7269163" y="2919413"/>
          <p14:tracePt t="59532" x="7269163" y="2928938"/>
          <p14:tracePt t="59548" x="7286625" y="2946400"/>
          <p14:tracePt t="59564" x="7296150" y="2955925"/>
          <p14:tracePt t="59582" x="7313613" y="2965450"/>
          <p14:tracePt t="59601" x="7323138" y="2965450"/>
          <p14:tracePt t="59615" x="7331075" y="2973388"/>
          <p14:tracePt t="59633" x="7340600" y="2982913"/>
          <p14:tracePt t="59648" x="7358063" y="2982913"/>
          <p14:tracePt t="59664" x="7367588" y="2982913"/>
          <p14:tracePt t="59681" x="7375525" y="2982913"/>
          <p14:tracePt t="59700" x="7375525" y="2990850"/>
          <p14:tracePt t="59714" x="7385050" y="2990850"/>
          <p14:tracePt t="59731" x="7394575" y="2990850"/>
          <p14:tracePt t="59747" x="7394575" y="3000375"/>
          <p14:tracePt t="59764" x="7402513" y="3000375"/>
          <p14:tracePt t="59781" x="7412038" y="3000375"/>
          <p14:tracePt t="59797" x="7429500" y="3000375"/>
          <p14:tracePt t="59848" x="7439025" y="3000375"/>
          <p14:tracePt t="59877" x="7446963" y="3000375"/>
          <p14:tracePt t="59916" x="7456488" y="3000375"/>
          <p14:tracePt t="60038" x="7456488" y="3017838"/>
          <p14:tracePt t="60154" x="7466013" y="3017838"/>
          <p14:tracePt t="60161" x="7473950" y="3017838"/>
          <p14:tracePt t="60193" x="7483475" y="3027363"/>
          <p14:tracePt t="60208" x="7491413" y="3027363"/>
          <p14:tracePt t="60217" x="7527925" y="3027363"/>
          <p14:tracePt t="60232" x="7562850" y="3036888"/>
          <p14:tracePt t="60250" x="7589838" y="3036888"/>
          <p14:tracePt t="60264" x="7643813" y="3044825"/>
          <p14:tracePt t="60284" x="7670800" y="3044825"/>
          <p14:tracePt t="60297" x="7688263" y="3044825"/>
          <p14:tracePt t="60314" x="7724775" y="3044825"/>
          <p14:tracePt t="60332" x="7732713" y="3044825"/>
          <p14:tracePt t="60348" x="7742238" y="3044825"/>
          <p14:tracePt t="60364" x="7759700" y="3044825"/>
          <p14:tracePt t="60381" x="7769225" y="3044825"/>
          <p14:tracePt t="60397" x="7777163" y="3044825"/>
          <p14:tracePt t="60414" x="7804150" y="3044825"/>
          <p14:tracePt t="60433" x="7823200" y="3044825"/>
          <p14:tracePt t="60448" x="7823200" y="3036888"/>
          <p14:tracePt t="60464" x="7840663" y="3036888"/>
          <p14:tracePt t="60481" x="7848600" y="3027363"/>
          <p14:tracePt t="60497" x="7867650" y="3009900"/>
          <p14:tracePt t="60515" x="7885113" y="3000375"/>
          <p14:tracePt t="60532" x="7885113" y="2990850"/>
          <p14:tracePt t="60547" x="7894638" y="2982913"/>
          <p14:tracePt t="60564" x="7894638" y="2973388"/>
          <p14:tracePt t="60581" x="7902575" y="2965450"/>
          <p14:tracePt t="60597" x="7902575" y="2938463"/>
          <p14:tracePt t="60615" x="7902575" y="2928938"/>
          <p14:tracePt t="60631" x="7902575" y="2919413"/>
          <p14:tracePt t="60647" x="7902575" y="2911475"/>
          <p14:tracePt t="60664" x="7902575" y="2894013"/>
          <p14:tracePt t="60683" x="7902575" y="2884488"/>
          <p14:tracePt t="60697" x="7902575" y="2857500"/>
          <p14:tracePt t="60718" x="7902575" y="2847975"/>
          <p14:tracePt t="60730" x="7902575" y="2840038"/>
          <p14:tracePt t="60749" x="7902575" y="2830513"/>
          <p14:tracePt t="60769" x="7902575" y="2822575"/>
          <p14:tracePt t="60793" x="7902575" y="2813050"/>
          <p14:tracePt t="61741" x="7912100" y="2813050"/>
          <p14:tracePt t="61800" x="7920038" y="2813050"/>
          <p14:tracePt t="61808" x="7939088" y="2813050"/>
          <p14:tracePt t="61816" x="7956550" y="2813050"/>
          <p14:tracePt t="61832" x="7983538" y="2813050"/>
          <p14:tracePt t="61849" x="8010525" y="2813050"/>
          <p14:tracePt t="61864" x="8027988" y="2813050"/>
          <p14:tracePt t="61882" x="8045450" y="2813050"/>
          <p14:tracePt t="61896" x="8054975" y="2813050"/>
          <p14:tracePt t="61913" x="8081963" y="2813050"/>
          <p14:tracePt t="61913" x="8089900" y="2813050"/>
          <p14:tracePt t="61933" x="8099425" y="2813050"/>
          <p14:tracePt t="61948" x="8108950" y="2813050"/>
          <p14:tracePt t="61964" x="8126413" y="2813050"/>
          <p14:tracePt t="61981" x="8153400" y="2813050"/>
          <p14:tracePt t="61999" x="8161338" y="2813050"/>
          <p14:tracePt t="62014" x="8188325" y="2813050"/>
          <p14:tracePt t="62031" x="8215313" y="2813050"/>
          <p14:tracePt t="62048" x="8224838" y="2813050"/>
          <p14:tracePt t="62064" x="8242300" y="2813050"/>
          <p14:tracePt t="62081" x="8251825" y="2813050"/>
          <p14:tracePt t="62097" x="8269288" y="2813050"/>
          <p14:tracePt t="62114" x="8286750" y="2813050"/>
          <p14:tracePt t="62130" x="8304213" y="2813050"/>
          <p14:tracePt t="62150" x="8313738" y="2813050"/>
          <p14:tracePt t="62170" x="8323263" y="2813050"/>
          <p14:tracePt t="62193" x="8331200" y="2813050"/>
          <p14:tracePt t="62208" x="8340725" y="2813050"/>
          <p14:tracePt t="62223" x="8348663" y="2813050"/>
          <p14:tracePt t="62239" x="8348663" y="2795588"/>
          <p14:tracePt t="62247" x="8367713" y="2795588"/>
          <p14:tracePt t="62264" x="8385175" y="2776538"/>
          <p14:tracePt t="62281" x="8394700" y="2759075"/>
          <p14:tracePt t="62298" x="8402638" y="2714625"/>
          <p14:tracePt t="62314" x="8429625" y="2652713"/>
          <p14:tracePt t="62332" x="8439150" y="2589213"/>
          <p14:tracePt t="62349" x="8456613" y="2544763"/>
          <p14:tracePt t="62364" x="8466138" y="2482850"/>
          <p14:tracePt t="62383" x="8466138" y="2455863"/>
          <p14:tracePt t="62383" x="8466138" y="2428875"/>
          <p14:tracePt t="62401" x="8466138" y="2411413"/>
          <p14:tracePt t="62413" x="8466138" y="2374900"/>
          <p14:tracePt t="62413" x="8466138" y="2347913"/>
          <p14:tracePt t="62434" x="8466138" y="2322513"/>
          <p14:tracePt t="62448" x="8466138" y="2286000"/>
          <p14:tracePt t="62465" x="8466138" y="2241550"/>
          <p14:tracePt t="62481" x="8466138" y="2214563"/>
          <p14:tracePt t="62499" x="8466138" y="2179638"/>
          <p14:tracePt t="62514" x="8439150" y="2133600"/>
          <p14:tracePt t="62533" x="8429625" y="2108200"/>
          <p14:tracePt t="62548" x="8412163" y="2081213"/>
          <p14:tracePt t="62566" x="8394700" y="2062163"/>
          <p14:tracePt t="62581" x="8340725" y="2044700"/>
          <p14:tracePt t="62602" x="8313738" y="2027238"/>
          <p14:tracePt t="62613" x="8259763" y="2009775"/>
          <p14:tracePt t="62633" x="8205788" y="1990725"/>
          <p14:tracePt t="62648" x="8143875" y="1990725"/>
          <p14:tracePt t="62665" x="8099425" y="1990725"/>
          <p14:tracePt t="62682" x="8054975" y="1990725"/>
          <p14:tracePt t="62697" x="7991475" y="1990725"/>
          <p14:tracePt t="62697" x="7974013" y="1990725"/>
          <p14:tracePt t="62718" x="7947025" y="2000250"/>
          <p14:tracePt t="62729" x="7867650" y="2017713"/>
          <p14:tracePt t="62749" x="7831138" y="2027238"/>
          <p14:tracePt t="62764" x="7804150" y="2044700"/>
          <p14:tracePt t="62782" x="7786688" y="2044700"/>
          <p14:tracePt t="62797" x="7777163" y="2044700"/>
          <p14:tracePt t="62813" x="7769225" y="2044700"/>
          <p14:tracePt t="62830" x="7777163" y="2044700"/>
          <p14:tracePt t="63008" x="7796213" y="2036763"/>
          <p14:tracePt t="63015" x="7804150" y="2036763"/>
          <p14:tracePt t="63030" x="7831138" y="2017713"/>
          <p14:tracePt t="63048" x="7848600" y="2017713"/>
          <p14:tracePt t="63066" x="7875588" y="2009775"/>
          <p14:tracePt t="63081" x="7902575" y="2009775"/>
          <p14:tracePt t="63081" x="7912100" y="2009775"/>
          <p14:tracePt t="63101" x="7920038" y="2009775"/>
          <p14:tracePt t="63113" x="7966075" y="2009775"/>
          <p14:tracePt t="63133" x="7983538" y="2009775"/>
          <p14:tracePt t="63148" x="8010525" y="2009775"/>
          <p14:tracePt t="63163" x="8045450" y="2009775"/>
          <p14:tracePt t="63182" x="8054975" y="2009775"/>
          <p14:tracePt t="63197" x="8072438" y="2009775"/>
          <p14:tracePt t="63213" x="8108950" y="2027238"/>
          <p14:tracePt t="63213" x="8116888" y="2036763"/>
          <p14:tracePt t="63232" x="8126413" y="2044700"/>
          <p14:tracePt t="63248" x="8153400" y="2054225"/>
          <p14:tracePt t="63264" x="8161338" y="2062163"/>
          <p14:tracePt t="63282" x="8170863" y="2081213"/>
          <p14:tracePt t="63297" x="8180388" y="2098675"/>
          <p14:tracePt t="63297" x="8180388" y="2108200"/>
          <p14:tracePt t="63317" x="8188325" y="2116138"/>
          <p14:tracePt t="63331" x="8197850" y="2133600"/>
          <p14:tracePt t="63348" x="8197850" y="2143125"/>
          <p14:tracePt t="63363" x="8205788" y="2170113"/>
          <p14:tracePt t="63382" x="8205788" y="2187575"/>
          <p14:tracePt t="63397" x="8224838" y="2205038"/>
          <p14:tracePt t="63414" x="8224838" y="2224088"/>
          <p14:tracePt t="63414" x="8232775" y="2241550"/>
          <p14:tracePt t="63434" x="8232775" y="2268538"/>
          <p14:tracePt t="63448" x="8242300" y="2286000"/>
          <p14:tracePt t="63465" x="8242300" y="2322513"/>
          <p14:tracePt t="63481" x="8242300" y="2347913"/>
          <p14:tracePt t="63498" x="8242300" y="2374900"/>
          <p14:tracePt t="63513" x="8242300" y="2401888"/>
          <p14:tracePt t="63513" x="8242300" y="2428875"/>
          <p14:tracePt t="63532" x="8242300" y="2455863"/>
          <p14:tracePt t="63548" x="8242300" y="2482850"/>
          <p14:tracePt t="63566" x="8242300" y="2500313"/>
          <p14:tracePt t="63580" x="8242300" y="2527300"/>
          <p14:tracePt t="63599" x="8242300" y="2544763"/>
          <p14:tracePt t="63613" x="8242300" y="2562225"/>
          <p14:tracePt t="63613" x="8242300" y="2571750"/>
          <p14:tracePt t="63632" x="8242300" y="2589213"/>
          <p14:tracePt t="63648" x="8242300" y="2608263"/>
          <p14:tracePt t="63664" x="8242300" y="2633663"/>
          <p14:tracePt t="63682" x="8242300" y="2652713"/>
          <p14:tracePt t="63697" x="8242300" y="2670175"/>
          <p14:tracePt t="63697" x="8242300" y="2679700"/>
          <p14:tracePt t="63718" x="8242300" y="2697163"/>
          <p14:tracePt t="63730" x="8215313" y="2732088"/>
          <p14:tracePt t="63749" x="8215313" y="2768600"/>
          <p14:tracePt t="63764" x="8205788" y="2795588"/>
          <p14:tracePt t="63783" x="8188325" y="2822575"/>
          <p14:tracePt t="63797" x="8188325" y="2840038"/>
          <p14:tracePt t="63797" x="8180388" y="2847975"/>
          <p14:tracePt t="63817" x="8180388" y="2857500"/>
          <p14:tracePt t="63829" x="8170863" y="2894013"/>
          <p14:tracePt t="63849" x="8153400" y="2901950"/>
          <p14:tracePt t="63879" x="8153400" y="2911475"/>
          <p14:tracePt t="63885" x="8143875" y="2911475"/>
          <p14:tracePt t="63901" x="8143875" y="2919413"/>
          <p14:tracePt t="63913" x="8134350" y="2928938"/>
          <p14:tracePt t="63931" x="8134350" y="2938463"/>
          <p14:tracePt t="63955" x="8126413" y="2938463"/>
          <p14:tracePt t="63963" x="8126413" y="2955925"/>
          <p14:tracePt t="63980" x="8126413" y="2965450"/>
          <p14:tracePt t="64009" x="8126413" y="2973388"/>
          <p14:tracePt t="64033" x="8116888" y="2973388"/>
          <p14:tracePt t="64048" x="8116888" y="2982913"/>
          <p14:tracePt t="64065" x="8108950" y="2982913"/>
          <p14:tracePt t="64095" x="8108950" y="2973388"/>
          <p14:tracePt t="64485" x="8126413" y="2955925"/>
          <p14:tracePt t="64493" x="8143875" y="2946400"/>
          <p14:tracePt t="64501" x="8153400" y="2938463"/>
          <p14:tracePt t="64513" x="8197850" y="2901950"/>
          <p14:tracePt t="64530" x="8286750" y="2857500"/>
          <p14:tracePt t="64548" x="8367713" y="2840038"/>
          <p14:tracePt t="64563" x="8420100" y="2840038"/>
          <p14:tracePt t="64580" x="8483600" y="2830513"/>
          <p14:tracePt t="64597" x="8537575" y="2830513"/>
          <p14:tracePt t="64614" x="8582025" y="2830513"/>
          <p14:tracePt t="64630" x="8634413" y="2830513"/>
          <p14:tracePt t="64650" x="8680450" y="2840038"/>
          <p14:tracePt t="64663" x="8715375" y="2847975"/>
          <p14:tracePt t="64683" x="8751888" y="2874963"/>
          <p14:tracePt t="64697" x="8796338" y="2894013"/>
          <p14:tracePt t="64697" x="8804275" y="2894013"/>
          <p14:tracePt t="64717" x="8840788" y="2894013"/>
          <p14:tracePt t="64729" x="8867775" y="2911475"/>
          <p14:tracePt t="64729" x="8894763" y="2919413"/>
          <p14:tracePt t="64749" x="8929688" y="2919413"/>
          <p14:tracePt t="64763" x="8974138" y="2919413"/>
          <p14:tracePt t="64781" x="9001125" y="2919413"/>
          <p14:tracePt t="64797" x="9045575" y="2919413"/>
          <p14:tracePt t="64797" x="9063038" y="2919413"/>
          <p14:tracePt t="64817" x="9082088" y="2919413"/>
          <p14:tracePt t="64829" x="9126538" y="2884488"/>
          <p14:tracePt t="64849" x="9161463" y="2867025"/>
          <p14:tracePt t="64864" x="9188450" y="2840038"/>
          <p14:tracePt t="64882" x="9205913" y="2822575"/>
          <p14:tracePt t="64898" x="9242425" y="2803525"/>
          <p14:tracePt t="64914" x="9277350" y="2795588"/>
          <p14:tracePt t="64929" x="9296400" y="2768600"/>
          <p14:tracePt t="64929" x="9304338" y="2759075"/>
          <p14:tracePt t="64947" x="9313863" y="2751138"/>
          <p14:tracePt t="64962" x="9340850" y="2732088"/>
          <p14:tracePt t="64979" x="9348788" y="2724150"/>
          <p14:tracePt t="64997" x="9358313" y="2705100"/>
          <p14:tracePt t="65012" x="9367838" y="2697163"/>
          <p14:tracePt t="65030" x="9375775" y="2687638"/>
          <p14:tracePt t="65045" x="9385300" y="2670175"/>
          <p14:tracePt t="65065" x="9385300" y="2652713"/>
          <p14:tracePt t="65080" x="9402763" y="2616200"/>
          <p14:tracePt t="65098" x="9402763" y="2581275"/>
          <p14:tracePt t="65114" x="9402763" y="2544763"/>
          <p14:tracePt t="65134" x="9402763" y="2509838"/>
          <p14:tracePt t="65147" x="9402763" y="2490788"/>
          <p14:tracePt t="65165" x="9402763" y="2455863"/>
          <p14:tracePt t="65181" x="9402763" y="2438400"/>
          <p14:tracePt t="65197" x="9385300" y="2419350"/>
          <p14:tracePt t="65197" x="9385300" y="2411413"/>
          <p14:tracePt t="65217" x="9375775" y="2384425"/>
          <p14:tracePt t="65229" x="9358313" y="2339975"/>
          <p14:tracePt t="65249" x="9340850" y="2322513"/>
          <p14:tracePt t="65264" x="9323388" y="2303463"/>
          <p14:tracePt t="65281" x="9313863" y="2268538"/>
          <p14:tracePt t="65297" x="9304338" y="2259013"/>
          <p14:tracePt t="65313" x="9277350" y="2232025"/>
          <p14:tracePt t="65330" x="9259888" y="2197100"/>
          <p14:tracePt t="65348" x="9251950" y="2179638"/>
          <p14:tracePt t="65363" x="9242425" y="2170113"/>
          <p14:tracePt t="65382" x="9232900" y="2170113"/>
          <p14:tracePt t="65396" x="9205913" y="2160588"/>
          <p14:tracePt t="65416" x="9197975" y="2152650"/>
          <p14:tracePt t="65430" x="9188450" y="2152650"/>
          <p14:tracePt t="65446" x="9170988" y="2152650"/>
          <p14:tracePt t="65465" x="9161463" y="2152650"/>
          <p14:tracePt t="65479" x="9144000" y="2152650"/>
          <p14:tracePt t="65496" x="9126538" y="2152650"/>
          <p14:tracePt t="65513" x="9117013" y="2152650"/>
          <p14:tracePt t="65529" x="9109075" y="2152650"/>
          <p14:tracePt t="65546" x="9090025" y="2152650"/>
          <p14:tracePt t="65565" x="9082088" y="2152650"/>
          <p14:tracePt t="65579" x="9063038" y="2160588"/>
          <p14:tracePt t="65597" x="9045575" y="2170113"/>
          <p14:tracePt t="65614" x="9037638" y="2197100"/>
          <p14:tracePt t="65634" x="9028113" y="2224088"/>
          <p14:tracePt t="65648" x="9010650" y="2241550"/>
          <p14:tracePt t="65663" x="9010650" y="2268538"/>
          <p14:tracePt t="65681" x="8991600" y="2286000"/>
          <p14:tracePt t="65697" x="8983663" y="2295525"/>
          <p14:tracePt t="65697" x="8983663" y="2303463"/>
          <p14:tracePt t="65718" x="8974138" y="2312988"/>
          <p14:tracePt t="65729" x="8974138" y="2330450"/>
          <p14:tracePt t="65746" x="8966200" y="2357438"/>
          <p14:tracePt t="65763" x="8966200" y="2374900"/>
          <p14:tracePt t="65779" x="8966200" y="2401888"/>
          <p14:tracePt t="65796" x="8966200" y="2438400"/>
          <p14:tracePt t="65815" x="8966200" y="2465388"/>
          <p14:tracePt t="65829" x="8966200" y="2509838"/>
          <p14:tracePt t="65829" x="8966200" y="2517775"/>
          <p14:tracePt t="65850" x="8966200" y="2581275"/>
          <p14:tracePt t="65864" x="8966200" y="2608263"/>
          <p14:tracePt t="65882" x="8966200" y="2643188"/>
          <p14:tracePt t="65896" x="8966200" y="2670175"/>
          <p14:tracePt t="65914" x="8966200" y="2705100"/>
          <p14:tracePt t="65914" x="8966200" y="2714625"/>
          <p14:tracePt t="65933" x="8974138" y="2724150"/>
          <p14:tracePt t="65946" x="9001125" y="2751138"/>
          <p14:tracePt t="65964" x="9010650" y="2768600"/>
          <p14:tracePt t="65980" x="9028113" y="2776538"/>
          <p14:tracePt t="65998" x="9045575" y="2786063"/>
          <p14:tracePt t="66012" x="9072563" y="2786063"/>
          <p14:tracePt t="66030" x="9090025" y="2795588"/>
          <p14:tracePt t="66045" x="9126538" y="2795588"/>
          <p14:tracePt t="66064" x="9153525" y="2813050"/>
          <p14:tracePt t="66079" x="9188450" y="2813050"/>
          <p14:tracePt t="66099" x="9205913" y="2813050"/>
          <p14:tracePt t="66113" x="9242425" y="2813050"/>
          <p14:tracePt t="66113" x="9251950" y="2813050"/>
          <p14:tracePt t="66132" x="9259888" y="2813050"/>
          <p14:tracePt t="66146" x="9286875" y="2813050"/>
          <p14:tracePt t="66165" x="9296400" y="2813050"/>
          <p14:tracePt t="66185" x="9313863" y="2813050"/>
          <p14:tracePt t="66201" x="9331325" y="2803525"/>
          <p14:tracePt t="66686" x="9358313" y="2795588"/>
          <p14:tracePt t="66693" x="9385300" y="2786063"/>
          <p14:tracePt t="66701" x="9420225" y="2759075"/>
          <p14:tracePt t="66715" x="9466263" y="2732088"/>
          <p14:tracePt t="66729" x="9518650" y="2705100"/>
          <p14:tracePt t="66729" x="9545638" y="2697163"/>
          <p14:tracePt t="66750" x="9590088" y="2670175"/>
          <p14:tracePt t="66764" x="9609138" y="2660650"/>
          <p14:tracePt t="66781" x="9634538" y="2652713"/>
          <p14:tracePt t="66796" x="9653588" y="2643188"/>
          <p14:tracePt t="66815" x="9671050" y="2633663"/>
          <p14:tracePt t="66829" x="9698038" y="2616200"/>
          <p14:tracePt t="66829" x="9705975" y="2616200"/>
          <p14:tracePt t="66847" x="9715500" y="2608263"/>
          <p14:tracePt t="66862" x="9725025" y="2598738"/>
          <p14:tracePt t="66878" x="9732963" y="2589213"/>
          <p14:tracePt t="66897" x="9742488" y="2571750"/>
          <p14:tracePt t="66913" x="9742488" y="2544763"/>
          <p14:tracePt t="66930" x="9742488" y="2527300"/>
          <p14:tracePt t="66930" x="9742488" y="2509838"/>
          <p14:tracePt t="66947" x="9742488" y="2446338"/>
          <p14:tracePt t="66966" x="9742488" y="2401888"/>
          <p14:tracePt t="66979" x="9742488" y="2357438"/>
          <p14:tracePt t="66996" x="9742488" y="2312988"/>
          <p14:tracePt t="67012" x="9742488" y="2276475"/>
          <p14:tracePt t="67030" x="9725025" y="2241550"/>
          <p14:tracePt t="67045" x="9698038" y="2224088"/>
          <p14:tracePt t="67045" x="9688513" y="2214563"/>
          <p14:tracePt t="67063" x="9671050" y="2197100"/>
          <p14:tracePt t="67079" x="9653588" y="2170113"/>
          <p14:tracePt t="67096" x="9617075" y="2160588"/>
          <p14:tracePt t="67113" x="9599613" y="2160588"/>
          <p14:tracePt t="67130" x="9563100" y="2152650"/>
          <p14:tracePt t="67130" x="9555163" y="2152650"/>
          <p14:tracePt t="67147" x="9537700" y="2152650"/>
          <p14:tracePt t="67164" x="9501188" y="2152650"/>
          <p14:tracePt t="67179" x="9483725" y="2152650"/>
          <p14:tracePt t="67196" x="9447213" y="2152650"/>
          <p14:tracePt t="67196" x="9439275" y="2152650"/>
          <p14:tracePt t="67217" x="9420225" y="2152650"/>
          <p14:tracePt t="67228" x="9375775" y="2152650"/>
          <p14:tracePt t="67248" x="9358313" y="2160588"/>
          <p14:tracePt t="67263" x="9340850" y="2170113"/>
          <p14:tracePt t="67281" x="9313863" y="2197100"/>
          <p14:tracePt t="67296" x="9296400" y="2205038"/>
          <p14:tracePt t="67313" x="9277350" y="2214563"/>
          <p14:tracePt t="67329" x="9259888" y="2224088"/>
          <p14:tracePt t="67346" x="9232900" y="2241550"/>
          <p14:tracePt t="67364" x="9215438" y="2251075"/>
          <p14:tracePt t="67379" x="9197975" y="2268538"/>
          <p14:tracePt t="67396" x="9170988" y="2276475"/>
          <p14:tracePt t="67413" x="9153525" y="2295525"/>
          <p14:tracePt t="67431" x="9144000" y="2303463"/>
          <p14:tracePt t="67431" x="9134475" y="2330450"/>
          <p14:tracePt t="67447" x="9117013" y="2339975"/>
          <p14:tracePt t="67466" x="9099550" y="2357438"/>
          <p14:tracePt t="67479" x="9082088" y="2374900"/>
          <p14:tracePt t="67497" x="9072563" y="2384425"/>
          <p14:tracePt t="67512" x="9063038" y="2411413"/>
          <p14:tracePt t="67512" x="9055100" y="2411413"/>
          <p14:tracePt t="67533" x="9055100" y="2419350"/>
          <p14:tracePt t="67546" x="9028113" y="2428875"/>
          <p14:tracePt t="67565" x="9028113" y="2446338"/>
          <p14:tracePt t="67579" x="9018588" y="2455863"/>
          <p14:tracePt t="67596" x="9010650" y="2482850"/>
          <p14:tracePt t="67613" x="9001125" y="2500313"/>
          <p14:tracePt t="67613" x="9001125" y="2509838"/>
          <p14:tracePt t="67633" x="9001125" y="2517775"/>
          <p14:tracePt t="67645" x="8991600" y="2554288"/>
          <p14:tracePt t="67665" x="8983663" y="2562225"/>
          <p14:tracePt t="67679" x="8983663" y="2581275"/>
          <p14:tracePt t="67697" x="8983663" y="2589213"/>
          <p14:tracePt t="67712" x="8983663" y="2616200"/>
          <p14:tracePt t="67729" x="8983663" y="2633663"/>
          <p14:tracePt t="67746" x="8983663" y="2679700"/>
          <p14:tracePt t="67764" x="8983663" y="2687638"/>
          <p14:tracePt t="67779" x="8983663" y="2705100"/>
          <p14:tracePt t="67796" x="8983663" y="2724150"/>
          <p14:tracePt t="67812" x="8983663" y="2741613"/>
          <p14:tracePt t="67829" x="8983663" y="2759075"/>
          <p14:tracePt t="67829" x="8983663" y="2768600"/>
          <p14:tracePt t="67850" x="8983663" y="2776538"/>
          <p14:tracePt t="67863" x="8991600" y="2803525"/>
          <p14:tracePt t="67882" x="9001125" y="2813050"/>
          <p14:tracePt t="67895" x="9018588" y="2830513"/>
          <p14:tracePt t="67914" x="9037638" y="2847975"/>
          <p14:tracePt t="67929" x="9055100" y="2867025"/>
          <p14:tracePt t="67946" x="9072563" y="2874963"/>
          <p14:tracePt t="67965" x="9082088" y="2874963"/>
          <p14:tracePt t="67979" x="9109075" y="2884488"/>
          <p14:tracePt t="67997" x="9117013" y="2894013"/>
          <p14:tracePt t="68013" x="9126538" y="2894013"/>
          <p14:tracePt t="68028" x="9144000" y="2894013"/>
          <p14:tracePt t="68045" x="9153525" y="2894013"/>
          <p14:tracePt t="68061" x="9161463" y="2901950"/>
          <p14:tracePt t="68078" x="9170988" y="2901950"/>
          <p14:tracePt t="68095" x="9188450" y="2901950"/>
          <p14:tracePt t="68112" x="9197975" y="2901950"/>
          <p14:tracePt t="69039" x="9205913" y="2901950"/>
          <p14:tracePt t="69056" x="9215438" y="2901950"/>
          <p14:tracePt t="69293" x="9224963" y="2901950"/>
          <p14:tracePt t="69432" x="9232900" y="2901950"/>
          <p14:tracePt t="69463" x="9232900" y="2894013"/>
          <p14:tracePt t="69471" x="9242425" y="2894013"/>
          <p14:tracePt t="69487" x="9242425" y="2884488"/>
          <p14:tracePt t="69495" x="9259888" y="2884488"/>
          <p14:tracePt t="69512" x="9269413" y="2874963"/>
          <p14:tracePt t="69527" x="9286875" y="2857500"/>
          <p14:tracePt t="69544" x="9296400" y="2857500"/>
          <p14:tracePt t="69561" x="9304338" y="2847975"/>
          <p14:tracePt t="69578" x="9331325" y="2830513"/>
          <p14:tracePt t="69597" x="9340850" y="2822575"/>
          <p14:tracePt t="69612" x="9348788" y="2813050"/>
          <p14:tracePt t="69629" x="9358313" y="2803525"/>
          <p14:tracePt t="69646" x="9367838" y="2803525"/>
          <p14:tracePt t="69662" x="9375775" y="2776538"/>
          <p14:tracePt t="69679" x="9385300" y="2768600"/>
          <p14:tracePt t="69702" x="9385300" y="2759075"/>
          <p14:tracePt t="69724" x="9402763" y="2759075"/>
          <p14:tracePt t="69731" x="9402763" y="2751138"/>
          <p14:tracePt t="69744" x="9412288" y="2751138"/>
          <p14:tracePt t="69761" x="9412288" y="2732088"/>
          <p14:tracePt t="69779" x="9420225" y="2705100"/>
          <p14:tracePt t="69795" x="9420225" y="2687638"/>
          <p14:tracePt t="69815" x="9429750" y="2679700"/>
          <p14:tracePt t="69828" x="9439275" y="2660650"/>
          <p14:tracePt t="69846" x="9439275" y="2625725"/>
          <p14:tracePt t="69863" x="9439275" y="2608263"/>
          <p14:tracePt t="69880" x="9447213" y="2598738"/>
          <p14:tracePt t="69895" x="9447213" y="2589213"/>
          <p14:tracePt t="69911" x="9447213" y="2562225"/>
          <p14:tracePt t="69929" x="9447213" y="2554288"/>
          <p14:tracePt t="69945" x="9447213" y="2544763"/>
          <p14:tracePt t="69962" x="9447213" y="2536825"/>
          <p14:tracePt t="69978" x="9447213" y="2527300"/>
          <p14:tracePt t="69995" x="9447213" y="2517775"/>
          <p14:tracePt t="70017" x="9447213" y="2509838"/>
          <p14:tracePt t="70088" x="9447213" y="2490788"/>
          <p14:tracePt t="70280" x="9447213" y="2482850"/>
          <p14:tracePt t="70987" x="9447213" y="2473325"/>
          <p14:tracePt t="71018" x="9447213" y="2465388"/>
          <p14:tracePt t="71049" x="9447213" y="2455863"/>
          <p14:tracePt t="71071" x="9447213" y="2446338"/>
          <p14:tracePt t="71094" x="9439275" y="2446338"/>
          <p14:tracePt t="71110" x="9439275" y="2438400"/>
          <p14:tracePt t="71117" x="9429750" y="2438400"/>
          <p14:tracePt t="71132" x="9429750" y="2419350"/>
          <p14:tracePt t="71145" x="9429750" y="2411413"/>
          <p14:tracePt t="71161" x="9412288" y="2401888"/>
          <p14:tracePt t="71179" x="9412288" y="2393950"/>
          <p14:tracePt t="71195" x="9394825" y="2384425"/>
          <p14:tracePt t="71211" x="9385300" y="2374900"/>
          <p14:tracePt t="71228" x="9367838" y="2366963"/>
          <p14:tracePt t="71245" x="9367838" y="2357438"/>
          <p14:tracePt t="71261" x="9358313" y="2339975"/>
          <p14:tracePt t="71261" x="9348788" y="2339975"/>
          <p14:tracePt t="71279" x="9348788" y="2330450"/>
          <p14:tracePt t="71297" x="9340850" y="2322513"/>
          <p14:tracePt t="71312" x="9323388" y="2322513"/>
          <p14:tracePt t="71328" x="9313863" y="2312988"/>
          <p14:tracePt t="71344" x="9304338" y="2303463"/>
          <p14:tracePt t="71361" x="9286875" y="2303463"/>
          <p14:tracePt t="71379" x="9277350" y="2303463"/>
          <p14:tracePt t="71394" x="9269413" y="2303463"/>
          <p14:tracePt t="71411" x="9251950" y="2303463"/>
          <p14:tracePt t="71428" x="9242425" y="2303463"/>
          <p14:tracePt t="71445" x="9232900" y="2303463"/>
          <p14:tracePt t="71463" x="9224963" y="2303463"/>
          <p14:tracePt t="71495" x="9224963" y="2312988"/>
          <p14:tracePt t="71510" x="9215438" y="2322513"/>
          <p14:tracePt t="71517" x="9215438" y="2330450"/>
          <p14:tracePt t="71528" x="9215438" y="2357438"/>
          <p14:tracePt t="71528" x="9205913" y="2374900"/>
          <p14:tracePt t="71549" x="9205913" y="2401888"/>
          <p14:tracePt t="71560" x="9197975" y="2438400"/>
          <p14:tracePt t="71580" x="9197975" y="2473325"/>
          <p14:tracePt t="71594" x="9197975" y="2490788"/>
          <p14:tracePt t="71612" x="9197975" y="2517775"/>
          <p14:tracePt t="71628" x="9197975" y="2527300"/>
          <p14:tracePt t="71644" x="9197975" y="2544763"/>
          <p14:tracePt t="71662" x="9197975" y="2554288"/>
          <p14:tracePt t="71677" x="9197975" y="2562225"/>
          <p14:tracePt t="71694" x="9197975" y="2571750"/>
          <p14:tracePt t="71710" x="9197975" y="2581275"/>
          <p14:tracePt t="71748" x="9197975" y="2598738"/>
          <p14:tracePt t="71764" x="9197975" y="2608263"/>
          <p14:tracePt t="71786" x="9197975" y="2616200"/>
          <p14:tracePt t="71809" x="9197975" y="2625725"/>
          <p14:tracePt t="71817" x="9197975" y="2633663"/>
          <p14:tracePt t="71828" x="9197975" y="2643188"/>
          <p14:tracePt t="71844" x="9197975" y="2652713"/>
          <p14:tracePt t="71861" x="9197975" y="2697163"/>
          <p14:tracePt t="71879" x="9205913" y="2724150"/>
          <p14:tracePt t="71895" x="9215438" y="2741613"/>
          <p14:tracePt t="71912" x="9224963" y="2759075"/>
          <p14:tracePt t="71928" x="9232900" y="2768600"/>
          <p14:tracePt t="71945" x="9242425" y="2776538"/>
          <p14:tracePt t="71960" x="9269413" y="2803525"/>
          <p14:tracePt t="71981" x="9286875" y="2822575"/>
          <p14:tracePt t="71996" x="9296400" y="2830513"/>
          <p14:tracePt t="72013" x="9304338" y="2840038"/>
          <p14:tracePt t="72028" x="9313863" y="2847975"/>
          <p14:tracePt t="72045" x="9331325" y="2847975"/>
          <p14:tracePt t="72061" x="9340850" y="2857500"/>
          <p14:tracePt t="72079" x="9348788" y="2857500"/>
          <p14:tracePt t="72710" x="9367838" y="2857500"/>
          <p14:tracePt t="72717" x="9375775" y="2847975"/>
          <p14:tracePt t="72727" x="9439275" y="2822575"/>
          <p14:tracePt t="72745" x="9491663" y="2813050"/>
          <p14:tracePt t="72745" x="9510713" y="2803525"/>
          <p14:tracePt t="72764" x="9537700" y="2803525"/>
          <p14:tracePt t="72777" x="9582150" y="2786063"/>
          <p14:tracePt t="72797" x="9599613" y="2776538"/>
          <p14:tracePt t="72811" x="9617075" y="2776538"/>
          <p14:tracePt t="72830" x="9626600" y="2768600"/>
          <p14:tracePt t="72844" x="9634538" y="2768600"/>
          <p14:tracePt t="72861" x="9653588" y="2768600"/>
          <p14:tracePt t="72877" x="9661525" y="2768600"/>
          <p14:tracePt t="72894" x="9644063" y="2768600"/>
          <p14:tracePt t="73240" x="9626600" y="2776538"/>
          <p14:tracePt t="73256" x="9599613" y="2795588"/>
          <p14:tracePt t="73264" x="9572625" y="2813050"/>
          <p14:tracePt t="73277" x="9483725" y="2901950"/>
          <p14:tracePt t="73297" x="9412288" y="3000375"/>
          <p14:tracePt t="73312" x="9348788" y="3098800"/>
          <p14:tracePt t="73329" x="9277350" y="3197225"/>
          <p14:tracePt t="73345" x="9251950" y="3313113"/>
          <p14:tracePt t="73345" x="9224963" y="3348038"/>
          <p14:tracePt t="73365" x="9215438" y="3402013"/>
          <p14:tracePt t="73377" x="9153525" y="3571875"/>
          <p14:tracePt t="73396" x="9117013" y="3643313"/>
          <p14:tracePt t="73411" x="9090025" y="3705225"/>
          <p14:tracePt t="73428" x="9055100" y="3751263"/>
          <p14:tracePt t="73445" x="9037638" y="3786188"/>
          <p14:tracePt t="73461" x="9010650" y="3795713"/>
          <p14:tracePt t="73461" x="9001125" y="3803650"/>
          <p14:tracePt t="73481" x="8983663" y="3830638"/>
          <p14:tracePt t="73495" x="8966200" y="3840163"/>
          <p14:tracePt t="73514" x="8947150" y="3840163"/>
          <p14:tracePt t="73526" x="8929688" y="3848100"/>
          <p14:tracePt t="73546" x="8920163" y="3857625"/>
          <p14:tracePt t="73561" x="8894763" y="3867150"/>
          <p14:tracePt t="73580" x="8875713" y="3875088"/>
          <p14:tracePt t="73595" x="8858250" y="3894138"/>
          <p14:tracePt t="73611" x="8848725" y="3894138"/>
          <p14:tracePt t="73627" x="8840788" y="3894138"/>
          <p14:tracePt t="73644" x="8823325" y="3902075"/>
          <p14:tracePt t="73661" x="8804275" y="3902075"/>
          <p14:tracePt t="73677" x="8786813" y="3911600"/>
          <p14:tracePt t="73695" x="8777288" y="3919538"/>
          <p14:tracePt t="73711" x="8769350" y="3929063"/>
          <p14:tracePt t="73729" x="8759825" y="3929063"/>
          <p14:tracePt t="73744" x="8751888" y="3929063"/>
          <p14:tracePt t="73764" x="8759825" y="3929063"/>
          <p14:tracePt t="73919" x="8777288" y="3929063"/>
          <p14:tracePt t="73925" x="8804275" y="3929063"/>
          <p14:tracePt t="73933" x="8840788" y="3929063"/>
          <p14:tracePt t="73944" x="8902700" y="3911600"/>
          <p14:tracePt t="73961" x="8966200" y="3902075"/>
          <p14:tracePt t="73961" x="8991600" y="3884613"/>
          <p14:tracePt t="73981" x="9037638" y="3875088"/>
          <p14:tracePt t="73996" x="9072563" y="3867150"/>
          <p14:tracePt t="74013" x="9090025" y="3857625"/>
          <p14:tracePt t="74028" x="9126538" y="3848100"/>
          <p14:tracePt t="74046" x="9153525" y="3830638"/>
          <p14:tracePt t="74061" x="9180513" y="3822700"/>
          <p14:tracePt t="74061" x="9197975" y="3813175"/>
          <p14:tracePt t="74079" x="9232900" y="3803650"/>
          <p14:tracePt t="74095" x="9251950" y="3795713"/>
          <p14:tracePt t="74111" x="9286875" y="3776663"/>
          <p14:tracePt t="74128" x="9304338" y="3768725"/>
          <p14:tracePt t="74144" x="9323388" y="3768725"/>
          <p14:tracePt t="74161" x="9358313" y="3759200"/>
          <p14:tracePt t="74178" x="9402763" y="3751263"/>
          <p14:tracePt t="74195" x="9412288" y="3751263"/>
          <p14:tracePt t="74210" x="9439275" y="3751263"/>
          <p14:tracePt t="74230" x="9466263" y="3751263"/>
          <p14:tracePt t="74244" x="9483725" y="3751263"/>
          <p14:tracePt t="74260" x="9510713" y="3751263"/>
          <p14:tracePt t="74260" x="9518650" y="3751263"/>
          <p14:tracePt t="74279" x="9545638" y="3751263"/>
          <p14:tracePt t="74296" x="9590088" y="3751263"/>
          <p14:tracePt t="74311" x="9653588" y="3751263"/>
          <p14:tracePt t="74329" x="9715500" y="3776663"/>
          <p14:tracePt t="74344" x="9777413" y="3803650"/>
          <p14:tracePt t="74362" x="9858375" y="3848100"/>
          <p14:tracePt t="74362" x="9902825" y="3875088"/>
          <p14:tracePt t="74379" x="9966325" y="3938588"/>
          <p14:tracePt t="74396" x="10018713" y="4000500"/>
          <p14:tracePt t="74411" x="10082213" y="4054475"/>
          <p14:tracePt t="74429" x="10134600" y="4108450"/>
          <p14:tracePt t="74445" x="10188575" y="4160838"/>
          <p14:tracePt t="74462" x="10206038" y="4187825"/>
          <p14:tracePt t="74462" x="10225088" y="4214813"/>
          <p14:tracePt t="74481" x="10242550" y="4251325"/>
          <p14:tracePt t="74495" x="10252075" y="4259263"/>
          <p14:tracePt t="74512" x="10252075" y="4268788"/>
          <p14:tracePt t="74527" x="10260013" y="4276725"/>
          <p14:tracePt t="74545" x="10269538" y="4276725"/>
          <p14:tracePt t="74560" x="10269538" y="4286250"/>
          <p14:tracePt t="74587" x="10269538" y="4295775"/>
          <p14:tracePt t="75033" x="10260013" y="4295775"/>
          <p14:tracePt t="75040" x="10252075" y="4295775"/>
          <p14:tracePt t="75048" x="10242550" y="4295775"/>
          <p14:tracePt t="75063" x="10225088" y="4295775"/>
          <p14:tracePt t="75080" x="10198100" y="4295775"/>
          <p14:tracePt t="75093" x="10153650" y="4295775"/>
          <p14:tracePt t="75113" x="10099675" y="4295775"/>
          <p14:tracePt t="75127" x="10037763" y="4295775"/>
          <p14:tracePt t="75143" x="9956800" y="4295775"/>
          <p14:tracePt t="75161" x="9885363" y="4295775"/>
          <p14:tracePt t="75177" x="9752013" y="4295775"/>
          <p14:tracePt t="75195" x="9609138" y="4295775"/>
          <p14:tracePt t="75211" x="9501188" y="4295775"/>
          <p14:tracePt t="75227" x="9323388" y="4295775"/>
          <p14:tracePt t="75245" x="9170988" y="4295775"/>
          <p14:tracePt t="75245" x="9072563" y="4295775"/>
          <p14:tracePt t="75264" x="9018588" y="4295775"/>
          <p14:tracePt t="75276" x="8777288" y="4295775"/>
          <p14:tracePt t="75297" x="8609013" y="4295775"/>
          <p14:tracePt t="75311" x="8412163" y="4313238"/>
          <p14:tracePt t="75329" x="8215313" y="4330700"/>
          <p14:tracePt t="75344" x="8037513" y="4348163"/>
          <p14:tracePt t="75361" x="7813675" y="4384675"/>
          <p14:tracePt t="75377" x="7491413" y="4438650"/>
          <p14:tracePt t="75395" x="7331075" y="4483100"/>
          <p14:tracePt t="75411" x="7205663" y="4491038"/>
          <p14:tracePt t="75426" x="7072313" y="4527550"/>
          <p14:tracePt t="75444" x="6956425" y="4554538"/>
          <p14:tracePt t="75461" x="6848475" y="4562475"/>
          <p14:tracePt t="75461" x="6813550" y="4562475"/>
          <p14:tracePt t="75480" x="6777038" y="4581525"/>
          <p14:tracePt t="75493" x="6670675" y="4589463"/>
          <p14:tracePt t="75513" x="6626225" y="4608513"/>
          <p14:tracePt t="75527" x="6608763" y="4616450"/>
          <p14:tracePt t="75546" x="6589713" y="4625975"/>
          <p14:tracePt t="75561" x="6572250" y="4633913"/>
          <p14:tracePt t="75578" x="6572250" y="4643438"/>
          <p14:tracePt t="76490" x="6527800" y="4643438"/>
          <p14:tracePt t="76864" x="6491288" y="4660900"/>
          <p14:tracePt t="76873" x="6419850" y="4670425"/>
          <p14:tracePt t="76879" x="6313488" y="4687888"/>
          <p14:tracePt t="76893" x="5822950" y="4884738"/>
          <p14:tracePt t="76911" x="5562600" y="5010150"/>
          <p14:tracePt t="76927" x="5303838" y="5160963"/>
          <p14:tracePt t="76944" x="5116513" y="5241925"/>
          <p14:tracePt t="76961" x="4911725" y="5330825"/>
          <p14:tracePt t="76977" x="4724400" y="5394325"/>
          <p14:tracePt t="76977" x="4625975" y="5429250"/>
          <p14:tracePt t="76997" x="4518025" y="5465763"/>
          <p14:tracePt t="76997" x="4438650" y="5500688"/>
          <p14:tracePt t="77011" x="4276725" y="5545138"/>
          <p14:tracePt t="77028" x="4125913" y="5589588"/>
          <p14:tracePt t="77043" x="4010025" y="5634038"/>
          <p14:tracePt t="77062" x="3911600" y="5653088"/>
          <p14:tracePt t="77077" x="3867150" y="5680075"/>
          <p14:tracePt t="77077" x="3830638" y="5680075"/>
          <p14:tracePt t="77095" x="3795713" y="5688013"/>
          <p14:tracePt t="77111" x="3751263" y="5715000"/>
          <p14:tracePt t="77127" x="3714750" y="5724525"/>
          <p14:tracePt t="77144" x="3670300" y="5732463"/>
          <p14:tracePt t="77160" x="3616325" y="5741988"/>
          <p14:tracePt t="77177" x="3571875" y="5768975"/>
          <p14:tracePt t="77177" x="3544888" y="5776913"/>
          <p14:tracePt t="77195" x="3500438" y="5803900"/>
          <p14:tracePt t="77211" x="3465513" y="5813425"/>
          <p14:tracePt t="77227" x="3455988" y="5822950"/>
          <p14:tracePt t="77245" x="3446463" y="5822950"/>
          <p14:tracePt t="77260" x="3446463" y="5840413"/>
          <p14:tracePt t="77276" x="3446463" y="5848350"/>
          <p14:tracePt t="77348" x="3446463" y="5857875"/>
          <p14:tracePt t="77356" x="3473450" y="5867400"/>
          <p14:tracePt t="77372" x="3509963" y="5884863"/>
          <p14:tracePt t="77379" x="3562350" y="5884863"/>
          <p14:tracePt t="77393" x="3983038" y="5894388"/>
          <p14:tracePt t="77412" x="4384675" y="5894388"/>
          <p14:tracePt t="77427" x="4795838" y="5884863"/>
          <p14:tracePt t="77446" x="5241925" y="5848350"/>
          <p14:tracePt t="77461" x="5626100" y="5786438"/>
          <p14:tracePt t="77461" x="5795963" y="5786438"/>
          <p14:tracePt t="77479" x="5946775" y="5751513"/>
          <p14:tracePt t="77494" x="6357938" y="5715000"/>
          <p14:tracePt t="77510" x="6527800" y="5697538"/>
          <p14:tracePt t="77528" x="6634163" y="5697538"/>
          <p14:tracePt t="77543" x="6715125" y="5697538"/>
          <p14:tracePt t="77561" x="6742113" y="5697538"/>
          <p14:tracePt t="77576" x="6777038" y="5697538"/>
          <p14:tracePt t="77576" x="6786563" y="5697538"/>
          <p14:tracePt t="77596" x="6796088" y="5697538"/>
          <p14:tracePt t="77609" x="6823075" y="5688013"/>
          <p14:tracePt t="77628" x="6831013" y="5688013"/>
          <p14:tracePt t="77643" x="6840538" y="568801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CA5C13-04AC-4FD1-A3C7-BBA36E5BC408}" type="slidenum">
              <a:rPr lang="en-GB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29</a:t>
            </a:fld>
            <a:endParaRPr lang="en-GB" smtClean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0483" name="Εικόνα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92463"/>
            <a:ext cx="453548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>
            <a:fillRect/>
          </a:stretch>
        </p:blipFill>
        <p:spPr bwMode="auto">
          <a:xfrm>
            <a:off x="1755084" y="801012"/>
            <a:ext cx="720338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t="2" r="29019" b="-10170"/>
          <a:stretch>
            <a:fillRect/>
          </a:stretch>
        </p:blipFill>
        <p:spPr bwMode="auto">
          <a:xfrm>
            <a:off x="7089912" y="4330812"/>
            <a:ext cx="4773695" cy="144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38800" y="2971800"/>
            <a:ext cx="440762" cy="343812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77200" y="1684667"/>
            <a:ext cx="532262" cy="281937"/>
          </a:xfrm>
          <a:prstGeom prst="rect">
            <a:avLst/>
          </a:prstGeom>
          <a:blipFill rotWithShape="0">
            <a:blip r:embed="rId8"/>
            <a:stretch>
              <a:fillRect l="-9195" t="-2128" b="-851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0489" name="TextBox 8"/>
          <p:cNvSpPr txBox="1">
            <a:spLocks noChangeArrowheads="1"/>
          </p:cNvSpPr>
          <p:nvPr/>
        </p:nvSpPr>
        <p:spPr bwMode="auto">
          <a:xfrm>
            <a:off x="7316200" y="3821047"/>
            <a:ext cx="4204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Chaos-based complexity measure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2178" y="67624"/>
            <a:ext cx="454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 Chaos-based Approach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17" cy="9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1"/>
    </mc:Choice>
    <mc:Fallback xmlns="">
      <p:transition spd="slow" advTm="4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1" x="6823075" y="5670550"/>
          <p14:tracePt t="1717" x="6804025" y="5653088"/>
          <p14:tracePt t="1724" x="6759575" y="5616575"/>
          <p14:tracePt t="1732" x="6697663" y="5562600"/>
          <p14:tracePt t="1740" x="6562725" y="5419725"/>
          <p14:tracePt t="1759" x="6313488" y="5153025"/>
          <p14:tracePt t="1759" x="6143625" y="4911725"/>
          <p14:tracePt t="1779" x="5946775" y="4687888"/>
          <p14:tracePt t="1791" x="5375275" y="3857625"/>
          <p14:tracePt t="1811" x="5037138" y="3367088"/>
          <p14:tracePt t="1825" x="4732338" y="2982913"/>
          <p14:tracePt t="1841" x="4527550" y="2697163"/>
          <p14:tracePt t="1857" x="4322763" y="2500313"/>
          <p14:tracePt t="1874" x="4197350" y="2366963"/>
          <p14:tracePt t="1891" x="4071938" y="2241550"/>
          <p14:tracePt t="1908" x="4017963" y="2187575"/>
          <p14:tracePt t="1924" x="3983038" y="2152650"/>
          <p14:tracePt t="1941" x="3946525" y="2143125"/>
          <p14:tracePt t="1957" x="3938588" y="2133600"/>
          <p14:tracePt t="1973" x="3919538" y="2116138"/>
          <p14:tracePt t="2226" x="3894138" y="2089150"/>
          <p14:tracePt t="2231" x="3867150" y="2081213"/>
          <p14:tracePt t="2240" x="3803650" y="2044700"/>
          <p14:tracePt t="2257" x="3705225" y="1990725"/>
          <p14:tracePt t="2275" x="3608388" y="1928813"/>
          <p14:tracePt t="2291" x="3394075" y="1857375"/>
          <p14:tracePt t="2310" x="3232150" y="1803400"/>
          <p14:tracePt t="2324" x="3036888" y="1795463"/>
          <p14:tracePt t="2342" x="2884488" y="1795463"/>
          <p14:tracePt t="2358" x="2795588" y="1795463"/>
          <p14:tracePt t="2375" x="2724150" y="1795463"/>
          <p14:tracePt t="2391" x="2660650" y="1795463"/>
          <p14:tracePt t="2391" x="2633663" y="1795463"/>
          <p14:tracePt t="2410" x="2598738" y="1795463"/>
          <p14:tracePt t="2423" x="2562225" y="1795463"/>
          <p14:tracePt t="2442" x="2544763" y="1795463"/>
          <p14:tracePt t="2718" x="2536825" y="1795463"/>
          <p14:tracePt t="2723" x="2509838" y="1795463"/>
          <p14:tracePt t="2741" x="2482850" y="1795463"/>
          <p14:tracePt t="2758" x="2438400" y="1795463"/>
          <p14:tracePt t="2774" x="2401888" y="1830388"/>
          <p14:tracePt t="2774" x="2374900" y="1857375"/>
          <p14:tracePt t="2794" x="2347913" y="1866900"/>
          <p14:tracePt t="2806" x="2286000" y="1946275"/>
          <p14:tracePt t="2827" x="2232025" y="1982788"/>
          <p14:tracePt t="2840" x="2187575" y="2036763"/>
          <p14:tracePt t="2859" x="2133600" y="2098675"/>
          <p14:tracePt t="2874" x="2081213" y="2179638"/>
          <p14:tracePt t="2874" x="2054225" y="2224088"/>
          <p14:tracePt t="2893" x="2027238" y="2259013"/>
          <p14:tracePt t="2906" x="1928813" y="2384425"/>
          <p14:tracePt t="2924" x="1874838" y="2446338"/>
          <p14:tracePt t="2941" x="1822450" y="2509838"/>
          <p14:tracePt t="2958" x="1776413" y="2562225"/>
          <p14:tracePt t="2974" x="1724025" y="2625725"/>
          <p14:tracePt t="2991" x="1643063" y="2705100"/>
          <p14:tracePt t="3010" x="1598613" y="2768600"/>
          <p14:tracePt t="3024" x="1544638" y="2840038"/>
          <p14:tracePt t="3043" x="1500188" y="2901950"/>
          <p14:tracePt t="3057" x="1455738" y="2965450"/>
          <p14:tracePt t="3075" x="1428750" y="3017838"/>
          <p14:tracePt t="3091" x="1393825" y="3071813"/>
          <p14:tracePt t="3108" x="1393825" y="3108325"/>
          <p14:tracePt t="3124" x="1384300" y="3108325"/>
          <p14:tracePt t="3439" x="1374775" y="3116263"/>
          <p14:tracePt t="3446" x="1366838" y="3116263"/>
          <p14:tracePt t="3457" x="1330325" y="3125788"/>
          <p14:tracePt t="3474" x="1295400" y="3152775"/>
          <p14:tracePt t="3491" x="1223963" y="3187700"/>
          <p14:tracePt t="3509" x="1179513" y="3224213"/>
          <p14:tracePt t="3524" x="1133475" y="3259138"/>
          <p14:tracePt t="3541" x="1098550" y="3313113"/>
          <p14:tracePt t="3558" x="1081088" y="3340100"/>
          <p14:tracePt t="3575" x="1062038" y="3367088"/>
          <p14:tracePt t="3590" x="1062038" y="3375025"/>
          <p14:tracePt t="3607" x="1062038" y="3384550"/>
          <p14:tracePt t="3670" x="1062038" y="3394075"/>
          <p14:tracePt t="3692" x="1062038" y="3402013"/>
          <p14:tracePt t="3778" x="1071563" y="3394075"/>
          <p14:tracePt t="4054" x="1098550" y="3375025"/>
          <p14:tracePt t="4062" x="1125538" y="3357563"/>
          <p14:tracePt t="4073" x="1214438" y="3313113"/>
          <p14:tracePt t="4090" x="1357313" y="3251200"/>
          <p14:tracePt t="4090" x="1455738" y="3232150"/>
          <p14:tracePt t="4110" x="1633538" y="3197225"/>
          <p14:tracePt t="4124" x="1830388" y="3187700"/>
          <p14:tracePt t="4141" x="1982788" y="3187700"/>
          <p14:tracePt t="4157" x="2152650" y="3187700"/>
          <p14:tracePt t="4175" x="2295525" y="3187700"/>
          <p14:tracePt t="4190" x="2419350" y="3187700"/>
          <p14:tracePt t="4190" x="2473325" y="3187700"/>
          <p14:tracePt t="4210" x="2517775" y="3187700"/>
          <p14:tracePt t="4222" x="2616200" y="3197225"/>
          <p14:tracePt t="4243" x="2660650" y="3214688"/>
          <p14:tracePt t="4257" x="2697163" y="3214688"/>
          <p14:tracePt t="4275" x="2714625" y="3214688"/>
          <p14:tracePt t="4290" x="2714625" y="3197225"/>
          <p14:tracePt t="4571" x="2714625" y="3179763"/>
          <p14:tracePt t="4577" x="2714625" y="3125788"/>
          <p14:tracePt t="4589" x="2741613" y="2990850"/>
          <p14:tracePt t="4589" x="2776538" y="2867025"/>
          <p14:tracePt t="4609" x="2874963" y="2616200"/>
          <p14:tracePt t="4624" x="2938463" y="2393950"/>
          <p14:tracePt t="4642" x="2990850" y="2232025"/>
          <p14:tracePt t="4657" x="3036888" y="2116138"/>
          <p14:tracePt t="4675" x="3071813" y="2017713"/>
          <p14:tracePt t="4689" x="3116263" y="1928813"/>
          <p14:tracePt t="4710" x="3125788" y="1884363"/>
          <p14:tracePt t="4724" x="3133725" y="1847850"/>
          <p14:tracePt t="4740" x="3152775" y="1830388"/>
          <p14:tracePt t="4758" x="3152775" y="1822450"/>
          <p14:tracePt t="4773" x="3152775" y="1812925"/>
          <p14:tracePt t="4790" x="3152775" y="1795463"/>
          <p14:tracePt t="4806" x="3152775" y="1785938"/>
          <p14:tracePt t="4823" x="3152775" y="1812925"/>
          <p14:tracePt t="4893" x="3152775" y="1847850"/>
          <p14:tracePt t="4900" x="3152775" y="1901825"/>
          <p14:tracePt t="4909" x="3152775" y="2009775"/>
          <p14:tracePt t="4925" x="3197225" y="2152650"/>
          <p14:tracePt t="4939" x="3241675" y="2259013"/>
          <p14:tracePt t="4957" x="3303588" y="2339975"/>
          <p14:tracePt t="4973" x="3429000" y="2438400"/>
          <p14:tracePt t="4990" x="3571875" y="2527300"/>
          <p14:tracePt t="4990" x="3679825" y="2598738"/>
          <p14:tracePt t="5010" x="3840163" y="2687638"/>
          <p14:tracePt t="5024" x="4027488" y="2768600"/>
          <p14:tracePt t="5041" x="4214813" y="2822575"/>
          <p14:tracePt t="5057" x="4384675" y="2847975"/>
          <p14:tracePt t="5074" x="4598988" y="2919413"/>
          <p14:tracePt t="5090" x="4776788" y="2965450"/>
          <p14:tracePt t="5090" x="4902200" y="3000375"/>
          <p14:tracePt t="5110" x="4983163" y="3036888"/>
          <p14:tracePt t="5110" x="5037138" y="3062288"/>
          <p14:tracePt t="5124" x="5180013" y="3143250"/>
          <p14:tracePt t="5142" x="5276850" y="3187700"/>
          <p14:tracePt t="5156" x="5357813" y="3224213"/>
          <p14:tracePt t="5175" x="5411788" y="3259138"/>
          <p14:tracePt t="5190" x="5456238" y="3286125"/>
          <p14:tracePt t="5190" x="5465763" y="3286125"/>
          <p14:tracePt t="5208" x="5491163" y="3295650"/>
          <p14:tracePt t="5224" x="5500688" y="3313113"/>
          <p14:tracePt t="5240" x="5510213" y="3313113"/>
          <p14:tracePt t="5256" x="5510213" y="3303588"/>
          <p14:tracePt t="5562" x="5510213" y="3295650"/>
          <p14:tracePt t="5570" x="5510213" y="3259138"/>
          <p14:tracePt t="5577" x="5537200" y="3232150"/>
          <p14:tracePt t="5590" x="5589588" y="3133725"/>
          <p14:tracePt t="5607" x="5688013" y="2965450"/>
          <p14:tracePt t="5625" x="5795963" y="2857500"/>
          <p14:tracePt t="5640" x="5848350" y="2786063"/>
          <p14:tracePt t="5657" x="5911850" y="2724150"/>
          <p14:tracePt t="5673" x="5983288" y="2652713"/>
          <p14:tracePt t="5690" x="6081713" y="2598738"/>
          <p14:tracePt t="5706" x="6251575" y="2544763"/>
          <p14:tracePt t="5724" x="6367463" y="2517775"/>
          <p14:tracePt t="5740" x="6438900" y="2517775"/>
          <p14:tracePt t="5758" x="6518275" y="2500313"/>
          <p14:tracePt t="5776" x="6608763" y="2500313"/>
          <p14:tracePt t="5790" x="6715125" y="2500313"/>
          <p14:tracePt t="5790" x="6759575" y="2500313"/>
          <p14:tracePt t="5810" x="6813550" y="2500313"/>
          <p14:tracePt t="5822" x="6946900" y="2544763"/>
          <p14:tracePt t="5842" x="7037388" y="2571750"/>
          <p14:tracePt t="5857" x="7116763" y="2616200"/>
          <p14:tracePt t="5874" x="7180263" y="2643188"/>
          <p14:tracePt t="5890" x="7232650" y="2679700"/>
          <p14:tracePt t="5906" x="7277100" y="2705100"/>
          <p14:tracePt t="5906" x="7296150" y="2714625"/>
          <p14:tracePt t="5924" x="7313613" y="2732088"/>
          <p14:tracePt t="5940" x="7323138" y="2741613"/>
          <p14:tracePt t="5956" x="7331075" y="2751138"/>
          <p14:tracePt t="5973" x="7340600" y="2751138"/>
          <p14:tracePt t="5989" x="7348538" y="2759075"/>
          <p14:tracePt t="6007" x="7348538" y="2768600"/>
          <p14:tracePt t="6117" x="7367588" y="2786063"/>
          <p14:tracePt t="6324" x="7367588" y="2795588"/>
          <p14:tracePt t="6331" x="7375525" y="2803525"/>
          <p14:tracePt t="6340" x="7385050" y="2847975"/>
          <p14:tracePt t="6356" x="7412038" y="2901950"/>
          <p14:tracePt t="6374" x="7466013" y="2990850"/>
          <p14:tracePt t="6390" x="7510463" y="3125788"/>
          <p14:tracePt t="6390" x="7537450" y="3187700"/>
          <p14:tracePt t="6409" x="7572375" y="3268663"/>
          <p14:tracePt t="6422" x="7626350" y="3438525"/>
          <p14:tracePt t="6441" x="7670800" y="3536950"/>
          <p14:tracePt t="6456" x="7680325" y="3598863"/>
          <p14:tracePt t="6473" x="7697788" y="3652838"/>
          <p14:tracePt t="6490" x="7705725" y="3679825"/>
          <p14:tracePt t="6506" x="7715250" y="3687763"/>
          <p14:tracePt t="6522" x="7715250" y="3697288"/>
          <p14:tracePt t="6539" x="7705725" y="3714750"/>
          <p14:tracePt t="6840" x="7697788" y="3724275"/>
          <p14:tracePt t="6847" x="7688263" y="3732213"/>
          <p14:tracePt t="6856" x="7653338" y="3751263"/>
          <p14:tracePt t="6873" x="7626350" y="3786188"/>
          <p14:tracePt t="6889" x="7599363" y="3822700"/>
          <p14:tracePt t="6906" x="7581900" y="3840163"/>
          <p14:tracePt t="6906" x="7572375" y="3867150"/>
          <p14:tracePt t="6924" x="7554913" y="3902075"/>
          <p14:tracePt t="6940" x="7545388" y="3919538"/>
          <p14:tracePt t="6956" x="7527925" y="3946525"/>
          <p14:tracePt t="6972" x="7518400" y="3983038"/>
          <p14:tracePt t="6989" x="7510463" y="4017963"/>
          <p14:tracePt t="7005" x="7510463" y="4044950"/>
          <p14:tracePt t="7005" x="7510463" y="4054475"/>
          <p14:tracePt t="7026" x="7510463" y="4089400"/>
          <p14:tracePt t="7041" x="7510463" y="4133850"/>
          <p14:tracePt t="7058" x="7510463" y="4170363"/>
          <p14:tracePt t="7072" x="7518400" y="4197350"/>
          <p14:tracePt t="7090" x="7554913" y="4232275"/>
          <p14:tracePt t="7106" x="7608888" y="4268788"/>
          <p14:tracePt t="7106" x="7643813" y="4295775"/>
          <p14:tracePt t="7124" x="7697788" y="4322763"/>
          <p14:tracePt t="7140" x="7777163" y="4367213"/>
          <p14:tracePt t="7156" x="7840663" y="4375150"/>
          <p14:tracePt t="7173" x="7885113" y="4384675"/>
          <p14:tracePt t="7189" x="7939088" y="4402138"/>
          <p14:tracePt t="7206" x="7991475" y="4402138"/>
          <p14:tracePt t="7206" x="8018463" y="4411663"/>
          <p14:tracePt t="7224" x="8081963" y="4419600"/>
          <p14:tracePt t="7240" x="8170863" y="4419600"/>
          <p14:tracePt t="7256" x="8269288" y="4419600"/>
          <p14:tracePt t="7275" x="8375650" y="4419600"/>
          <p14:tracePt t="7291" x="8447088" y="4438650"/>
          <p14:tracePt t="7291" x="8491538" y="4438650"/>
          <p14:tracePt t="7309" x="8528050" y="4446588"/>
          <p14:tracePt t="7322" x="8609013" y="4446588"/>
          <p14:tracePt t="7342" x="8670925" y="4465638"/>
          <p14:tracePt t="7356" x="8732838" y="4465638"/>
          <p14:tracePt t="7374" x="8796338" y="4473575"/>
          <p14:tracePt t="7389" x="8840788" y="4473575"/>
          <p14:tracePt t="7406" x="8885238" y="4473575"/>
          <p14:tracePt t="7406" x="8902700" y="4473575"/>
          <p14:tracePt t="7424" x="8947150" y="4473575"/>
          <p14:tracePt t="7440" x="8966200" y="4473575"/>
          <p14:tracePt t="7456" x="8983663" y="4473575"/>
          <p14:tracePt t="7472" x="9018588" y="4473575"/>
          <p14:tracePt t="7802" x="9045575" y="4473575"/>
          <p14:tracePt t="7808" x="9063038" y="4456113"/>
          <p14:tracePt t="7822" x="9197975" y="4429125"/>
          <p14:tracePt t="7840" x="9304338" y="4429125"/>
          <p14:tracePt t="7857" x="9394825" y="4429125"/>
          <p14:tracePt t="7873" x="9510713" y="4429125"/>
          <p14:tracePt t="7891" x="9599613" y="4438650"/>
          <p14:tracePt t="7906" x="9680575" y="4465638"/>
          <p14:tracePt t="7906" x="9732963" y="4473575"/>
          <p14:tracePt t="7926" x="9813925" y="4491038"/>
          <p14:tracePt t="7939" x="9885363" y="4491038"/>
          <p14:tracePt t="7958" x="9966325" y="4500563"/>
          <p14:tracePt t="7972" x="10028238" y="4500563"/>
          <p14:tracePt t="7972" x="10045700" y="4500563"/>
          <p14:tracePt t="7994" x="10082213" y="4500563"/>
          <p14:tracePt t="8006" x="10134600" y="4500563"/>
          <p14:tracePt t="8006" x="10171113" y="4500563"/>
          <p14:tracePt t="8024" x="10215563" y="4500563"/>
          <p14:tracePt t="8041" x="10277475" y="4491038"/>
          <p14:tracePt t="8056" x="10331450" y="4465638"/>
          <p14:tracePt t="8074" x="10375900" y="4446588"/>
          <p14:tracePt t="8089" x="10439400" y="4438650"/>
          <p14:tracePt t="8089" x="10466388" y="4429125"/>
          <p14:tracePt t="8109" x="10501313" y="4411663"/>
          <p14:tracePt t="8122" x="10572750" y="4402138"/>
          <p14:tracePt t="8141" x="10617200" y="4384675"/>
          <p14:tracePt t="8156" x="10671175" y="4367213"/>
          <p14:tracePt t="8174" x="10688638" y="4348163"/>
          <p14:tracePt t="8189" x="10715625" y="4340225"/>
          <p14:tracePt t="8189" x="10742613" y="4340225"/>
          <p14:tracePt t="8211" x="10752138" y="4330700"/>
          <p14:tracePt t="8222" x="10769600" y="4322763"/>
          <p14:tracePt t="8243" x="10777538" y="4313238"/>
          <p14:tracePt t="8256" x="10796588" y="4303713"/>
          <p14:tracePt t="8272" x="10804525" y="4303713"/>
          <p14:tracePt t="8293" x="10804525" y="4295775"/>
          <p14:tracePt t="8306" x="10814050" y="4286250"/>
          <p14:tracePt t="8325" x="10814050" y="4268788"/>
          <p14:tracePt t="8340" x="10814050" y="4251325"/>
          <p14:tracePt t="8356" x="10814050" y="4214813"/>
          <p14:tracePt t="8374" x="10814050" y="4187825"/>
          <p14:tracePt t="8391" x="10814050" y="4152900"/>
          <p14:tracePt t="8407" x="10814050" y="4133850"/>
          <p14:tracePt t="8407" x="10814050" y="4125913"/>
          <p14:tracePt t="8427" x="10814050" y="4116388"/>
          <p14:tracePt t="8439" x="10769600" y="4081463"/>
          <p14:tracePt t="8459" x="10733088" y="4062413"/>
          <p14:tracePt t="8474" x="10706100" y="4037013"/>
          <p14:tracePt t="8492" x="10671175" y="4027488"/>
          <p14:tracePt t="8508" x="10634663" y="4017963"/>
          <p14:tracePt t="8508" x="10617200" y="4017963"/>
          <p14:tracePt t="8525" x="10590213" y="4010025"/>
          <p14:tracePt t="8542" x="10572750" y="4000500"/>
          <p14:tracePt t="8557" x="10563225" y="4000500"/>
          <p14:tracePt t="8573" x="10555288" y="4000500"/>
          <p14:tracePt t="8840" x="10528300" y="4000500"/>
          <p14:tracePt t="8847" x="10510838" y="4000500"/>
          <p14:tracePt t="8856" x="10420350" y="4000500"/>
          <p14:tracePt t="8873" x="10296525" y="4000500"/>
          <p14:tracePt t="8891" x="10161588" y="4000500"/>
          <p14:tracePt t="8907" x="9885363" y="4000500"/>
          <p14:tracePt t="8927" x="9680575" y="4017963"/>
          <p14:tracePt t="8941" x="9483725" y="4037013"/>
          <p14:tracePt t="8958" x="9358313" y="4054475"/>
          <p14:tracePt t="8973" x="9242425" y="4062413"/>
          <p14:tracePt t="8992" x="9144000" y="4089400"/>
          <p14:tracePt t="9007" x="9072563" y="4108450"/>
          <p14:tracePt t="9023" x="8991600" y="4133850"/>
          <p14:tracePt t="9042" x="8947150" y="4143375"/>
          <p14:tracePt t="9056" x="8920163" y="4143375"/>
          <p14:tracePt t="9074" x="8894763" y="4143375"/>
          <p14:tracePt t="9090" x="8875713" y="4143375"/>
          <p14:tracePt t="9108" x="8867775" y="4143375"/>
          <p14:tracePt t="9122" x="8858250" y="4143375"/>
          <p14:tracePt t="9140" x="8848725" y="4143375"/>
          <p14:tracePt t="9157" x="8831263" y="4143375"/>
          <p14:tracePt t="9174" x="8823325" y="4143375"/>
          <p14:tracePt t="9189" x="8813800" y="4143375"/>
          <p14:tracePt t="9209" x="8804275" y="4143375"/>
          <p14:tracePt t="9222" x="8796338" y="4143375"/>
          <p14:tracePt t="9239" x="8759825" y="4143375"/>
          <p14:tracePt t="9257" x="8732838" y="4143375"/>
          <p14:tracePt t="9273" x="8715375" y="4143375"/>
          <p14:tracePt t="9291" x="8680450" y="4143375"/>
          <p14:tracePt t="9307" x="8653463" y="4143375"/>
          <p14:tracePt t="9307" x="8634413" y="4143375"/>
          <p14:tracePt t="9326" x="8609013" y="4143375"/>
          <p14:tracePt t="9341" x="8572500" y="4143375"/>
          <p14:tracePt t="9358" x="8545513" y="4133850"/>
          <p14:tracePt t="9373" x="8510588" y="4133850"/>
          <p14:tracePt t="9392" x="8491538" y="4133850"/>
          <p14:tracePt t="9406" x="8456613" y="4133850"/>
          <p14:tracePt t="9426" x="8447088" y="4133850"/>
          <p14:tracePt t="9440" x="8439150" y="4133850"/>
          <p14:tracePt t="9734" x="8429625" y="4133850"/>
          <p14:tracePt t="9740" x="8429625" y="4108450"/>
          <p14:tracePt t="9757" x="8420100" y="4089400"/>
          <p14:tracePt t="9773" x="8412163" y="4062413"/>
          <p14:tracePt t="9791" x="8412163" y="4027488"/>
          <p14:tracePt t="9806" x="8394700" y="3990975"/>
          <p14:tracePt t="9806" x="8385175" y="3973513"/>
          <p14:tracePt t="9827" x="8385175" y="3965575"/>
          <p14:tracePt t="9839" x="8367713" y="3929063"/>
          <p14:tracePt t="9859" x="8348663" y="3919538"/>
          <p14:tracePt t="9873" x="8313738" y="3902075"/>
          <p14:tracePt t="9891" x="8296275" y="3894138"/>
          <p14:tracePt t="9906" x="8242300" y="3867150"/>
          <p14:tracePt t="9923" x="8205788" y="3857625"/>
          <p14:tracePt t="9941" x="8161338" y="3857625"/>
          <p14:tracePt t="9957" x="8126413" y="3848100"/>
          <p14:tracePt t="9973" x="8081963" y="3848100"/>
          <p14:tracePt t="9990" x="8045450" y="3848100"/>
          <p14:tracePt t="10006" x="8001000" y="3848100"/>
          <p14:tracePt t="10023" x="7947025" y="3848100"/>
          <p14:tracePt t="10042" x="7902575" y="3848100"/>
          <p14:tracePt t="10057" x="7885113" y="3848100"/>
          <p14:tracePt t="10074" x="7848600" y="3848100"/>
          <p14:tracePt t="10090" x="7840663" y="3848100"/>
          <p14:tracePt t="10106" x="7823200" y="3857625"/>
          <p14:tracePt t="10123" x="7804150" y="3867150"/>
          <p14:tracePt t="10142" x="7786688" y="3875088"/>
          <p14:tracePt t="10156" x="7777163" y="3875088"/>
          <p14:tracePt t="10173" x="7777163" y="3884613"/>
          <p14:tracePt t="10189" x="7769225" y="3894138"/>
          <p14:tracePt t="10205" x="7759700" y="3911600"/>
          <p14:tracePt t="10223" x="7751763" y="3919538"/>
          <p14:tracePt t="10239" x="7751763" y="3938588"/>
          <p14:tracePt t="10257" x="7751763" y="3946525"/>
          <p14:tracePt t="10272" x="7751763" y="3956050"/>
          <p14:tracePt t="10289" x="7751763" y="3965575"/>
          <p14:tracePt t="10306" x="7751763" y="3983038"/>
          <p14:tracePt t="10323" x="7751763" y="3990975"/>
          <p14:tracePt t="10339" x="7751763" y="4000500"/>
          <p14:tracePt t="10357" x="7751763" y="4017963"/>
          <p14:tracePt t="10373" x="7751763" y="4027488"/>
          <p14:tracePt t="10394" x="7751763" y="4037013"/>
          <p14:tracePt t="10419" x="7751763" y="4054475"/>
          <p14:tracePt t="10440" x="7751763" y="4062413"/>
          <p14:tracePt t="10471" x="7751763" y="4071938"/>
          <p14:tracePt t="10495" x="7751763" y="4081463"/>
          <p14:tracePt t="10511" x="7751763" y="4089400"/>
          <p14:tracePt t="10516" x="7759700" y="4098925"/>
          <p14:tracePt t="10533" x="7769225" y="4108450"/>
          <p14:tracePt t="10542" x="7796213" y="4133850"/>
          <p14:tracePt t="10557" x="7813675" y="4152900"/>
          <p14:tracePt t="10575" x="7848600" y="4170363"/>
          <p14:tracePt t="10590" x="7875588" y="4205288"/>
          <p14:tracePt t="10590" x="7902575" y="4214813"/>
          <p14:tracePt t="10610" x="7929563" y="4241800"/>
          <p14:tracePt t="10622" x="8001000" y="4303713"/>
          <p14:tracePt t="10642" x="8054975" y="4340225"/>
          <p14:tracePt t="10657" x="8116888" y="4367213"/>
          <p14:tracePt t="10673" x="8161338" y="4402138"/>
          <p14:tracePt t="10690" x="8188325" y="4419600"/>
          <p14:tracePt t="10706" x="8215313" y="4438650"/>
          <p14:tracePt t="10723" x="8232775" y="4438650"/>
          <p14:tracePt t="10723" x="8232775" y="4446588"/>
          <p14:tracePt t="10741" x="8251825" y="4446588"/>
          <p14:tracePt t="10756" x="8251825" y="4456113"/>
          <p14:tracePt t="10772" x="8259763" y="4456113"/>
          <p14:tracePt t="10789" x="8259763" y="4446588"/>
          <p14:tracePt t="11256" x="8259763" y="4438650"/>
          <p14:tracePt t="11263" x="8277225" y="4429125"/>
          <p14:tracePt t="11273" x="8331200" y="4384675"/>
          <p14:tracePt t="11291" x="8412163" y="4348163"/>
          <p14:tracePt t="11306" x="8501063" y="4303713"/>
          <p14:tracePt t="11306" x="8545513" y="4295775"/>
          <p14:tracePt t="11326" x="8616950" y="4276725"/>
          <p14:tracePt t="11339" x="8786813" y="4251325"/>
          <p14:tracePt t="11358" x="8875713" y="4224338"/>
          <p14:tracePt t="11373" x="9010650" y="4205288"/>
          <p14:tracePt t="11391" x="9117013" y="4179888"/>
          <p14:tracePt t="11406" x="9232900" y="4170363"/>
          <p14:tracePt t="11406" x="9286875" y="4152900"/>
          <p14:tracePt t="11427" x="9358313" y="4152900"/>
          <p14:tracePt t="11438" x="9528175" y="4125913"/>
          <p14:tracePt t="11459" x="9617075" y="4116388"/>
          <p14:tracePt t="11472" x="9715500" y="4098925"/>
          <p14:tracePt t="11492" x="9823450" y="4089400"/>
          <p14:tracePt t="11505" x="9912350" y="4071938"/>
          <p14:tracePt t="11523" x="9991725" y="4071938"/>
          <p14:tracePt t="11523" x="10045700" y="4062413"/>
          <p14:tracePt t="11542" x="10117138" y="4044950"/>
          <p14:tracePt t="11557" x="10180638" y="4044950"/>
          <p14:tracePt t="11574" x="10242550" y="4044950"/>
          <p14:tracePt t="11589" x="10304463" y="4044950"/>
          <p14:tracePt t="11607" x="10367963" y="4044950"/>
          <p14:tracePt t="11623" x="10412413" y="4044950"/>
          <p14:tracePt t="11623" x="10439400" y="4054475"/>
          <p14:tracePt t="11642" x="10501313" y="4062413"/>
          <p14:tracePt t="11657" x="10545763" y="4089400"/>
          <p14:tracePt t="11674" x="10590213" y="4108450"/>
          <p14:tracePt t="11689" x="10644188" y="4133850"/>
          <p14:tracePt t="11689" x="10661650" y="4133850"/>
          <p14:tracePt t="11710" x="10680700" y="4143375"/>
          <p14:tracePt t="11722" x="10715625" y="4152900"/>
          <p14:tracePt t="11742" x="10752138" y="4170363"/>
          <p14:tracePt t="11757" x="10777538" y="4179888"/>
          <p14:tracePt t="11773" x="10804525" y="4179888"/>
          <p14:tracePt t="11789" x="10814050" y="4187825"/>
          <p14:tracePt t="11806" x="10831513" y="4187825"/>
          <p14:tracePt t="11806" x="10848975" y="4187825"/>
          <p14:tracePt t="11826" x="10858500" y="4187825"/>
          <p14:tracePt t="11839" x="10868025" y="4187825"/>
          <p14:tracePt t="11857" x="10875963" y="4187825"/>
          <p14:tracePt t="11879" x="10875963" y="4179888"/>
          <p14:tracePt t="11948" x="10875963" y="4170363"/>
          <p14:tracePt t="11955" x="10875963" y="4152900"/>
          <p14:tracePt t="11963" x="10875963" y="4143375"/>
          <p14:tracePt t="11972" x="10875963" y="4133850"/>
          <p14:tracePt t="11989" x="10868025" y="4116388"/>
          <p14:tracePt t="12005" x="10858500" y="4108450"/>
          <p14:tracePt t="12025" x="10841038" y="4098925"/>
          <p14:tracePt t="12041" x="10831513" y="4098925"/>
          <p14:tracePt t="12056" x="10823575" y="4081463"/>
          <p14:tracePt t="12072" x="10814050" y="4081463"/>
          <p14:tracePt t="12089" x="10804525" y="4081463"/>
          <p14:tracePt t="12105" x="10787063" y="4071938"/>
          <p14:tracePt t="12123" x="10752138" y="4071938"/>
          <p14:tracePt t="12123" x="10733088" y="4071938"/>
          <p14:tracePt t="12142" x="10680700" y="4062413"/>
          <p14:tracePt t="12156" x="10617200" y="4062413"/>
          <p14:tracePt t="12175" x="10572750" y="4062413"/>
          <p14:tracePt t="12189" x="10510838" y="4062413"/>
          <p14:tracePt t="12207" x="10483850" y="4062413"/>
          <p14:tracePt t="12223" x="10447338" y="4062413"/>
          <p14:tracePt t="12239" x="10394950" y="4071938"/>
          <p14:tracePt t="12257" x="10375900" y="4089400"/>
          <p14:tracePt t="12273" x="10340975" y="4098925"/>
          <p14:tracePt t="12290" x="10323513" y="4108450"/>
          <p14:tracePt t="12306" x="10287000" y="4116388"/>
          <p14:tracePt t="12306" x="10269538" y="4116388"/>
          <p14:tracePt t="12326" x="10260013" y="4125913"/>
          <p14:tracePt t="12338" x="10225088" y="4133850"/>
          <p14:tracePt t="12358" x="10206038" y="4143375"/>
          <p14:tracePt t="12373" x="10198100" y="4160838"/>
          <p14:tracePt t="12391" x="10188575" y="4160838"/>
          <p14:tracePt t="12405" x="10180638" y="4160838"/>
          <p14:tracePt t="12423" x="10161588" y="4160838"/>
          <p14:tracePt t="12672" x="10144125" y="4160838"/>
          <p14:tracePt t="12679" x="10109200" y="4160838"/>
          <p14:tracePt t="12689" x="10028238" y="4160838"/>
          <p14:tracePt t="12706" x="9902825" y="4160838"/>
          <p14:tracePt t="12723" x="9661525" y="4152900"/>
          <p14:tracePt t="12739" x="9277350" y="4133850"/>
          <p14:tracePt t="12756" x="9010650" y="4143375"/>
          <p14:tracePt t="12773" x="8786813" y="4160838"/>
          <p14:tracePt t="12790" x="8653463" y="4205288"/>
          <p14:tracePt t="12806" x="8518525" y="4232275"/>
          <p14:tracePt t="12806" x="8501063" y="4232275"/>
          <p14:tracePt t="12826" x="8456613" y="4251325"/>
          <p14:tracePt t="12838" x="8375650" y="4259263"/>
          <p14:tracePt t="12858" x="8348663" y="4268788"/>
          <p14:tracePt t="12873" x="8340725" y="4276725"/>
          <p14:tracePt t="12891" x="8331200" y="4276725"/>
          <p14:tracePt t="12905" x="8323263" y="4276725"/>
          <p14:tracePt t="12922" x="8313738" y="4276725"/>
          <p14:tracePt t="13164" x="8304213" y="4276725"/>
          <p14:tracePt t="13179" x="8296275" y="4268788"/>
          <p14:tracePt t="13195" x="8296275" y="4259263"/>
          <p14:tracePt t="13202" x="8277225" y="4259263"/>
          <p14:tracePt t="13210" x="8269288" y="4232275"/>
          <p14:tracePt t="13222" x="8251825" y="4214813"/>
          <p14:tracePt t="13239" x="8197850" y="4179888"/>
          <p14:tracePt t="13257" x="8170863" y="4143375"/>
          <p14:tracePt t="13272" x="8116888" y="4116388"/>
          <p14:tracePt t="13290" x="8089900" y="4089400"/>
          <p14:tracePt t="13306" x="8037513" y="4062413"/>
          <p14:tracePt t="13306" x="8010525" y="4054475"/>
          <p14:tracePt t="13326" x="7991475" y="4054475"/>
          <p14:tracePt t="13338" x="7947025" y="4044950"/>
          <p14:tracePt t="13358" x="7920038" y="4044950"/>
          <p14:tracePt t="13372" x="7894638" y="4044950"/>
          <p14:tracePt t="13390" x="7867650" y="4044950"/>
          <p14:tracePt t="13405" x="7858125" y="4044950"/>
          <p14:tracePt t="13421" x="7840663" y="4044950"/>
          <p14:tracePt t="13437" x="7831138" y="4054475"/>
          <p14:tracePt t="13454" x="7823200" y="4062413"/>
          <p14:tracePt t="13473" x="7823200" y="4071938"/>
          <p14:tracePt t="13496" x="7823200" y="4081463"/>
          <p14:tracePt t="13512" x="7823200" y="4089400"/>
          <p14:tracePt t="13521" x="7823200" y="4125913"/>
          <p14:tracePt t="13521" x="7823200" y="4133850"/>
          <p14:tracePt t="13543" x="7823200" y="4143375"/>
          <p14:tracePt t="13554" x="7823200" y="4187825"/>
          <p14:tracePt t="13575" x="7831138" y="4205288"/>
          <p14:tracePt t="13589" x="7858125" y="4224338"/>
          <p14:tracePt t="13608" x="7875588" y="4241800"/>
          <p14:tracePt t="13622" x="7894638" y="4259263"/>
          <p14:tracePt t="13622" x="7920038" y="4268788"/>
          <p14:tracePt t="13642" x="7966075" y="4276725"/>
          <p14:tracePt t="13656" x="8027988" y="4276725"/>
          <p14:tracePt t="13673" x="8089900" y="4276725"/>
          <p14:tracePt t="13689" x="8134350" y="4276725"/>
          <p14:tracePt t="13705" x="8197850" y="4276725"/>
          <p14:tracePt t="13722" x="8242300" y="4276725"/>
          <p14:tracePt t="13739" x="8277225" y="4276725"/>
          <p14:tracePt t="13739" x="8296275" y="4276725"/>
          <p14:tracePt t="13757" x="8323263" y="4276725"/>
          <p14:tracePt t="13772" x="8358188" y="4276725"/>
          <p14:tracePt t="13788" x="8402638" y="4276725"/>
          <p14:tracePt t="13807" x="8447088" y="4276725"/>
          <p14:tracePt t="13807" x="8474075" y="4276725"/>
          <p14:tracePt t="13826" x="8491538" y="4276725"/>
          <p14:tracePt t="13838" x="8528050" y="4276725"/>
          <p14:tracePt t="13838" x="8537575" y="4276725"/>
          <p14:tracePt t="13858" x="8572500" y="4268788"/>
          <p14:tracePt t="13872" x="8599488" y="4259263"/>
          <p14:tracePt t="13889" x="8626475" y="4251325"/>
          <p14:tracePt t="13905" x="8653463" y="4241800"/>
          <p14:tracePt t="13922" x="8670925" y="4224338"/>
          <p14:tracePt t="13939" x="8705850" y="4205288"/>
          <p14:tracePt t="13957" x="8715375" y="4197350"/>
          <p14:tracePt t="13971" x="8724900" y="4187825"/>
          <p14:tracePt t="13989" x="8732838" y="4179888"/>
          <p14:tracePt t="14005" x="8742363" y="4170363"/>
          <p14:tracePt t="14023" x="8759825" y="4170363"/>
          <p14:tracePt t="14041" x="8759825" y="4152900"/>
          <p14:tracePt t="14055" x="8769350" y="4143375"/>
          <p14:tracePt t="14074" x="8777288" y="4133850"/>
          <p14:tracePt t="14095" x="8777288" y="4125913"/>
          <p14:tracePt t="14105" x="8777288" y="4116388"/>
          <p14:tracePt t="14125" x="8777288" y="4108450"/>
          <p14:tracePt t="14141" x="8777288" y="4098925"/>
          <p14:tracePt t="14164" x="8777288" y="4081463"/>
          <p14:tracePt t="14179" x="8777288" y="4071938"/>
          <p14:tracePt t="14195" x="8777288" y="4062413"/>
          <p14:tracePt t="14225" x="8777288" y="4054475"/>
          <p14:tracePt t="14256" x="8777288" y="4044950"/>
          <p14:tracePt t="14271" x="8777288" y="4037013"/>
          <p14:tracePt t="14295" x="8777288" y="4027488"/>
          <p14:tracePt t="14349" x="8769350" y="4027488"/>
          <p14:tracePt t="14387" x="8751888" y="4027488"/>
          <p14:tracePt t="14427" x="8742363" y="4027488"/>
          <p14:tracePt t="14433" x="8742363" y="4017963"/>
          <p14:tracePt t="14441" x="8732838" y="4017963"/>
          <p14:tracePt t="14456" x="8705850" y="4017963"/>
          <p14:tracePt t="14472" x="8670925" y="4017963"/>
          <p14:tracePt t="14490" x="8653463" y="4017963"/>
          <p14:tracePt t="14505" x="8616950" y="4000500"/>
          <p14:tracePt t="14523" x="8589963" y="4000500"/>
          <p14:tracePt t="14523" x="8582025" y="4000500"/>
          <p14:tracePt t="14542" x="8562975" y="4000500"/>
          <p14:tracePt t="14554" x="8528050" y="4000500"/>
          <p14:tracePt t="14574" x="8501063" y="4000500"/>
          <p14:tracePt t="14589" x="8483600" y="4000500"/>
          <p14:tracePt t="14605" x="8456613" y="4000500"/>
          <p14:tracePt t="14622" x="8429625" y="4000500"/>
          <p14:tracePt t="14622" x="8412163" y="4000500"/>
          <p14:tracePt t="14642" x="8402638" y="4000500"/>
          <p14:tracePt t="14654" x="8367713" y="4000500"/>
          <p14:tracePt t="14675" x="8358188" y="4000500"/>
          <p14:tracePt t="14688" x="8340725" y="4000500"/>
          <p14:tracePt t="14707" x="8313738" y="4000500"/>
          <p14:tracePt t="14723" x="8296275" y="4017963"/>
          <p14:tracePt t="14739" x="8277225" y="4027488"/>
          <p14:tracePt t="14739" x="8269288" y="4027488"/>
          <p14:tracePt t="14757" x="8242300" y="4037013"/>
          <p14:tracePt t="14773" x="8224838" y="4037013"/>
          <p14:tracePt t="14790" x="8205788" y="4044950"/>
          <p14:tracePt t="14805" x="8188325" y="4054475"/>
          <p14:tracePt t="14823" x="8170863" y="4054475"/>
          <p14:tracePt t="14838" x="8161338" y="4062413"/>
          <p14:tracePt t="14855" x="8143875" y="4071938"/>
          <p14:tracePt t="14872" x="8143875" y="4081463"/>
          <p14:tracePt t="14888" x="8134350" y="4081463"/>
          <p14:tracePt t="14904" x="8126413" y="4081463"/>
          <p14:tracePt t="14925" x="8126413" y="4098925"/>
          <p14:tracePt t="14949" x="8116888" y="4098925"/>
          <p14:tracePt t="14956" x="8099425" y="4098925"/>
          <p14:tracePt t="14979" x="8099425" y="4108450"/>
          <p14:tracePt t="14988" x="8089900" y="4108450"/>
          <p14:tracePt t="15010" x="8089900" y="4116388"/>
          <p14:tracePt t="15021" x="8081963" y="4125913"/>
          <p14:tracePt t="15041" x="8072438" y="4125913"/>
          <p14:tracePt t="15380" x="8062913" y="4125913"/>
          <p14:tracePt t="15387" x="8054975" y="4125913"/>
          <p14:tracePt t="15403" x="8045450" y="4125913"/>
          <p14:tracePt t="15410" x="8027988" y="4098925"/>
          <p14:tracePt t="15425" x="8018463" y="4089400"/>
          <p14:tracePt t="15438" x="7983538" y="4027488"/>
          <p14:tracePt t="15438" x="7974013" y="4010025"/>
          <p14:tracePt t="15457" x="7947025" y="3929063"/>
          <p14:tracePt t="15472" x="7920038" y="3848100"/>
          <p14:tracePt t="15488" x="7902575" y="3741738"/>
          <p14:tracePt t="15505" x="7875588" y="3633788"/>
          <p14:tracePt t="15521" x="7867650" y="3536950"/>
          <p14:tracePt t="15539" x="7848600" y="3446463"/>
          <p14:tracePt t="15555" x="7813675" y="3276600"/>
          <p14:tracePt t="15574" x="7813675" y="3187700"/>
          <p14:tracePt t="15590" x="7796213" y="3108325"/>
          <p14:tracePt t="15607" x="7786688" y="3036888"/>
          <p14:tracePt t="15621" x="7769225" y="2955925"/>
          <p14:tracePt t="15640" x="7759700" y="2911475"/>
          <p14:tracePt t="15655" x="7751763" y="2840038"/>
          <p14:tracePt t="15673" x="7751763" y="2803525"/>
          <p14:tracePt t="15688" x="7732713" y="2776538"/>
          <p14:tracePt t="15705" x="7732713" y="2751138"/>
          <p14:tracePt t="15721" x="7732713" y="2724150"/>
          <p14:tracePt t="15738" x="7732713" y="2697163"/>
          <p14:tracePt t="15755" x="7732713" y="2670175"/>
          <p14:tracePt t="15773" x="7732713" y="2660650"/>
          <p14:tracePt t="15788" x="7732713" y="2652713"/>
          <p14:tracePt t="16716" x="7732713" y="2643188"/>
          <p14:tracePt t="16772" x="7732713" y="2633663"/>
          <p14:tracePt t="16779" x="7742238" y="2608263"/>
          <p14:tracePt t="16788" x="7751763" y="2562225"/>
          <p14:tracePt t="16805" x="7777163" y="2500313"/>
          <p14:tracePt t="16822" x="7804150" y="2428875"/>
          <p14:tracePt t="16838" x="7831138" y="2366963"/>
          <p14:tracePt t="16838" x="7840663" y="2347913"/>
          <p14:tracePt t="16858" x="7858125" y="2312988"/>
          <p14:tracePt t="16873" x="7885113" y="2276475"/>
          <p14:tracePt t="16890" x="7894638" y="2259013"/>
          <p14:tracePt t="16905" x="7912100" y="2224088"/>
          <p14:tracePt t="16922" x="7929563" y="2205038"/>
          <p14:tracePt t="16938" x="7947025" y="2197100"/>
          <p14:tracePt t="16955" x="7966075" y="2160588"/>
          <p14:tracePt t="16972" x="7974013" y="2152650"/>
          <p14:tracePt t="16987" x="7991475" y="2143125"/>
          <p14:tracePt t="17005" x="8010525" y="2133600"/>
          <p14:tracePt t="17020" x="8018463" y="2125663"/>
          <p14:tracePt t="17037" x="8018463" y="2116138"/>
          <p14:tracePt t="17054" x="8037513" y="2108200"/>
          <p14:tracePt t="17074" x="8037513" y="2089150"/>
          <p14:tracePt t="17088" x="8045450" y="2089150"/>
          <p14:tracePt t="17104" x="8054975" y="2081213"/>
          <p14:tracePt t="17121" x="8062913" y="2081213"/>
          <p14:tracePt t="17140" x="8062913" y="2071688"/>
          <p14:tracePt t="17154" x="8089900" y="2071688"/>
          <p14:tracePt t="17173" x="8099425" y="2071688"/>
          <p14:tracePt t="17187" x="8108950" y="2071688"/>
          <p14:tracePt t="17204" x="8116888" y="2071688"/>
          <p14:tracePt t="17221" x="8126413" y="2071688"/>
          <p14:tracePt t="17237" x="8134350" y="2071688"/>
          <p14:tracePt t="17254" x="8153400" y="2071688"/>
          <p14:tracePt t="17274" x="8161338" y="2071688"/>
          <p14:tracePt t="17287" x="8170863" y="2081213"/>
          <p14:tracePt t="17305" x="8180388" y="2098675"/>
          <p14:tracePt t="17321" x="8188325" y="2108200"/>
          <p14:tracePt t="17337" x="8197850" y="2116138"/>
          <p14:tracePt t="17337" x="8205788" y="2125663"/>
          <p14:tracePt t="17358" x="8224838" y="2133600"/>
          <p14:tracePt t="17370" x="8242300" y="2152650"/>
          <p14:tracePt t="17389" x="8251825" y="2160588"/>
          <p14:tracePt t="17404" x="8269288" y="2179638"/>
          <p14:tracePt t="17422" x="8286750" y="2197100"/>
          <p14:tracePt t="17438" x="8304213" y="2205038"/>
          <p14:tracePt t="17438" x="8313738" y="2214563"/>
          <p14:tracePt t="17458" x="8323263" y="2214563"/>
          <p14:tracePt t="17470" x="8348663" y="2251075"/>
          <p14:tracePt t="17490" x="8358188" y="2259013"/>
          <p14:tracePt t="17503" x="8375650" y="2268538"/>
          <p14:tracePt t="17520" x="8394700" y="2276475"/>
          <p14:tracePt t="17537" x="8402638" y="2295525"/>
          <p14:tracePt t="17553" x="8420100" y="2322513"/>
          <p14:tracePt t="17572" x="8447088" y="2330450"/>
          <p14:tracePt t="17587" x="8456613" y="2347913"/>
          <p14:tracePt t="17605" x="8466138" y="2357438"/>
          <p14:tracePt t="17620" x="8483600" y="2374900"/>
          <p14:tracePt t="17638" x="8491538" y="2393950"/>
          <p14:tracePt t="17653" x="8510588" y="2411413"/>
          <p14:tracePt t="17671" x="8537575" y="2428875"/>
          <p14:tracePt t="17687" x="8545513" y="2438400"/>
          <p14:tracePt t="17703" x="8562975" y="2455863"/>
          <p14:tracePt t="17722" x="8572500" y="2473325"/>
          <p14:tracePt t="17738" x="8582025" y="2482850"/>
          <p14:tracePt t="17755" x="8582025" y="2490788"/>
          <p14:tracePt t="17778" x="8599488" y="2490788"/>
          <p14:tracePt t="17795" x="8599488" y="2500313"/>
          <p14:tracePt t="17817" x="8589963" y="2500313"/>
          <p14:tracePt t="18563" x="8582025" y="2500313"/>
          <p14:tracePt t="18579" x="8572500" y="2500313"/>
          <p14:tracePt t="18587" x="8572500" y="2490788"/>
          <p14:tracePt t="18594" x="8562975" y="2490788"/>
          <p14:tracePt t="18604" x="8555038" y="2482850"/>
          <p14:tracePt t="18619" x="8537575" y="2465388"/>
          <p14:tracePt t="18638" x="8518525" y="2455863"/>
          <p14:tracePt t="18653" x="8510588" y="2446338"/>
          <p14:tracePt t="18668" x="8501063" y="2438400"/>
          <p14:tracePt t="18686" x="8491538" y="2438400"/>
          <p14:tracePt t="18702" x="8483600" y="2428875"/>
          <p14:tracePt t="18720" x="8474075" y="2411413"/>
          <p14:tracePt t="18738" x="8466138" y="2401888"/>
          <p14:tracePt t="18752" x="8439150" y="2374900"/>
          <p14:tracePt t="18752" x="8429625" y="2366963"/>
          <p14:tracePt t="18774" x="8420100" y="2347913"/>
          <p14:tracePt t="18789" x="8402638" y="2339975"/>
          <p14:tracePt t="18804" x="8394700" y="2312988"/>
          <p14:tracePt t="18822" x="8367713" y="2295525"/>
          <p14:tracePt t="18836" x="8348663" y="2276475"/>
          <p14:tracePt t="18836" x="8340725" y="2268538"/>
          <p14:tracePt t="18856" x="8331200" y="2259013"/>
          <p14:tracePt t="18869" x="8313738" y="2232025"/>
          <p14:tracePt t="18888" x="8286750" y="2214563"/>
          <p14:tracePt t="18903" x="8277225" y="2197100"/>
          <p14:tracePt t="18921" x="8259763" y="2187575"/>
          <p14:tracePt t="18936" x="8251825" y="2160588"/>
          <p14:tracePt t="18936" x="8242300" y="2160588"/>
          <p14:tracePt t="18957" x="8242300" y="2152650"/>
          <p14:tracePt t="18969" x="8215313" y="2133600"/>
          <p14:tracePt t="18988" x="8205788" y="2125663"/>
          <p14:tracePt t="19003" x="8197850" y="2116138"/>
          <p14:tracePt t="19019" x="8180388" y="2108200"/>
          <p14:tracePt t="19036" x="8161338" y="2081213"/>
          <p14:tracePt t="19056" x="8161338" y="2071688"/>
          <p14:tracePt t="19069" x="8126413" y="2062163"/>
          <p14:tracePt t="19087" x="8116888" y="2044700"/>
          <p14:tracePt t="19103" x="8108950" y="2044700"/>
          <p14:tracePt t="19119" x="8099425" y="2036763"/>
          <p14:tracePt t="19136" x="8089900" y="2017713"/>
          <p14:tracePt t="19152" x="8072438" y="2017713"/>
          <p14:tracePt t="19178" x="8081963" y="2017713"/>
          <p14:tracePt t="19402" x="8089900" y="2017713"/>
          <p14:tracePt t="19410" x="8099425" y="2017713"/>
          <p14:tracePt t="19425" x="8108950" y="2027238"/>
          <p14:tracePt t="19435" x="8126413" y="2036763"/>
          <p14:tracePt t="19454" x="8153400" y="2036763"/>
          <p14:tracePt t="19454" x="8153400" y="2044700"/>
          <p14:tracePt t="19473" x="8170863" y="2044700"/>
          <p14:tracePt t="19488" x="8188325" y="2062163"/>
          <p14:tracePt t="19505" x="8205788" y="2071688"/>
          <p14:tracePt t="19519" x="8232775" y="2081213"/>
          <p14:tracePt t="19537" x="8251825" y="2098675"/>
          <p14:tracePt t="19553" x="8286750" y="2108200"/>
          <p14:tracePt t="19553" x="8296275" y="2108200"/>
          <p14:tracePt t="19571" x="8323263" y="2125663"/>
          <p14:tracePt t="19588" x="8348663" y="2133600"/>
          <p14:tracePt t="19602" x="8375650" y="2160588"/>
          <p14:tracePt t="19621" x="8402638" y="2170113"/>
          <p14:tracePt t="19636" x="8420100" y="2187575"/>
          <p14:tracePt t="19636" x="8429625" y="2197100"/>
          <p14:tracePt t="19656" x="8439150" y="2205038"/>
          <p14:tracePt t="19668" x="8474075" y="2232025"/>
          <p14:tracePt t="19689" x="8483600" y="2241550"/>
          <p14:tracePt t="19702" x="8501063" y="2251075"/>
          <p14:tracePt t="19722" x="8510588" y="2268538"/>
          <p14:tracePt t="19736" x="8518525" y="2276475"/>
          <p14:tracePt t="19754" x="8545513" y="2286000"/>
          <p14:tracePt t="19754" x="8545513" y="2303463"/>
          <p14:tracePt t="19771" x="8562975" y="2312988"/>
          <p14:tracePt t="19787" x="8572500" y="2330450"/>
          <p14:tracePt t="19803" x="8582025" y="2347913"/>
          <p14:tracePt t="19820" x="8599488" y="2357438"/>
          <p14:tracePt t="19837" x="8609013" y="2384425"/>
          <p14:tracePt t="19853" x="8626475" y="2393950"/>
          <p14:tracePt t="19869" x="8634413" y="2411413"/>
          <p14:tracePt t="19887" x="8643938" y="2419350"/>
          <p14:tracePt t="19903" x="8643938" y="2428875"/>
          <p14:tracePt t="19919" x="8653463" y="2428875"/>
          <p14:tracePt t="19935" x="8653463" y="2438400"/>
          <p14:tracePt t="19953" x="8653463" y="2455863"/>
          <p14:tracePt t="19970" x="8653463" y="2465388"/>
          <p14:tracePt t="19994" x="8653463" y="2473325"/>
          <p14:tracePt t="20086" x="8653463" y="2482850"/>
          <p14:tracePt t="20133" x="8653463" y="2490788"/>
          <p14:tracePt t="20163" x="8643938" y="2490788"/>
          <p14:tracePt t="20209" x="8634413" y="2490788"/>
          <p14:tracePt t="20225" x="8616950" y="2490788"/>
          <p14:tracePt t="20240" x="8609013" y="2490788"/>
          <p14:tracePt t="20248" x="8599488" y="2490788"/>
          <p14:tracePt t="20271" x="8589963" y="2490788"/>
          <p14:tracePt t="20278" x="8582025" y="2490788"/>
          <p14:tracePt t="20286" x="8572500" y="2490788"/>
          <p14:tracePt t="20303" x="8555038" y="2490788"/>
          <p14:tracePt t="20319" x="8537575" y="2473325"/>
          <p14:tracePt t="20337" x="8518525" y="2465388"/>
          <p14:tracePt t="20353" x="8501063" y="2438400"/>
          <p14:tracePt t="20353" x="8491538" y="2438400"/>
          <p14:tracePt t="20373" x="8483600" y="2428875"/>
          <p14:tracePt t="20386" x="8466138" y="2411413"/>
          <p14:tracePt t="20405" x="8447088" y="2401888"/>
          <p14:tracePt t="20420" x="8439150" y="2393950"/>
          <p14:tracePt t="20437" x="8429625" y="2366963"/>
          <p14:tracePt t="20453" x="8420100" y="2357438"/>
          <p14:tracePt t="20469" x="8412163" y="2347913"/>
          <p14:tracePt t="20485" x="8385175" y="2330450"/>
          <p14:tracePt t="20503" x="8375650" y="2322513"/>
          <p14:tracePt t="20518" x="8367713" y="2312988"/>
          <p14:tracePt t="20535" x="8348663" y="2286000"/>
          <p14:tracePt t="20553" x="8340725" y="2276475"/>
          <p14:tracePt t="20569" x="8313738" y="2259013"/>
          <p14:tracePt t="20589" x="8304213" y="2251075"/>
          <p14:tracePt t="20603" x="8296275" y="2241550"/>
          <p14:tracePt t="20620" x="8277225" y="2224088"/>
          <p14:tracePt t="20636" x="8269288" y="2205038"/>
          <p14:tracePt t="20652" x="8259763" y="2197100"/>
          <p14:tracePt t="20669" x="8242300" y="2187575"/>
          <p14:tracePt t="20685" x="8232775" y="2170113"/>
          <p14:tracePt t="20703" x="8224838" y="2152650"/>
          <p14:tracePt t="20720" x="8215313" y="2152650"/>
          <p14:tracePt t="20735" x="8197850" y="2143125"/>
          <p14:tracePt t="20754" x="8188325" y="2133600"/>
          <p14:tracePt t="20769" x="8170863" y="2116138"/>
          <p14:tracePt t="20789" x="8153400" y="2108200"/>
          <p14:tracePt t="20804" x="8143875" y="2098675"/>
          <p14:tracePt t="20819" x="8134350" y="2081213"/>
          <p14:tracePt t="20835" x="8126413" y="2071688"/>
          <p14:tracePt t="20852" x="8116888" y="2062163"/>
          <p14:tracePt t="20872" x="8116888" y="2054225"/>
          <p14:tracePt t="20894" x="8099425" y="2054225"/>
          <p14:tracePt t="22666" x="8108950" y="2054225"/>
          <p14:tracePt t="23335" x="8116888" y="2054225"/>
          <p14:tracePt t="23340" x="8126413" y="2054225"/>
          <p14:tracePt t="23356" x="8126413" y="2062163"/>
          <p14:tracePt t="23368" x="8134350" y="2071688"/>
          <p14:tracePt t="23384" x="8143875" y="2089150"/>
          <p14:tracePt t="23402" x="8153400" y="2098675"/>
          <p14:tracePt t="23420" x="8161338" y="2108200"/>
          <p14:tracePt t="23435" x="8180388" y="2108200"/>
          <p14:tracePt t="23451" x="8188325" y="2125663"/>
          <p14:tracePt t="23469" x="8205788" y="2133600"/>
          <p14:tracePt t="23469" x="8215313" y="2143125"/>
          <p14:tracePt t="23488" x="8224838" y="2160588"/>
          <p14:tracePt t="23502" x="8251825" y="2179638"/>
          <p14:tracePt t="23521" x="8269288" y="2197100"/>
          <p14:tracePt t="23535" x="8286750" y="2205038"/>
          <p14:tracePt t="23553" x="8296275" y="2232025"/>
          <p14:tracePt t="23569" x="8313738" y="2241550"/>
          <p14:tracePt t="23585" x="8331200" y="2251075"/>
          <p14:tracePt t="23585" x="8331200" y="2259013"/>
          <p14:tracePt t="23603" x="8348663" y="2268538"/>
          <p14:tracePt t="23619" x="8358188" y="2276475"/>
          <p14:tracePt t="23636" x="8367713" y="2286000"/>
          <p14:tracePt t="23651" x="8375650" y="2303463"/>
          <p14:tracePt t="23672" x="8367713" y="2303463"/>
          <p14:tracePt t="24356" x="8313738" y="2303463"/>
          <p14:tracePt t="24364" x="8259763" y="2303463"/>
          <p14:tracePt t="24372" x="8205788" y="2303463"/>
          <p14:tracePt t="24384" x="7848600" y="2259013"/>
          <p14:tracePt t="24404" x="7491413" y="2241550"/>
          <p14:tracePt t="24419" x="7062788" y="2214563"/>
          <p14:tracePt t="24436" x="6589713" y="2214563"/>
          <p14:tracePt t="24452" x="6116638" y="2251075"/>
          <p14:tracePt t="24469" x="5661025" y="2347913"/>
          <p14:tracePt t="24485" x="5072063" y="2509838"/>
          <p14:tracePt t="24503" x="4776788" y="2598738"/>
          <p14:tracePt t="24518" x="4589463" y="2660650"/>
          <p14:tracePt t="24534" x="4473575" y="2705100"/>
          <p14:tracePt t="24551" x="4402138" y="2732088"/>
          <p14:tracePt t="24568" x="4384675" y="2741613"/>
          <p14:tracePt t="24584" x="4367213" y="2741613"/>
          <p14:tracePt t="24848" x="4330700" y="2741613"/>
          <p14:tracePt t="24856" x="4286250" y="2724150"/>
          <p14:tracePt t="24867" x="4179888" y="2697163"/>
          <p14:tracePt t="24867" x="4125913" y="2687638"/>
          <p14:tracePt t="24887" x="4010025" y="2643188"/>
          <p14:tracePt t="24902" x="3911600" y="2616200"/>
          <p14:tracePt t="24919" x="3822700" y="2571750"/>
          <p14:tracePt t="24935" x="3724275" y="2544763"/>
          <p14:tracePt t="24953" x="3660775" y="2527300"/>
          <p14:tracePt t="24968" x="3598863" y="2500313"/>
          <p14:tracePt t="24968" x="3571875" y="2482850"/>
          <p14:tracePt t="24988" x="3536950" y="2473325"/>
          <p14:tracePt t="25000" x="3465513" y="2438400"/>
          <p14:tracePt t="25020" x="3402013" y="2411413"/>
          <p14:tracePt t="25034" x="3367088" y="2393950"/>
          <p14:tracePt t="25054" x="3313113" y="2366963"/>
          <p14:tracePt t="25068" x="3268663" y="2357438"/>
          <p14:tracePt t="25085" x="3197225" y="2303463"/>
          <p14:tracePt t="25103" x="3152775" y="2295525"/>
          <p14:tracePt t="25119" x="3108325" y="2259013"/>
          <p14:tracePt t="25136" x="3054350" y="2232025"/>
          <p14:tracePt t="25152" x="3027363" y="2224088"/>
          <p14:tracePt t="25169" x="2990850" y="2214563"/>
          <p14:tracePt t="25185" x="2955925" y="2214563"/>
          <p14:tracePt t="25185" x="2946400" y="2214563"/>
          <p14:tracePt t="25204" x="2919413" y="2214563"/>
          <p14:tracePt t="25218" x="2901950" y="2214563"/>
          <p14:tracePt t="25236" x="2867025" y="2214563"/>
          <p14:tracePt t="25252" x="2847975" y="2214563"/>
          <p14:tracePt t="25252" x="2840038" y="2214563"/>
          <p14:tracePt t="25272" x="2813050" y="2214563"/>
          <p14:tracePt t="25283" x="2786063" y="2251075"/>
          <p14:tracePt t="25304" x="2759075" y="2286000"/>
          <p14:tracePt t="25317" x="2705100" y="2411413"/>
          <p14:tracePt t="25336" x="2643188" y="2544763"/>
          <p14:tracePt t="25353" x="2616200" y="2679700"/>
          <p14:tracePt t="25368" x="2562225" y="2857500"/>
          <p14:tracePt t="25368" x="2544763" y="2955925"/>
          <p14:tracePt t="25388" x="2517775" y="3160713"/>
          <p14:tracePt t="25402" x="2500313" y="3330575"/>
          <p14:tracePt t="25419" x="2482850" y="3482975"/>
          <p14:tracePt t="25435" x="2465388" y="3616325"/>
          <p14:tracePt t="25453" x="2455863" y="3741738"/>
          <p14:tracePt t="25467" x="2455863" y="3813175"/>
          <p14:tracePt t="25467" x="2455863" y="3840163"/>
          <p14:tracePt t="25488" x="2455863" y="3875088"/>
          <p14:tracePt t="25500" x="2455863" y="3965575"/>
          <p14:tracePt t="25521" x="2455863" y="4010025"/>
          <p14:tracePt t="25534" x="2455863" y="4044950"/>
          <p14:tracePt t="25551" x="2455863" y="4071938"/>
          <p14:tracePt t="25567" x="2455863" y="4081463"/>
          <p14:tracePt t="25586" x="2455863" y="4089400"/>
          <p14:tracePt t="25601" x="2473325" y="4089400"/>
          <p14:tracePt t="25948" x="2517775" y="4089400"/>
          <p14:tracePt t="25956" x="2536825" y="4089400"/>
          <p14:tracePt t="25967" x="2633663" y="4089400"/>
          <p14:tracePt t="25985" x="2830513" y="4062413"/>
          <p14:tracePt t="26002" x="2982913" y="4044950"/>
          <p14:tracePt t="26018" x="3187700" y="4010025"/>
          <p14:tracePt t="26035" x="3357563" y="4000500"/>
          <p14:tracePt t="26051" x="3554413" y="3983038"/>
          <p14:tracePt t="26068" x="3732213" y="3946525"/>
          <p14:tracePt t="26085" x="3884613" y="3938588"/>
          <p14:tracePt t="26085" x="3938588" y="3938588"/>
          <p14:tracePt t="26104" x="4062413" y="3938588"/>
          <p14:tracePt t="26118" x="4187825" y="3938588"/>
          <p14:tracePt t="26137" x="4330700" y="3938588"/>
          <p14:tracePt t="26151" x="4456113" y="3938588"/>
          <p14:tracePt t="26151" x="4537075" y="3938588"/>
          <p14:tracePt t="26171" x="4589463" y="3938588"/>
          <p14:tracePt t="26183" x="4768850" y="4000500"/>
          <p14:tracePt t="26202" x="4884738" y="4054475"/>
          <p14:tracePt t="26219" x="4991100" y="4098925"/>
          <p14:tracePt t="26234" x="5072063" y="4133850"/>
          <p14:tracePt t="26251" x="5133975" y="4179888"/>
          <p14:tracePt t="26269" x="5205413" y="4214813"/>
          <p14:tracePt t="26285" x="5268913" y="4251325"/>
          <p14:tracePt t="26285" x="5295900" y="4268788"/>
          <p14:tracePt t="26303" x="5357813" y="4303713"/>
          <p14:tracePt t="26318" x="5419725" y="4330700"/>
          <p14:tracePt t="26335" x="5483225" y="4367213"/>
          <p14:tracePt t="26354" x="5518150" y="4394200"/>
          <p14:tracePt t="26368" x="5545138" y="4411663"/>
          <p14:tracePt t="26387" x="5554663" y="4419600"/>
          <p14:tracePt t="26400" x="5562600" y="4429125"/>
          <p14:tracePt t="26418" x="5581650" y="4429125"/>
          <p14:tracePt t="26434" x="5589588" y="4429125"/>
          <p14:tracePt t="26464" x="5599113" y="4419600"/>
          <p14:tracePt t="26764" x="5608638" y="4411663"/>
          <p14:tracePt t="26771" x="5616575" y="4402138"/>
          <p14:tracePt t="26784" x="5680075" y="4367213"/>
          <p14:tracePt t="26804" x="5724525" y="4340225"/>
          <p14:tracePt t="26818" x="5751513" y="4340225"/>
          <p14:tracePt t="26835" x="5786438" y="4340225"/>
          <p14:tracePt t="26852" x="5813425" y="4340225"/>
          <p14:tracePt t="26868" x="5840413" y="4340225"/>
          <p14:tracePt t="26868" x="5848350" y="4340225"/>
          <p14:tracePt t="26888" x="5857875" y="4340225"/>
          <p14:tracePt t="26900" x="5875338" y="4340225"/>
          <p14:tracePt t="26919" x="5857875" y="4340225"/>
          <p14:tracePt t="26971" x="5813425" y="4340225"/>
          <p14:tracePt t="26980" x="5741988" y="4340225"/>
          <p14:tracePt t="26986" x="5670550" y="4340225"/>
          <p14:tracePt t="27000" x="5286375" y="4322763"/>
          <p14:tracePt t="27020" x="4973638" y="4322763"/>
          <p14:tracePt t="27034" x="4616450" y="4303713"/>
          <p14:tracePt t="27052" x="4286250" y="4286250"/>
          <p14:tracePt t="27068" x="4000500" y="4286250"/>
          <p14:tracePt t="27084" x="3732213" y="4286250"/>
          <p14:tracePt t="27084" x="3633788" y="4286250"/>
          <p14:tracePt t="27104" x="3438525" y="4295775"/>
          <p14:tracePt t="27118" x="3241675" y="4313238"/>
          <p14:tracePt t="27136" x="3062288" y="4340225"/>
          <p14:tracePt t="27151" x="2928938" y="4367213"/>
          <p14:tracePt t="27169" x="2840038" y="4402138"/>
          <p14:tracePt t="27185" x="2786063" y="4411663"/>
          <p14:tracePt t="27185" x="2776538" y="4419600"/>
          <p14:tracePt t="27204" x="2776538" y="4394200"/>
          <p14:tracePt t="27464" x="2776538" y="4384675"/>
          <p14:tracePt t="27471" x="2776538" y="4367213"/>
          <p14:tracePt t="27484" x="2776538" y="4303713"/>
          <p14:tracePt t="27484" x="2776538" y="4268788"/>
          <p14:tracePt t="27502" x="2786063" y="4160838"/>
          <p14:tracePt t="27518" x="2795588" y="4062413"/>
          <p14:tracePt t="27534" x="2813050" y="3973513"/>
          <p14:tracePt t="27551" x="2813050" y="3911600"/>
          <p14:tracePt t="27568" x="2813050" y="3848100"/>
          <p14:tracePt t="27584" x="2813050" y="3803650"/>
          <p14:tracePt t="27584" x="2813050" y="3776663"/>
          <p14:tracePt t="27604" x="2768600" y="3741738"/>
          <p14:tracePt t="27618" x="2751138" y="3705225"/>
          <p14:tracePt t="27636" x="2705100" y="3670300"/>
          <p14:tracePt t="27651" x="2652713" y="3633788"/>
          <p14:tracePt t="27669" x="2608263" y="3616325"/>
          <p14:tracePt t="27684" x="2554288" y="3589338"/>
          <p14:tracePt t="27684" x="2536825" y="3589338"/>
          <p14:tracePt t="27702" x="2500313" y="3581400"/>
          <p14:tracePt t="27718" x="2465388" y="3562350"/>
          <p14:tracePt t="27733" x="2419350" y="3562350"/>
          <p14:tracePt t="27750" x="2393950" y="3562350"/>
          <p14:tracePt t="27769" x="2357438" y="3562350"/>
          <p14:tracePt t="27785" x="2312988" y="3562350"/>
          <p14:tracePt t="27785" x="2286000" y="3562350"/>
          <p14:tracePt t="27804" x="2259013" y="3571875"/>
          <p14:tracePt t="27818" x="2224088" y="3598863"/>
          <p14:tracePt t="27835" x="2187575" y="3633788"/>
          <p14:tracePt t="27852" x="2152650" y="3697288"/>
          <p14:tracePt t="27867" x="2125663" y="3759200"/>
          <p14:tracePt t="27867" x="2116138" y="3803650"/>
          <p14:tracePt t="27887" x="2098675" y="3830638"/>
          <p14:tracePt t="27900" x="2081213" y="3911600"/>
          <p14:tracePt t="27919" x="2062163" y="3965575"/>
          <p14:tracePt t="27934" x="2062163" y="4010025"/>
          <p14:tracePt t="27952" x="2062163" y="4037013"/>
          <p14:tracePt t="27967" x="2062163" y="4081463"/>
          <p14:tracePt t="27967" x="2062163" y="4108450"/>
          <p14:tracePt t="27987" x="2062163" y="4125913"/>
          <p14:tracePt t="28000" x="2081213" y="4197350"/>
          <p14:tracePt t="28018" x="2116138" y="4268788"/>
          <p14:tracePt t="28034" x="2152650" y="4313238"/>
          <p14:tracePt t="28052" x="2205038" y="4367213"/>
          <p14:tracePt t="28067" x="2259013" y="4402138"/>
          <p14:tracePt t="28085" x="2303463" y="4456113"/>
          <p14:tracePt t="28085" x="2330450" y="4465638"/>
          <p14:tracePt t="28103" x="2384425" y="4500563"/>
          <p14:tracePt t="28118" x="2401888" y="4527550"/>
          <p14:tracePt t="28135" x="2438400" y="4537075"/>
          <p14:tracePt t="28151" x="2465388" y="4545013"/>
          <p14:tracePt t="28169" x="2490788" y="4545013"/>
          <p14:tracePt t="28184" x="2517775" y="4545013"/>
          <p14:tracePt t="28184" x="2527300" y="4545013"/>
          <p14:tracePt t="28203" x="2562225" y="4545013"/>
          <p14:tracePt t="28218" x="2608263" y="4545013"/>
          <p14:tracePt t="28236" x="2633663" y="4545013"/>
          <p14:tracePt t="28252" x="2670175" y="4545013"/>
          <p14:tracePt t="28252" x="2687638" y="4545013"/>
          <p14:tracePt t="28271" x="2714625" y="4545013"/>
          <p14:tracePt t="28283" x="2759075" y="4545013"/>
          <p14:tracePt t="28303" x="2768600" y="4545013"/>
          <p14:tracePt t="28317" x="2795588" y="4545013"/>
          <p14:tracePt t="28335" x="2803525" y="4545013"/>
          <p14:tracePt t="28350" x="2813050" y="4545013"/>
          <p14:tracePt t="28371" x="2822575" y="4545013"/>
          <p14:tracePt t="28417" x="2830513" y="4537075"/>
          <p14:tracePt t="28727" x="2840038" y="4527550"/>
          <p14:tracePt t="28735" x="2867025" y="4500563"/>
          <p14:tracePt t="28740" x="2894013" y="4473575"/>
          <p14:tracePt t="28750" x="2946400" y="4394200"/>
          <p14:tracePt t="28768" x="3017838" y="4295775"/>
          <p14:tracePt t="28784" x="3071813" y="4179888"/>
          <p14:tracePt t="28801" x="3143250" y="4044950"/>
          <p14:tracePt t="28818" x="3152775" y="3990975"/>
          <p14:tracePt t="28834" x="3170238" y="3946525"/>
          <p14:tracePt t="28852" x="3170238" y="3911600"/>
          <p14:tracePt t="28867" x="3170238" y="3902075"/>
          <p14:tracePt t="28884" x="3152775" y="3875088"/>
          <p14:tracePt t="28901" x="3108325" y="3848100"/>
          <p14:tracePt t="28919" x="3044825" y="3822700"/>
          <p14:tracePt t="28934" x="3000375" y="3822700"/>
          <p14:tracePt t="28952" x="2955925" y="3822700"/>
          <p14:tracePt t="28968" x="2919413" y="3822700"/>
          <p14:tracePt t="28968" x="2901950" y="3822700"/>
          <p14:tracePt t="28987" x="2894013" y="3822700"/>
          <p14:tracePt t="28999" x="2874963" y="3822700"/>
          <p14:tracePt t="29017" x="2867025" y="3830638"/>
          <p14:tracePt t="29034" x="2857500" y="3857625"/>
          <p14:tracePt t="29050" x="2857500" y="3894138"/>
          <p14:tracePt t="29067" x="2857500" y="3946525"/>
          <p14:tracePt t="29084" x="2857500" y="4000500"/>
          <p14:tracePt t="29084" x="2857500" y="4037013"/>
          <p14:tracePt t="29103" x="2874963" y="4081463"/>
          <p14:tracePt t="29117" x="2911475" y="4152900"/>
          <p14:tracePt t="29135" x="2982913" y="4197350"/>
          <p14:tracePt t="29150" x="3062288" y="4251325"/>
          <p14:tracePt t="29169" x="3133725" y="4295775"/>
          <p14:tracePt t="29185" x="3224213" y="4330700"/>
          <p14:tracePt t="29203" x="3259138" y="4330700"/>
          <p14:tracePt t="29218" x="3295650" y="4330700"/>
          <p14:tracePt t="29234" x="3313113" y="4330700"/>
          <p14:tracePt t="29251" x="3322638" y="4330700"/>
          <p14:tracePt t="29267" x="3330575" y="4330700"/>
          <p14:tracePt t="29283" x="3340100" y="4322763"/>
          <p14:tracePt t="29300" x="3348038" y="4268788"/>
          <p14:tracePt t="29318" x="3348038" y="4205288"/>
          <p14:tracePt t="29334" x="3348038" y="4125913"/>
          <p14:tracePt t="29351" x="3348038" y="4054475"/>
          <p14:tracePt t="29367" x="3348038" y="4000500"/>
          <p14:tracePt t="29367" x="3340100" y="3983038"/>
          <p14:tracePt t="29387" x="3330575" y="3965575"/>
          <p14:tracePt t="29400" x="3303588" y="3938588"/>
          <p14:tracePt t="29420" x="3295650" y="3929063"/>
          <p14:tracePt t="29433" x="3286125" y="3919538"/>
          <p14:tracePt t="29451" x="3276600" y="3919538"/>
          <p14:tracePt t="29466" x="3286125" y="3938588"/>
          <p14:tracePt t="29543" x="3313113" y="3956050"/>
          <p14:tracePt t="29547" x="3340100" y="3965575"/>
          <p14:tracePt t="29556" x="3367088" y="3990975"/>
          <p14:tracePt t="29566" x="3429000" y="4027488"/>
          <p14:tracePt t="29584" x="3517900" y="4054475"/>
          <p14:tracePt t="29584" x="3562350" y="4071938"/>
          <p14:tracePt t="29604" x="3625850" y="4089400"/>
          <p14:tracePt t="29618" x="3670300" y="4108450"/>
          <p14:tracePt t="29636" x="3687763" y="4108450"/>
          <p14:tracePt t="29651" x="3697288" y="4116388"/>
          <p14:tracePt t="29668" x="3714750" y="4116388"/>
          <p14:tracePt t="29683" x="3724275" y="4116388"/>
          <p14:tracePt t="29700" x="3732213" y="4116388"/>
          <p14:tracePt t="29716" x="3741738" y="4116388"/>
          <p14:tracePt t="30142" x="3705225" y="4098925"/>
          <p14:tracePt t="30232" x="3670300" y="4098925"/>
          <p14:tracePt t="30240" x="3598863" y="4089400"/>
          <p14:tracePt t="30250" x="3419475" y="4071938"/>
          <p14:tracePt t="30250" x="3295650" y="4054475"/>
          <p14:tracePt t="30271" x="3197225" y="4054475"/>
          <p14:tracePt t="30283" x="2928938" y="4037013"/>
          <p14:tracePt t="30303" x="2803525" y="4037013"/>
          <p14:tracePt t="30317" x="2714625" y="4037013"/>
          <p14:tracePt t="30333" x="2633663" y="4037013"/>
          <p14:tracePt t="30351" x="2589213" y="4037013"/>
          <p14:tracePt t="30367" x="2562225" y="4037013"/>
          <p14:tracePt t="30367" x="2544763" y="4037013"/>
          <p14:tracePt t="30387" x="2536825" y="4037013"/>
          <p14:tracePt t="30399" x="2517775" y="4037013"/>
          <p14:tracePt t="30419" x="2509838" y="4037013"/>
          <p14:tracePt t="30433" x="2500313" y="4037013"/>
          <p14:tracePt t="30450" x="2490788" y="4037013"/>
          <p14:tracePt t="30466" x="2465388" y="4037013"/>
          <p14:tracePt t="30466" x="2455863" y="4027488"/>
          <p14:tracePt t="30487" x="2455863" y="4017963"/>
          <p14:tracePt t="30499" x="2438400" y="4010025"/>
          <p14:tracePt t="30499" x="2428875" y="3983038"/>
          <p14:tracePt t="30519" x="2401888" y="3956050"/>
          <p14:tracePt t="30533" x="2384425" y="3919538"/>
          <p14:tracePt t="30551" x="2357438" y="3884613"/>
          <p14:tracePt t="30567" x="2339975" y="3848100"/>
          <p14:tracePt t="30584" x="2303463" y="3830638"/>
          <p14:tracePt t="30584" x="2295525" y="3830638"/>
          <p14:tracePt t="30603" x="2286000" y="3813175"/>
          <p14:tracePt t="30617" x="2268538" y="3803650"/>
          <p14:tracePt t="30634" x="2241550" y="3803650"/>
          <p14:tracePt t="30650" x="2232025" y="3803650"/>
          <p14:tracePt t="30666" x="2224088" y="3803650"/>
          <p14:tracePt t="30687" x="2214563" y="3803650"/>
          <p14:tracePt t="30704" x="2205038" y="3803650"/>
          <p14:tracePt t="30725" x="2205038" y="3822700"/>
          <p14:tracePt t="30740" x="2205038" y="3830638"/>
          <p14:tracePt t="30750" x="2205038" y="3867150"/>
          <p14:tracePt t="30768" x="2205038" y="3902075"/>
          <p14:tracePt t="30783" x="2205038" y="3946525"/>
          <p14:tracePt t="30783" x="2205038" y="3956050"/>
          <p14:tracePt t="30802" x="2214563" y="4000500"/>
          <p14:tracePt t="30817" x="2241550" y="4017963"/>
          <p14:tracePt t="30833" x="2259013" y="4054475"/>
          <p14:tracePt t="30851" x="2286000" y="4089400"/>
          <p14:tracePt t="30866" x="2330450" y="4108450"/>
          <p14:tracePt t="30884" x="2374900" y="4143375"/>
          <p14:tracePt t="30900" x="2490788" y="4187825"/>
          <p14:tracePt t="30920" x="2571750" y="4187825"/>
          <p14:tracePt t="30934" x="2652713" y="4187825"/>
          <p14:tracePt t="30951" x="2705100" y="4187825"/>
          <p14:tracePt t="30966" x="2741613" y="4187825"/>
          <p14:tracePt t="30984" x="2776538" y="4187825"/>
          <p14:tracePt t="31000" x="2795588" y="4179888"/>
          <p14:tracePt t="31000" x="2795588" y="4170363"/>
          <p14:tracePt t="31018" x="2803525" y="4160838"/>
          <p14:tracePt t="31033" x="2803525" y="4143375"/>
          <p14:tracePt t="31050" x="2803525" y="4108450"/>
          <p14:tracePt t="31066" x="2803525" y="4062413"/>
          <p14:tracePt t="31083" x="2768600" y="4027488"/>
          <p14:tracePt t="31100" x="2697163" y="3990975"/>
          <p14:tracePt t="31117" x="2652713" y="3983038"/>
          <p14:tracePt t="31135" x="2589213" y="3983038"/>
          <p14:tracePt t="31151" x="2554288" y="3983038"/>
          <p14:tracePt t="31168" x="2517775" y="3983038"/>
          <p14:tracePt t="31183" x="2500313" y="3990975"/>
          <p14:tracePt t="31183" x="2490788" y="4000500"/>
          <p14:tracePt t="31203" x="2482850" y="4037013"/>
          <p14:tracePt t="31218" x="2473325" y="4054475"/>
          <p14:tracePt t="31233" x="2455863" y="4098925"/>
          <p14:tracePt t="31250" x="2455863" y="4143375"/>
          <p14:tracePt t="31267" x="2455863" y="4205288"/>
          <p14:tracePt t="31283" x="2465388" y="4241800"/>
          <p14:tracePt t="31283" x="2473325" y="4268788"/>
          <p14:tracePt t="31303" x="2509838" y="4286250"/>
          <p14:tracePt t="31318" x="2536825" y="4303713"/>
          <p14:tracePt t="31335" x="2581275" y="4303713"/>
          <p14:tracePt t="31350" x="2616200" y="4303713"/>
          <p14:tracePt t="31367" x="2652713" y="4303713"/>
          <p14:tracePt t="31367" x="2660650" y="4303713"/>
          <p14:tracePt t="31387" x="2670175" y="4303713"/>
          <p14:tracePt t="31399" x="2697163" y="4286250"/>
          <p14:tracePt t="31419" x="2705100" y="4268788"/>
          <p14:tracePt t="31433" x="2724150" y="4251325"/>
          <p14:tracePt t="31450" x="2732088" y="4214813"/>
          <p14:tracePt t="31466" x="2741613" y="4179888"/>
          <p14:tracePt t="31483" x="2741613" y="4133850"/>
          <p14:tracePt t="31500" x="2741613" y="4071938"/>
          <p14:tracePt t="31518" x="2751138" y="4037013"/>
          <p14:tracePt t="31533" x="2751138" y="4000500"/>
          <p14:tracePt t="31550" x="2751138" y="3983038"/>
          <p14:tracePt t="31567" x="2751138" y="3965575"/>
          <p14:tracePt t="31585" x="2751138" y="3946525"/>
          <p14:tracePt t="31602" x="2751138" y="3938588"/>
          <p14:tracePt t="31648" x="2751138" y="3929063"/>
          <p14:tracePt t="31842" x="2741613" y="3929063"/>
          <p14:tracePt t="32219" x="2732088" y="3929063"/>
          <p14:tracePt t="32224" x="2724150" y="3929063"/>
          <p14:tracePt t="32233" x="2697163" y="3919538"/>
          <p14:tracePt t="32250" x="2687638" y="3919538"/>
          <p14:tracePt t="32267" x="2670175" y="3911600"/>
          <p14:tracePt t="32283" x="2660650" y="3911600"/>
          <p14:tracePt t="32299" x="2652713" y="3911600"/>
          <p14:tracePt t="32316" x="2643188" y="3911600"/>
          <p14:tracePt t="32332" x="2643188" y="3902075"/>
          <p14:tracePt t="32349" x="2625725" y="3902075"/>
          <p14:tracePt t="32371" x="2625725" y="3894138"/>
          <p14:tracePt t="32382" x="2616200" y="3894138"/>
          <p14:tracePt t="32403" x="2616200" y="3875088"/>
          <p14:tracePt t="32415" x="2608263" y="3867150"/>
          <p14:tracePt t="32436" x="2598738" y="3857625"/>
          <p14:tracePt t="32455" x="2598738" y="3848100"/>
          <p14:tracePt t="32471" x="2589213" y="3848100"/>
          <p14:tracePt t="32482" x="2589213" y="3840163"/>
          <p14:tracePt t="32499" x="2581275" y="3830638"/>
          <p14:tracePt t="32515" x="2571750" y="3803650"/>
          <p14:tracePt t="32533" x="2562225" y="3795713"/>
          <p14:tracePt t="32549" x="2544763" y="3786188"/>
          <p14:tracePt t="32566" x="2536825" y="3786188"/>
          <p14:tracePt t="32582" x="2536825" y="3776663"/>
          <p14:tracePt t="32599" x="2527300" y="3776663"/>
          <p14:tracePt t="32616" x="2517775" y="3776663"/>
          <p14:tracePt t="32650" x="2509838" y="3776663"/>
          <p14:tracePt t="32743" x="2500313" y="3776663"/>
          <p14:tracePt t="32787" x="2490788" y="3776663"/>
          <p14:tracePt t="32809" x="2473325" y="3786188"/>
          <p14:tracePt t="32848" x="2473325" y="3795713"/>
          <p14:tracePt t="32863" x="2473325" y="3813175"/>
          <p14:tracePt t="32871" x="2465388" y="3822700"/>
          <p14:tracePt t="32882" x="2465388" y="3840163"/>
          <p14:tracePt t="32882" x="2455863" y="3848100"/>
          <p14:tracePt t="32903" x="2455863" y="3857625"/>
          <p14:tracePt t="32917" x="2446338" y="3867150"/>
          <p14:tracePt t="32934" x="2446338" y="3884613"/>
          <p14:tracePt t="32949" x="2438400" y="3894138"/>
          <p14:tracePt t="32967" x="2438400" y="3911600"/>
          <p14:tracePt t="32983" x="2428875" y="3919538"/>
          <p14:tracePt t="32999" x="2428875" y="3929063"/>
          <p14:tracePt t="33015" x="2419350" y="3965575"/>
          <p14:tracePt t="33036" x="2401888" y="3983038"/>
          <p14:tracePt t="33049" x="2401888" y="4000500"/>
          <p14:tracePt t="33068" x="2393950" y="4017963"/>
          <p14:tracePt t="33082" x="2393950" y="4044950"/>
          <p14:tracePt t="33102" x="2393950" y="4054475"/>
          <p14:tracePt t="33115" x="2393950" y="4098925"/>
          <p14:tracePt t="33133" x="2393950" y="4116388"/>
          <p14:tracePt t="33150" x="2393950" y="4143375"/>
          <p14:tracePt t="33166" x="2393950" y="4179888"/>
          <p14:tracePt t="33184" x="2393950" y="4197350"/>
          <p14:tracePt t="33200" x="2393950" y="4224338"/>
          <p14:tracePt t="33200" x="2393950" y="4241800"/>
          <p14:tracePt t="33218" x="2393950" y="4259263"/>
          <p14:tracePt t="33233" x="2411413" y="4286250"/>
          <p14:tracePt t="33250" x="2428875" y="4303713"/>
          <p14:tracePt t="33266" x="2446338" y="4322763"/>
          <p14:tracePt t="33266" x="2473325" y="4330700"/>
          <p14:tracePt t="33286" x="2473325" y="4340225"/>
          <p14:tracePt t="33298" x="2509838" y="4367213"/>
          <p14:tracePt t="33319" x="2536825" y="4375150"/>
          <p14:tracePt t="33333" x="2544763" y="4384675"/>
          <p14:tracePt t="33351" x="2562225" y="4384675"/>
          <p14:tracePt t="33366" x="2571750" y="4394200"/>
          <p14:tracePt t="33383" x="2598738" y="4394200"/>
          <p14:tracePt t="33383" x="2598738" y="4402138"/>
          <p14:tracePt t="33403" x="2608263" y="4402138"/>
          <p14:tracePt t="33415" x="2625725" y="4402138"/>
          <p14:tracePt t="33434" x="2633663" y="4402138"/>
          <p14:tracePt t="33449" x="2643188" y="4402138"/>
          <p14:tracePt t="33465" x="2660650" y="4402138"/>
          <p14:tracePt t="33483" x="2679700" y="4402138"/>
          <p14:tracePt t="33499" x="2687638" y="4402138"/>
          <p14:tracePt t="33515" x="2714625" y="4402138"/>
          <p14:tracePt t="33535" x="2724150" y="4402138"/>
          <p14:tracePt t="33549" x="2732088" y="4402138"/>
          <p14:tracePt t="33566" x="2759075" y="4394200"/>
          <p14:tracePt t="33582" x="2768600" y="4375150"/>
          <p14:tracePt t="33600" x="2776538" y="4357688"/>
          <p14:tracePt t="33600" x="2786063" y="4330700"/>
          <p14:tracePt t="33619" x="2803525" y="4295775"/>
          <p14:tracePt t="33633" x="2813050" y="4268788"/>
          <p14:tracePt t="33650" x="2822575" y="4214813"/>
          <p14:tracePt t="33666" x="2822575" y="4170363"/>
          <p14:tracePt t="33684" x="2822575" y="4125913"/>
          <p14:tracePt t="33699" x="2822575" y="4089400"/>
          <p14:tracePt t="33699" x="2822575" y="4071938"/>
          <p14:tracePt t="33719" x="2822575" y="4027488"/>
          <p14:tracePt t="33733" x="2822575" y="3983038"/>
          <p14:tracePt t="33751" x="2813050" y="3929063"/>
          <p14:tracePt t="33766" x="2795588" y="3867150"/>
          <p14:tracePt t="33784" x="2759075" y="3803650"/>
          <p14:tracePt t="33799" x="2741613" y="3741738"/>
          <p14:tracePt t="33799" x="2732088" y="3714750"/>
          <p14:tracePt t="33817" x="2705100" y="3687763"/>
          <p14:tracePt t="33833" x="2697163" y="3643313"/>
          <p14:tracePt t="33849" x="2679700" y="3616325"/>
          <p14:tracePt t="33866" x="2670175" y="3608388"/>
          <p14:tracePt t="33882" x="2660650" y="3598863"/>
          <p14:tracePt t="33899" x="2643188" y="3589338"/>
          <p14:tracePt t="33916" x="2633663" y="3581400"/>
          <p14:tracePt t="33934" x="2625725" y="3581400"/>
          <p14:tracePt t="33949" x="2616200" y="3581400"/>
          <p14:tracePt t="33966" x="2608263" y="3581400"/>
          <p14:tracePt t="33982" x="2589213" y="3581400"/>
          <p14:tracePt t="34000" x="2571750" y="3581400"/>
          <p14:tracePt t="34015" x="2544763" y="3589338"/>
          <p14:tracePt t="34033" x="2527300" y="3608388"/>
          <p14:tracePt t="34049" x="2500313" y="3633788"/>
          <p14:tracePt t="34066" x="2473325" y="3652838"/>
          <p14:tracePt t="34082" x="2446338" y="3687763"/>
          <p14:tracePt t="34099" x="2428875" y="3714750"/>
          <p14:tracePt t="34116" x="2393950" y="3776663"/>
          <p14:tracePt t="34133" x="2384425" y="3803650"/>
          <p14:tracePt t="34151" x="2366963" y="3840163"/>
          <p14:tracePt t="34165" x="2357438" y="3867150"/>
          <p14:tracePt t="34184" x="2339975" y="3894138"/>
          <p14:tracePt t="34199" x="2339975" y="3946525"/>
          <p14:tracePt t="34217" x="2339975" y="3973513"/>
          <p14:tracePt t="34233" x="2339975" y="4000500"/>
          <p14:tracePt t="34249" x="2339975" y="4027488"/>
          <p14:tracePt t="34267" x="2339975" y="4062413"/>
          <p14:tracePt t="34282" x="2347913" y="4081463"/>
          <p14:tracePt t="34299" x="2366963" y="4116388"/>
          <p14:tracePt t="34316" x="2411413" y="4160838"/>
          <p14:tracePt t="34333" x="2446338" y="4179888"/>
          <p14:tracePt t="34349" x="2473325" y="4197350"/>
          <p14:tracePt t="34366" x="2509838" y="4214813"/>
          <p14:tracePt t="34384" x="2554288" y="4232275"/>
          <p14:tracePt t="34402" x="2571750" y="4232275"/>
          <p14:tracePt t="34415" x="2608263" y="4241800"/>
          <p14:tracePt t="34434" x="2616200" y="4241800"/>
          <p14:tracePt t="34448" x="2633663" y="4241800"/>
          <p14:tracePt t="34466" x="2643188" y="4241800"/>
          <p14:tracePt t="34481" x="2652713" y="4241800"/>
          <p14:tracePt t="34499" x="2660650" y="4241800"/>
          <p14:tracePt t="34515" x="2679700" y="4241800"/>
          <p14:tracePt t="34531" x="2687638" y="4241800"/>
          <p14:tracePt t="34548" x="2697163" y="4241800"/>
          <p14:tracePt t="34565" x="2714625" y="4241800"/>
          <p14:tracePt t="34582" x="2724150" y="4241800"/>
          <p14:tracePt t="34601" x="2724150" y="4224338"/>
          <p14:tracePt t="35209" x="2724150" y="4197350"/>
          <p14:tracePt t="35217" x="2751138" y="4116388"/>
          <p14:tracePt t="35234" x="2795588" y="4037013"/>
          <p14:tracePt t="35249" x="2867025" y="3919538"/>
          <p14:tracePt t="35266" x="2965450" y="3751263"/>
          <p14:tracePt t="35283" x="3062288" y="3608388"/>
          <p14:tracePt t="35299" x="3179763" y="3438525"/>
          <p14:tracePt t="35315" x="3276600" y="3295650"/>
          <p14:tracePt t="35333" x="3348038" y="3214688"/>
          <p14:tracePt t="35349" x="3411538" y="3152775"/>
          <p14:tracePt t="35366" x="3465513" y="3098800"/>
          <p14:tracePt t="35382" x="3527425" y="3044825"/>
          <p14:tracePt t="35382" x="3554413" y="3017838"/>
          <p14:tracePt t="35402" x="3581400" y="3009900"/>
          <p14:tracePt t="35414" x="3670300" y="2946400"/>
          <p14:tracePt t="35435" x="3732213" y="2919413"/>
          <p14:tracePt t="35449" x="3768725" y="2911475"/>
          <p14:tracePt t="35467" x="3803650" y="2894013"/>
          <p14:tracePt t="35482" x="3830638" y="2894013"/>
          <p14:tracePt t="35499" x="3857625" y="2894013"/>
          <p14:tracePt t="35515" x="3884613" y="2894013"/>
          <p14:tracePt t="35533" x="3902075" y="2894013"/>
          <p14:tracePt t="35549" x="3911600" y="2894013"/>
          <p14:tracePt t="35564" x="3938588" y="2901950"/>
          <p14:tracePt t="35582" x="3946525" y="2911475"/>
          <p14:tracePt t="35598" x="3965575" y="2919413"/>
          <p14:tracePt t="35616" x="3983038" y="2946400"/>
          <p14:tracePt t="35633" x="4000500" y="2973388"/>
          <p14:tracePt t="35652" x="4017963" y="3000375"/>
          <p14:tracePt t="35666" x="4027488" y="3036888"/>
          <p14:tracePt t="35683" x="4027488" y="3054350"/>
          <p14:tracePt t="35699" x="4054475" y="3089275"/>
          <p14:tracePt t="35715" x="4054475" y="3125788"/>
          <p14:tracePt t="35732" x="4062413" y="3152775"/>
          <p14:tracePt t="35749" x="4071938" y="3170238"/>
          <p14:tracePt t="35766" x="4071938" y="3160713"/>
          <p14:tracePt t="36109" x="4071938" y="3133725"/>
          <p14:tracePt t="36116" x="4071938" y="3089275"/>
          <p14:tracePt t="36133" x="4098925" y="3000375"/>
          <p14:tracePt t="36150" x="4133850" y="2884488"/>
          <p14:tracePt t="36165" x="4241800" y="2670175"/>
          <p14:tracePt t="36183" x="4367213" y="2438400"/>
          <p14:tracePt t="36199" x="4473575" y="2224088"/>
          <p14:tracePt t="36199" x="4545013" y="2116138"/>
          <p14:tracePt t="36218" x="4598988" y="2036763"/>
          <p14:tracePt t="36231" x="4741863" y="1803400"/>
          <p14:tracePt t="36251" x="4840288" y="1679575"/>
          <p14:tracePt t="36266" x="4929188" y="1536700"/>
          <p14:tracePt t="36284" x="5018088" y="1374775"/>
          <p14:tracePt t="36298" x="5081588" y="1276350"/>
          <p14:tracePt t="36298" x="5133975" y="1214438"/>
          <p14:tracePt t="36317" x="5180013" y="1160463"/>
          <p14:tracePt t="36333" x="5251450" y="1108075"/>
          <p14:tracePt t="36349" x="5295900" y="1054100"/>
          <p14:tracePt t="36365" x="5330825" y="1036638"/>
          <p14:tracePt t="36382" x="5357813" y="1027113"/>
          <p14:tracePt t="36398" x="5375275" y="1009650"/>
          <p14:tracePt t="36415" x="5402263" y="1000125"/>
          <p14:tracePt t="36434" x="5394325" y="1017588"/>
          <p14:tracePt t="36709" x="5348288" y="1054100"/>
          <p14:tracePt t="36716" x="5224463" y="1187450"/>
          <p14:tracePt t="36732" x="5037138" y="1411288"/>
          <p14:tracePt t="36750" x="4875213" y="1670050"/>
          <p14:tracePt t="36765" x="4714875" y="1973263"/>
          <p14:tracePt t="36783" x="4572000" y="2276475"/>
          <p14:tracePt t="36798" x="4473575" y="2571750"/>
          <p14:tracePt t="36815" x="4438650" y="2919413"/>
          <p14:tracePt t="36833" x="4419600" y="3116263"/>
          <p14:tracePt t="36849" x="4419600" y="3259138"/>
          <p14:tracePt t="36865" x="4419600" y="3367088"/>
          <p14:tracePt t="36882" x="4429125" y="3482975"/>
          <p14:tracePt t="36899" x="4438650" y="3571875"/>
          <p14:tracePt t="36915" x="4465638" y="3687763"/>
          <p14:tracePt t="36935" x="4510088" y="3751263"/>
          <p14:tracePt t="36948" x="4527550" y="3803650"/>
          <p14:tracePt t="36967" x="4572000" y="3857625"/>
          <p14:tracePt t="36982" x="4616450" y="3902075"/>
          <p14:tracePt t="36998" x="4660900" y="3956050"/>
          <p14:tracePt t="37015" x="4732338" y="4037013"/>
          <p14:tracePt t="37032" x="4768850" y="4062413"/>
          <p14:tracePt t="37048" x="4813300" y="4098925"/>
          <p14:tracePt t="37065" x="4867275" y="4143375"/>
          <p14:tracePt t="37082" x="4929188" y="4205288"/>
          <p14:tracePt t="37098" x="4983163" y="4241800"/>
          <p14:tracePt t="37115" x="5037138" y="4313238"/>
          <p14:tracePt t="37115" x="5062538" y="4330700"/>
          <p14:tracePt t="37133" x="5099050" y="4375150"/>
          <p14:tracePt t="37151" x="5126038" y="4402138"/>
          <p14:tracePt t="37165" x="5143500" y="4429125"/>
          <p14:tracePt t="37182" x="5153025" y="4429125"/>
          <p14:tracePt t="37197" x="5153025" y="4411663"/>
          <p14:tracePt t="37578" x="5153025" y="4394200"/>
          <p14:tracePt t="37586" x="5153025" y="4375150"/>
          <p14:tracePt t="37598" x="5153025" y="4295775"/>
          <p14:tracePt t="37615" x="5143500" y="4108450"/>
          <p14:tracePt t="37632" x="5143500" y="3938588"/>
          <p14:tracePt t="37650" x="5143500" y="3751263"/>
          <p14:tracePt t="37666" x="5143500" y="3598863"/>
          <p14:tracePt t="37684" x="5153025" y="3509963"/>
          <p14:tracePt t="37699" x="5160963" y="3411538"/>
          <p14:tracePt t="37699" x="5160963" y="3357563"/>
          <p14:tracePt t="37719" x="5180013" y="3295650"/>
          <p14:tracePt t="37734" x="5187950" y="3251200"/>
          <p14:tracePt t="37750" x="5197475" y="3232150"/>
          <p14:tracePt t="37767" x="5197475" y="3214688"/>
          <p14:tracePt t="37785" x="5205413" y="3214688"/>
          <p14:tracePt t="37802" x="5205413" y="3197225"/>
          <p14:tracePt t="37815" x="5205413" y="3187700"/>
          <p14:tracePt t="37887" x="5224463" y="3187700"/>
          <p14:tracePt t="37918" x="5232400" y="3187700"/>
          <p14:tracePt t="37933" x="5241925" y="3187700"/>
          <p14:tracePt t="37940" x="5259388" y="3205163"/>
          <p14:tracePt t="37949" x="5303838" y="3224213"/>
          <p14:tracePt t="37967" x="5375275" y="3268663"/>
          <p14:tracePt t="37983" x="5491163" y="3340100"/>
          <p14:tracePt t="37983" x="5554663" y="3384550"/>
          <p14:tracePt t="38003" x="5634038" y="3438525"/>
          <p14:tracePt t="38014" x="5965825" y="3670300"/>
          <p14:tracePt t="38034" x="6153150" y="3795713"/>
          <p14:tracePt t="38049" x="6296025" y="3894138"/>
          <p14:tracePt t="38066" x="6375400" y="3956050"/>
          <p14:tracePt t="38082" x="6446838" y="4027488"/>
          <p14:tracePt t="38099" x="6483350" y="4071938"/>
          <p14:tracePt t="38116" x="6545263" y="4133850"/>
          <p14:tracePt t="38133" x="6562725" y="4160838"/>
          <p14:tracePt t="38150" x="6599238" y="4187825"/>
          <p14:tracePt t="38165" x="6626225" y="4224338"/>
          <p14:tracePt t="38184" x="6634163" y="4251325"/>
          <p14:tracePt t="38198" x="6653213" y="4286250"/>
          <p14:tracePt t="38198" x="6670675" y="4313238"/>
          <p14:tracePt t="38219" x="6680200" y="4330700"/>
          <p14:tracePt t="38234" x="6688138" y="4367213"/>
          <p14:tracePt t="38251" x="6688138" y="4384675"/>
          <p14:tracePt t="38267" x="6697663" y="4402138"/>
          <p14:tracePt t="38284" x="6697663" y="4419600"/>
          <p14:tracePt t="38299" x="6697663" y="4438650"/>
          <p14:tracePt t="38318" x="6697663" y="4446588"/>
          <p14:tracePt t="38341" x="6670675" y="4446588"/>
          <p14:tracePt t="38656" x="6653213" y="4446588"/>
          <p14:tracePt t="38664" x="6626225" y="4446588"/>
          <p14:tracePt t="38671" x="6608763" y="4446588"/>
          <p14:tracePt t="38682" x="6545263" y="4446588"/>
          <p14:tracePt t="38699" x="6429375" y="4446588"/>
          <p14:tracePt t="38719" x="6402388" y="4456113"/>
          <p14:tracePt t="38719" x="6348413" y="4456113"/>
          <p14:tracePt t="38733" x="6276975" y="4473575"/>
          <p14:tracePt t="38750" x="6170613" y="4483100"/>
          <p14:tracePt t="38766" x="6054725" y="4510088"/>
          <p14:tracePt t="38782" x="5902325" y="4527550"/>
          <p14:tracePt t="38799" x="5724525" y="4581525"/>
          <p14:tracePt t="38815" x="5616575" y="4589463"/>
          <p14:tracePt t="38815" x="5562600" y="4608513"/>
          <p14:tracePt t="38833" x="5483225" y="4616450"/>
          <p14:tracePt t="38849" x="5394325" y="4643438"/>
          <p14:tracePt t="38866" x="5340350" y="4652963"/>
          <p14:tracePt t="38882" x="5295900" y="4679950"/>
          <p14:tracePt t="38882" x="5286375" y="4679950"/>
          <p14:tracePt t="38902" x="5276850" y="4687888"/>
          <p14:tracePt t="38916" x="5241925" y="4697413"/>
          <p14:tracePt t="39843" x="5232400" y="4697413"/>
          <p14:tracePt t="39948" x="5232400" y="4687888"/>
          <p14:tracePt t="39956" x="5224463" y="4679950"/>
          <p14:tracePt t="39966" x="5214938" y="4660900"/>
          <p14:tracePt t="39982" x="5180013" y="4625975"/>
          <p14:tracePt t="40000" x="5143500" y="4581525"/>
          <p14:tracePt t="40015" x="5116513" y="4545013"/>
          <p14:tracePt t="40015" x="5099050" y="4518025"/>
          <p14:tracePt t="40034" x="5062538" y="4473575"/>
          <p14:tracePt t="40049" x="5010150" y="4429125"/>
          <p14:tracePt t="40065" x="4973638" y="4367213"/>
          <p14:tracePt t="40082" x="4919663" y="4303713"/>
          <p14:tracePt t="40099" x="4875213" y="4224338"/>
          <p14:tracePt t="40116" x="4840288" y="4143375"/>
          <p14:tracePt t="40116" x="4822825" y="4089400"/>
          <p14:tracePt t="40133" x="4786313" y="4027488"/>
          <p14:tracePt t="40150" x="4776788" y="3946525"/>
          <p14:tracePt t="40165" x="4751388" y="3902075"/>
          <p14:tracePt t="40184" x="4732338" y="3840163"/>
          <p14:tracePt t="40198" x="4724400" y="3822700"/>
          <p14:tracePt t="40198" x="4714875" y="3803650"/>
          <p14:tracePt t="40219" x="4714875" y="3786188"/>
          <p14:tracePt t="40230" x="4705350" y="3776663"/>
          <p14:tracePt t="40249" x="4697413" y="3768725"/>
          <p14:tracePt t="40265" x="4687888" y="3759200"/>
          <p14:tracePt t="40283" x="4670425" y="3759200"/>
          <p14:tracePt t="40356" x="4660900" y="3759200"/>
          <p14:tracePt t="40387" x="4652963" y="3759200"/>
          <p14:tracePt t="40410" x="4643438" y="3759200"/>
          <p14:tracePt t="40433" x="4643438" y="3768725"/>
          <p14:tracePt t="40440" x="4643438" y="3776663"/>
          <p14:tracePt t="40449" x="4633913" y="3822700"/>
          <p14:tracePt t="40467" x="4633913" y="3867150"/>
          <p14:tracePt t="40482" x="4633913" y="3929063"/>
          <p14:tracePt t="40500" x="4633913" y="3973513"/>
          <p14:tracePt t="40515" x="4633913" y="4010025"/>
          <p14:tracePt t="40515" x="4633913" y="4027488"/>
          <p14:tracePt t="40535" x="4633913" y="4062413"/>
          <p14:tracePt t="40549" x="4643438" y="4098925"/>
          <p14:tracePt t="40567" x="4643438" y="4116388"/>
          <p14:tracePt t="40582" x="4652963" y="4143375"/>
          <p14:tracePt t="40582" x="4652963" y="4160838"/>
          <p14:tracePt t="40602" x="4652963" y="4170363"/>
          <p14:tracePt t="40614" x="4670425" y="4214813"/>
          <p14:tracePt t="40635" x="4670425" y="4241800"/>
          <p14:tracePt t="40650" x="4679950" y="4276725"/>
          <p14:tracePt t="40665" x="4679950" y="4303713"/>
          <p14:tracePt t="40683" x="4687888" y="4348163"/>
          <p14:tracePt t="40698" x="4697413" y="4384675"/>
          <p14:tracePt t="40698" x="4697413" y="4411663"/>
          <p14:tracePt t="40718" x="4714875" y="4429125"/>
          <p14:tracePt t="40731" x="4724400" y="4518025"/>
          <p14:tracePt t="40750" x="4732338" y="4598988"/>
          <p14:tracePt t="40765" x="4732338" y="4633913"/>
          <p14:tracePt t="40781" x="4732338" y="4679950"/>
          <p14:tracePt t="41693" x="4751388" y="4679950"/>
          <p14:tracePt t="41702" x="4759325" y="4679950"/>
          <p14:tracePt t="41710" x="4776788" y="4679950"/>
          <p14:tracePt t="41717" x="4813300" y="4679950"/>
          <p14:tracePt t="41730" x="4965700" y="4679950"/>
          <p14:tracePt t="41751" x="5133975" y="4670425"/>
          <p14:tracePt t="41764" x="5402263" y="4670425"/>
          <p14:tracePt t="41785" x="5661025" y="4670425"/>
          <p14:tracePt t="41798" x="5884863" y="4697413"/>
          <p14:tracePt t="41798" x="6010275" y="4714875"/>
          <p14:tracePt t="41819" x="6072188" y="4741863"/>
          <p14:tracePt t="41830" x="6269038" y="4795838"/>
          <p14:tracePt t="41851" x="6330950" y="4822825"/>
          <p14:tracePt t="41865" x="6394450" y="4830763"/>
          <p14:tracePt t="41881" x="6419850" y="4848225"/>
          <p14:tracePt t="41899" x="6446838" y="4857750"/>
          <p14:tracePt t="41915" x="6456363" y="4857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2779" y="1412707"/>
            <a:ext cx="534319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What is nanotechnology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What is complexity in materials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Why we need complexity in nanotechnology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Characterization of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nanocomplexity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Conventional approaches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Symmetry-based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approach and applications</a:t>
            </a:r>
            <a:endParaRPr lang="en-U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Entropy-based </a:t>
            </a:r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approach and applications</a:t>
            </a:r>
            <a:endParaRPr lang="en-U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Chaos-based </a:t>
            </a:r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approach and applications</a:t>
            </a:r>
            <a:endParaRPr lang="en-U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2779" y="1926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solidFill>
                  <a:srgbClr val="002060"/>
                </a:solidFill>
              </a:rPr>
              <a:t>Outline</a:t>
            </a:r>
            <a:endParaRPr lang="en-GB" sz="4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1459" y="6492875"/>
            <a:ext cx="2743200" cy="365125"/>
          </a:xfrm>
        </p:spPr>
        <p:txBody>
          <a:bodyPr/>
          <a:lstStyle/>
          <a:p>
            <a:fld id="{BE10F158-78EF-4EE1-BCC0-3FB7AD6E8AD0}" type="slidenum">
              <a:rPr lang="en-GB" smtClean="0"/>
              <a:t>3</a:t>
            </a:fld>
            <a:endParaRPr lang="en-GB"/>
          </a:p>
        </p:txBody>
      </p:sp>
      <p:sp>
        <p:nvSpPr>
          <p:cNvPr id="9" name="Left Brace 8"/>
          <p:cNvSpPr/>
          <p:nvPr/>
        </p:nvSpPr>
        <p:spPr>
          <a:xfrm>
            <a:off x="4617241" y="1629271"/>
            <a:ext cx="271664" cy="1119830"/>
          </a:xfrm>
          <a:prstGeom prst="leftBrace">
            <a:avLst>
              <a:gd name="adj1" fmla="val 38158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3090" y="1958353"/>
            <a:ext cx="1777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</a:t>
            </a:r>
            <a:r>
              <a:rPr lang="en-GB" sz="2400" b="1" dirty="0" smtClean="0">
                <a:solidFill>
                  <a:srgbClr val="C00000"/>
                </a:solidFill>
              </a:rPr>
              <a:t>ntroduction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4590139" y="2749101"/>
            <a:ext cx="272639" cy="914396"/>
          </a:xfrm>
          <a:prstGeom prst="leftBrace">
            <a:avLst>
              <a:gd name="adj1" fmla="val 38158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360" y="2975466"/>
            <a:ext cx="19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Previous work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4612885" y="3819479"/>
            <a:ext cx="276020" cy="1189492"/>
          </a:xfrm>
          <a:prstGeom prst="leftBrace">
            <a:avLst>
              <a:gd name="adj1" fmla="val 38158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8020" y="4033918"/>
            <a:ext cx="2281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New ideas 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</a:rPr>
              <a:t>a</a:t>
            </a:r>
            <a:r>
              <a:rPr lang="en-GB" sz="2400" b="1" dirty="0" smtClean="0">
                <a:solidFill>
                  <a:srgbClr val="C00000"/>
                </a:solidFill>
              </a:rPr>
              <a:t>nd applications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4609361" y="5054986"/>
            <a:ext cx="279544" cy="605038"/>
          </a:xfrm>
          <a:prstGeom prst="leftBrace">
            <a:avLst>
              <a:gd name="adj1" fmla="val 38158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3637" y="5079354"/>
            <a:ext cx="1473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 Summary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36"/>
    </mc:Choice>
    <mc:Fallback xmlns="">
      <p:transition spd="slow" advTm="7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2" x="6759575" y="5251450"/>
          <p14:tracePt t="2056" x="6759575" y="5197475"/>
          <p14:tracePt t="2063" x="6759575" y="5153025"/>
          <p14:tracePt t="2071" x="6759575" y="5099050"/>
          <p14:tracePt t="2085" x="6777038" y="4911725"/>
          <p14:tracePt t="2100" x="6858000" y="4633913"/>
          <p14:tracePt t="2100" x="6929438" y="4465638"/>
          <p14:tracePt t="2119" x="7062788" y="4160838"/>
          <p14:tracePt t="2133" x="7232650" y="3857625"/>
          <p14:tracePt t="2151" x="7385050" y="3571875"/>
          <p14:tracePt t="2167" x="7527925" y="3340100"/>
          <p14:tracePt t="2184" x="7661275" y="3098800"/>
          <p14:tracePt t="2199" x="7724775" y="2965450"/>
          <p14:tracePt t="2199" x="7769225" y="2874963"/>
          <p14:tracePt t="2219" x="7813675" y="2776538"/>
          <p14:tracePt t="2234" x="7840663" y="2687638"/>
          <p14:tracePt t="2251" x="7848600" y="2643188"/>
          <p14:tracePt t="2267" x="7867650" y="2598738"/>
          <p14:tracePt t="2283" x="7867650" y="2562225"/>
          <p14:tracePt t="2504" x="7858125" y="2517775"/>
          <p14:tracePt t="2510" x="7848600" y="2446338"/>
          <p14:tracePt t="2518" x="7831138" y="2251075"/>
          <p14:tracePt t="2535" x="7796213" y="2027238"/>
          <p14:tracePt t="2549" x="7742238" y="1847850"/>
          <p14:tracePt t="2566" x="7715250" y="1714500"/>
          <p14:tracePt t="2584" x="7688263" y="1633538"/>
          <p14:tracePt t="2599" x="7653338" y="1554163"/>
          <p14:tracePt t="2599" x="7626350" y="1536700"/>
          <p14:tracePt t="2618" x="7589838" y="1465263"/>
          <p14:tracePt t="2633" x="7518400" y="1419225"/>
          <p14:tracePt t="2650" x="7456488" y="1374775"/>
          <p14:tracePt t="2665" x="7402513" y="1357313"/>
          <p14:tracePt t="2683" x="7375525" y="1339850"/>
          <p14:tracePt t="2698" x="7348538" y="1339850"/>
          <p14:tracePt t="2717" x="7340600" y="1339850"/>
          <p14:tracePt t="2987" x="7331075" y="1339850"/>
          <p14:tracePt t="2995" x="7323138" y="1339850"/>
          <p14:tracePt t="3002" x="7304088" y="1339850"/>
          <p14:tracePt t="3015" x="7251700" y="1339850"/>
          <p14:tracePt t="3015" x="7232650" y="1339850"/>
          <p14:tracePt t="3034" x="7188200" y="1339850"/>
          <p14:tracePt t="3050" x="7143750" y="1339850"/>
          <p14:tracePt t="3066" x="7089775" y="1339850"/>
          <p14:tracePt t="3083" x="7045325" y="1347788"/>
          <p14:tracePt t="3099" x="7000875" y="1366838"/>
          <p14:tracePt t="3099" x="6956425" y="1384300"/>
          <p14:tracePt t="3119" x="6938963" y="1393825"/>
          <p14:tracePt t="3131" x="6858000" y="1455738"/>
          <p14:tracePt t="3151" x="6831013" y="1482725"/>
          <p14:tracePt t="3165" x="6786563" y="1517650"/>
          <p14:tracePt t="3184" x="6759575" y="1536700"/>
          <p14:tracePt t="3199" x="6732588" y="1571625"/>
          <p14:tracePt t="3199" x="6705600" y="1581150"/>
          <p14:tracePt t="3219" x="6705600" y="1589088"/>
          <p14:tracePt t="3231" x="6680200" y="1633538"/>
          <p14:tracePt t="3249" x="6661150" y="1652588"/>
          <p14:tracePt t="3266" x="6634163" y="1679575"/>
          <p14:tracePt t="3282" x="6634163" y="1697038"/>
          <p14:tracePt t="3298" x="6626225" y="1704975"/>
          <p14:tracePt t="3315" x="6626225" y="1714500"/>
          <p14:tracePt t="3331" x="6616700" y="1714500"/>
          <p14:tracePt t="3758" x="6608763" y="1714500"/>
          <p14:tracePt t="3764" x="6599238" y="1704975"/>
          <p14:tracePt t="3780" x="6589713" y="1704975"/>
          <p14:tracePt t="3789" x="6581775" y="1704975"/>
          <p14:tracePt t="3798" x="6554788" y="1704975"/>
          <p14:tracePt t="3814" x="6537325" y="1704975"/>
          <p14:tracePt t="3832" x="6500813" y="1704975"/>
          <p14:tracePt t="3848" x="6473825" y="1704975"/>
          <p14:tracePt t="3868" x="6456363" y="1704975"/>
          <p14:tracePt t="3882" x="6429375" y="1714500"/>
          <p14:tracePt t="3899" x="6419850" y="1724025"/>
          <p14:tracePt t="3914" x="6402388" y="1751013"/>
          <p14:tracePt t="3932" x="6394450" y="1768475"/>
          <p14:tracePt t="3948" x="6384925" y="1795463"/>
          <p14:tracePt t="3967" x="6384925" y="1822450"/>
          <p14:tracePt t="3982" x="6384925" y="1839913"/>
          <p14:tracePt t="4000" x="6384925" y="1857375"/>
          <p14:tracePt t="4015" x="6384925" y="1884363"/>
          <p14:tracePt t="4033" x="6384925" y="1901825"/>
          <p14:tracePt t="4048" x="6384925" y="1919288"/>
          <p14:tracePt t="4048" x="6384925" y="1946275"/>
          <p14:tracePt t="4068" x="6384925" y="1965325"/>
          <p14:tracePt t="4081" x="6384925" y="1982788"/>
          <p14:tracePt t="4099" x="6384925" y="2017713"/>
          <p14:tracePt t="4116" x="6384925" y="2044700"/>
          <p14:tracePt t="4132" x="6384925" y="2081213"/>
          <p14:tracePt t="4132" x="6384925" y="2089150"/>
          <p14:tracePt t="4151" x="6384925" y="2108200"/>
          <p14:tracePt t="4164" x="6394450" y="2143125"/>
          <p14:tracePt t="4183" x="6394450" y="2160588"/>
          <p14:tracePt t="4198" x="6402388" y="2170113"/>
          <p14:tracePt t="4216" x="6402388" y="2179638"/>
          <p14:tracePt t="4235" x="6402388" y="2197100"/>
          <p14:tracePt t="4258" x="6402388" y="2205038"/>
          <p14:tracePt t="4389" x="6394450" y="2205038"/>
          <p14:tracePt t="4721" x="6384925" y="2205038"/>
          <p14:tracePt t="4727" x="6375400" y="2205038"/>
          <p14:tracePt t="4735" x="6348413" y="2205038"/>
          <p14:tracePt t="4747" x="6330950" y="2187575"/>
          <p14:tracePt t="4765" x="6286500" y="2160588"/>
          <p14:tracePt t="4782" x="6259513" y="2143125"/>
          <p14:tracePt t="4799" x="6232525" y="2133600"/>
          <p14:tracePt t="4816" x="6215063" y="2133600"/>
          <p14:tracePt t="4831" x="6180138" y="2125663"/>
          <p14:tracePt t="4848" x="6161088" y="2125663"/>
          <p14:tracePt t="4848" x="6143625" y="2125663"/>
          <p14:tracePt t="4868" x="6116638" y="2125663"/>
          <p14:tracePt t="4882" x="6108700" y="2125663"/>
          <p14:tracePt t="4898" x="6099175" y="2125663"/>
          <p14:tracePt t="4914" x="6089650" y="2125663"/>
          <p14:tracePt t="4931" x="6072188" y="2125663"/>
          <p14:tracePt t="4948" x="6081713" y="2125663"/>
          <p14:tracePt t="5067" x="6089650" y="2125663"/>
          <p14:tracePt t="5074" x="6108700" y="2125663"/>
          <p14:tracePt t="5082" x="6153150" y="2125663"/>
          <p14:tracePt t="5098" x="6197600" y="2108200"/>
          <p14:tracePt t="5116" x="6296025" y="2108200"/>
          <p14:tracePt t="5132" x="6402388" y="2108200"/>
          <p14:tracePt t="5149" x="6510338" y="2108200"/>
          <p14:tracePt t="5165" x="6616700" y="2116138"/>
          <p14:tracePt t="5165" x="6670675" y="2116138"/>
          <p14:tracePt t="5185" x="6724650" y="2116138"/>
          <p14:tracePt t="5185" x="6777038" y="2116138"/>
          <p14:tracePt t="5199" x="6884988" y="2116138"/>
          <p14:tracePt t="5216" x="6956425" y="2108200"/>
          <p14:tracePt t="5231" x="7018338" y="2089150"/>
          <p14:tracePt t="5249" x="7072313" y="2071688"/>
          <p14:tracePt t="5265" x="7108825" y="2054225"/>
          <p14:tracePt t="5281" x="7161213" y="2017713"/>
          <p14:tracePt t="5299" x="7180263" y="1982788"/>
          <p14:tracePt t="5314" x="7205663" y="1946275"/>
          <p14:tracePt t="5332" x="7224713" y="1928813"/>
          <p14:tracePt t="5347" x="7224713" y="1884363"/>
          <p14:tracePt t="5347" x="7232650" y="1874838"/>
          <p14:tracePt t="5368" x="7232650" y="1857375"/>
          <p14:tracePt t="5380" x="7232650" y="1758950"/>
          <p14:tracePt t="5400" x="7232650" y="1697038"/>
          <p14:tracePt t="5415" x="7232650" y="1633538"/>
          <p14:tracePt t="5433" x="7188200" y="1581150"/>
          <p14:tracePt t="5448" x="7143750" y="1536700"/>
          <p14:tracePt t="5465" x="7072313" y="1509713"/>
          <p14:tracePt t="5481" x="6991350" y="1482725"/>
          <p14:tracePt t="5499" x="6938963" y="1465263"/>
          <p14:tracePt t="5515" x="6911975" y="1465263"/>
          <p14:tracePt t="5532" x="6884988" y="1465263"/>
          <p14:tracePt t="5548" x="6875463" y="1465263"/>
          <p14:tracePt t="5565" x="6867525" y="1465263"/>
          <p14:tracePt t="5581" x="6867525" y="1473200"/>
          <p14:tracePt t="5581" x="6867525" y="1482725"/>
          <p14:tracePt t="5600" x="6867525" y="1509713"/>
          <p14:tracePt t="5617" x="6867525" y="1544638"/>
          <p14:tracePt t="5631" x="6875463" y="1589088"/>
          <p14:tracePt t="5649" x="6919913" y="1652588"/>
          <p14:tracePt t="5665" x="6965950" y="1724025"/>
          <p14:tracePt t="5665" x="6991350" y="1758950"/>
          <p14:tracePt t="5685" x="7027863" y="1785938"/>
          <p14:tracePt t="5697" x="7134225" y="1884363"/>
          <p14:tracePt t="5716" x="7215188" y="1946275"/>
          <p14:tracePt t="5731" x="7296150" y="2000250"/>
          <p14:tracePt t="5749" x="7394575" y="2071688"/>
          <p14:tracePt t="5765" x="7456488" y="2108200"/>
          <p14:tracePt t="5765" x="7500938" y="2133600"/>
          <p14:tracePt t="5785" x="7537450" y="2152650"/>
          <p14:tracePt t="5797" x="7616825" y="2197100"/>
          <p14:tracePt t="5816" x="7634288" y="2224088"/>
          <p14:tracePt t="5832" x="7653338" y="2232025"/>
          <p14:tracePt t="5848" x="7653338" y="2241550"/>
          <p14:tracePt t="5864" x="7661275" y="2251075"/>
          <p14:tracePt t="5881" x="7670800" y="2259013"/>
          <p14:tracePt t="5897" x="7688263" y="2259013"/>
          <p14:tracePt t="5922" x="7680325" y="2259013"/>
          <p14:tracePt t="6207" x="7670800" y="2259013"/>
          <p14:tracePt t="6214" x="7653338" y="2259013"/>
          <p14:tracePt t="6222" x="7626350" y="2259013"/>
          <p14:tracePt t="6238" x="7589838" y="2259013"/>
          <p14:tracePt t="6247" x="7545388" y="2259013"/>
          <p14:tracePt t="6264" x="7483475" y="2259013"/>
          <p14:tracePt t="6282" x="7402513" y="2259013"/>
          <p14:tracePt t="6298" x="7277100" y="2241550"/>
          <p14:tracePt t="6318" x="7161213" y="2214563"/>
          <p14:tracePt t="6331" x="7089775" y="2214563"/>
          <p14:tracePt t="6349" x="7010400" y="2214563"/>
          <p14:tracePt t="6367" x="6938963" y="2214563"/>
          <p14:tracePt t="6381" x="6894513" y="2214563"/>
          <p14:tracePt t="6381" x="6848475" y="2214563"/>
          <p14:tracePt t="6401" x="6831013" y="2214563"/>
          <p14:tracePt t="6413" x="6724650" y="2232025"/>
          <p14:tracePt t="6433" x="6670675" y="2241550"/>
          <p14:tracePt t="6448" x="6616700" y="2268538"/>
          <p14:tracePt t="6466" x="6581775" y="2276475"/>
          <p14:tracePt t="6481" x="6537325" y="2286000"/>
          <p14:tracePt t="6481" x="6527800" y="2286000"/>
          <p14:tracePt t="6501" x="6510338" y="2303463"/>
          <p14:tracePt t="6517" x="6491288" y="2312988"/>
          <p14:tracePt t="6534" x="6483350" y="2322513"/>
          <p14:tracePt t="6547" x="6465888" y="2330450"/>
          <p14:tracePt t="6566" x="6456363" y="2330450"/>
          <p14:tracePt t="6580" x="6456363" y="2339975"/>
          <p14:tracePt t="6841" x="6473825" y="2339975"/>
          <p14:tracePt t="6872" x="6491288" y="2339975"/>
          <p14:tracePt t="6877" x="6518275" y="2339975"/>
          <p14:tracePt t="6885" x="6537325" y="2347913"/>
          <p14:tracePt t="6897" x="6581775" y="2347913"/>
          <p14:tracePt t="6914" x="6680200" y="2347913"/>
          <p14:tracePt t="6934" x="6759575" y="2347913"/>
          <p14:tracePt t="6947" x="6848475" y="2347913"/>
          <p14:tracePt t="6966" x="6929438" y="2347913"/>
          <p14:tracePt t="6981" x="6973888" y="2347913"/>
          <p14:tracePt t="6998" x="7037388" y="2347913"/>
          <p14:tracePt t="7015" x="7062788" y="2347913"/>
          <p14:tracePt t="7015" x="7089775" y="2347913"/>
          <p14:tracePt t="7032" x="7108825" y="2347913"/>
          <p14:tracePt t="7048" x="7116763" y="2347913"/>
          <p14:tracePt t="7065" x="7143750" y="2347913"/>
          <p14:tracePt t="7081" x="7153275" y="2347913"/>
          <p14:tracePt t="7097" x="7161213" y="2347913"/>
          <p14:tracePt t="9780" x="7161213" y="2366963"/>
          <p14:tracePt t="9797" x="7161213" y="2374900"/>
          <p14:tracePt t="9899" x="7161213" y="2384425"/>
          <p14:tracePt t="9921" x="7161213" y="2393950"/>
          <p14:tracePt t="9929" x="7161213" y="2401888"/>
          <p14:tracePt t="9936" x="7143750" y="2411413"/>
          <p14:tracePt t="9946" x="7116763" y="2438400"/>
          <p14:tracePt t="9965" x="7062788" y="2482850"/>
          <p14:tracePt t="9981" x="6983413" y="2536825"/>
          <p14:tracePt t="9981" x="6946900" y="2581275"/>
          <p14:tracePt t="10000" x="6867525" y="2633663"/>
          <p14:tracePt t="10014" x="6786563" y="2687638"/>
          <p14:tracePt t="10031" x="6705600" y="2724150"/>
          <p14:tracePt t="10047" x="6653213" y="2751138"/>
          <p14:tracePt t="10047" x="6616700" y="2768600"/>
          <p14:tracePt t="10069" x="6608763" y="2776538"/>
          <p14:tracePt t="10079" x="6581775" y="2786063"/>
          <p14:tracePt t="10079" x="6572250" y="2786063"/>
          <p14:tracePt t="10099" x="6572250" y="2795588"/>
          <p14:tracePt t="10113" x="6562725" y="2795588"/>
          <p14:tracePt t="10130" x="6554788" y="2795588"/>
          <p14:tracePt t="11926" x="6562725" y="2795588"/>
          <p14:tracePt t="12424" x="6589713" y="2795588"/>
          <p14:tracePt t="12434" x="6608763" y="2795588"/>
          <p14:tracePt t="12446" x="6670675" y="2795588"/>
          <p14:tracePt t="12465" x="6715125" y="2795588"/>
          <p14:tracePt t="12479" x="6742113" y="2795588"/>
          <p14:tracePt t="12498" x="6759575" y="2795588"/>
          <p14:tracePt t="12513" x="6786563" y="2795588"/>
          <p14:tracePt t="12530" x="6804025" y="2795588"/>
          <p14:tracePt t="12530" x="6813550" y="2795588"/>
          <p14:tracePt t="12547" x="6823075" y="2795588"/>
          <p14:tracePt t="12562" x="6840538" y="2803525"/>
          <p14:tracePt t="12579" x="6858000" y="2803525"/>
          <p14:tracePt t="12596" x="6867525" y="2803525"/>
          <p14:tracePt t="12612" x="6875463" y="2803525"/>
          <p14:tracePt t="12629" x="6884988" y="2803525"/>
          <p14:tracePt t="15329" x="6894513" y="2803525"/>
          <p14:tracePt t="15382" x="6902450" y="2803525"/>
          <p14:tracePt t="15506" x="6911975" y="2803525"/>
          <p14:tracePt t="15520" x="6929438" y="2803525"/>
          <p14:tracePt t="15529" x="6946900" y="2803525"/>
          <p14:tracePt t="15545" x="6991350" y="2813050"/>
          <p14:tracePt t="15565" x="7037388" y="2813050"/>
          <p14:tracePt t="15579" x="7099300" y="2830513"/>
          <p14:tracePt t="15579" x="7126288" y="2830513"/>
          <p14:tracePt t="15599" x="7161213" y="2840038"/>
          <p14:tracePt t="15611" x="7277100" y="2884488"/>
          <p14:tracePt t="15631" x="7358063" y="2911475"/>
          <p14:tracePt t="15647" x="7439025" y="2919413"/>
          <p14:tracePt t="15662" x="7483475" y="2928938"/>
          <p14:tracePt t="15680" x="7527925" y="2946400"/>
          <p14:tracePt t="15696" x="7562850" y="2955925"/>
          <p14:tracePt t="15696" x="7589838" y="2955925"/>
          <p14:tracePt t="15715" x="7599363" y="2965450"/>
          <p14:tracePt t="15728" x="7626350" y="2982913"/>
          <p14:tracePt t="15746" x="7653338" y="2982913"/>
          <p14:tracePt t="15762" x="7661275" y="2990850"/>
          <p14:tracePt t="15779" x="7670800" y="2990850"/>
          <p14:tracePt t="15795" x="7680325" y="2990850"/>
          <p14:tracePt t="15811" x="7705725" y="2982913"/>
          <p14:tracePt t="16238" x="7724775" y="2973388"/>
          <p14:tracePt t="16245" x="7732713" y="2965450"/>
          <p14:tracePt t="16253" x="7769225" y="2955925"/>
          <p14:tracePt t="16261" x="7823200" y="2928938"/>
          <p14:tracePt t="16281" x="7912100" y="2901950"/>
          <p14:tracePt t="16295" x="8045450" y="2874963"/>
          <p14:tracePt t="16312" x="8224838" y="2840038"/>
          <p14:tracePt t="16329" x="8447088" y="2803525"/>
          <p14:tracePt t="16346" x="8545513" y="2795588"/>
          <p14:tracePt t="16362" x="8653463" y="2795588"/>
          <p14:tracePt t="16378" x="8742363" y="2795588"/>
          <p14:tracePt t="16395" x="8848725" y="2795588"/>
          <p14:tracePt t="16412" x="8956675" y="2795588"/>
          <p14:tracePt t="16412" x="8991600" y="2795588"/>
          <p14:tracePt t="16431" x="9028113" y="2795588"/>
          <p14:tracePt t="16444" x="9180513" y="2813050"/>
          <p14:tracePt t="16464" x="9259888" y="2822575"/>
          <p14:tracePt t="16479" x="9367838" y="2840038"/>
          <p14:tracePt t="16497" x="9456738" y="2867025"/>
          <p14:tracePt t="16512" x="9563100" y="2884488"/>
          <p14:tracePt t="16512" x="9609138" y="2884488"/>
          <p14:tracePt t="16531" x="9644063" y="2894013"/>
          <p14:tracePt t="16544" x="9777413" y="2919413"/>
          <p14:tracePt t="16563" x="9840913" y="2919413"/>
          <p14:tracePt t="16579" x="9885363" y="2946400"/>
          <p14:tracePt t="16595" x="9920288" y="2946400"/>
          <p14:tracePt t="16612" x="9939338" y="2946400"/>
          <p14:tracePt t="16629" x="9947275" y="2946400"/>
          <p14:tracePt t="16644" x="9956800" y="2946400"/>
          <p14:tracePt t="16661" x="9966325" y="2946400"/>
          <p14:tracePt t="16678" x="9966325" y="2955925"/>
          <p14:tracePt t="16695" x="9956800" y="2955925"/>
          <p14:tracePt t="17393" x="9947275" y="2955925"/>
          <p14:tracePt t="17401" x="9920288" y="2955925"/>
          <p14:tracePt t="17411" x="9875838" y="2955925"/>
          <p14:tracePt t="17429" x="9831388" y="2955925"/>
          <p14:tracePt t="17445" x="9769475" y="2955925"/>
          <p14:tracePt t="17445" x="9752013" y="2955925"/>
          <p14:tracePt t="17463" x="9688513" y="2955925"/>
          <p14:tracePt t="17479" x="9626600" y="2955925"/>
          <p14:tracePt t="17496" x="9563100" y="2955925"/>
          <p14:tracePt t="17511" x="9474200" y="2955925"/>
          <p14:tracePt t="17511" x="9439275" y="2955925"/>
          <p14:tracePt t="17532" x="9412288" y="2955925"/>
          <p14:tracePt t="17544" x="9348788" y="2946400"/>
          <p14:tracePt t="17544" x="9331325" y="2946400"/>
          <p14:tracePt t="17565" x="9286875" y="2946400"/>
          <p14:tracePt t="17579" x="9259888" y="2938463"/>
          <p14:tracePt t="17595" x="9215438" y="2938463"/>
          <p14:tracePt t="17612" x="9188450" y="2928938"/>
          <p14:tracePt t="17628" x="9144000" y="2928938"/>
          <p14:tracePt t="17646" x="9109075" y="2928938"/>
          <p14:tracePt t="17662" x="9055100" y="2928938"/>
          <p14:tracePt t="17680" x="9010650" y="2919413"/>
          <p14:tracePt t="17695" x="8974138" y="2919413"/>
          <p14:tracePt t="17713" x="8939213" y="2919413"/>
          <p14:tracePt t="17728" x="8912225" y="2919413"/>
          <p14:tracePt t="17748" x="8902700" y="2919413"/>
          <p14:tracePt t="17762" x="8894763" y="2911475"/>
          <p14:tracePt t="17780" x="8875713" y="2911475"/>
          <p14:tracePt t="17794" x="8875713" y="2901950"/>
          <p14:tracePt t="18263" x="8875713" y="2884488"/>
          <p14:tracePt t="18294" x="8885238" y="2884488"/>
          <p14:tracePt t="18310" x="8894763" y="2874963"/>
          <p14:tracePt t="18317" x="8902700" y="2874963"/>
          <p14:tracePt t="18328" x="8929688" y="2867025"/>
          <p14:tracePt t="18346" x="8966200" y="2857500"/>
          <p14:tracePt t="18361" x="8991600" y="2847975"/>
          <p14:tracePt t="18361" x="9018588" y="2847975"/>
          <p14:tracePt t="18382" x="9055100" y="2830513"/>
          <p14:tracePt t="18393" x="9126538" y="2822575"/>
          <p14:tracePt t="18414" x="9188450" y="2822575"/>
          <p14:tracePt t="18429" x="9232900" y="2822575"/>
          <p14:tracePt t="18444" x="9277350" y="2822575"/>
          <p14:tracePt t="18462" x="9323388" y="2822575"/>
          <p14:tracePt t="18478" x="9367838" y="2822575"/>
          <p14:tracePt t="18496" x="9385300" y="2822575"/>
          <p14:tracePt t="18512" x="9420225" y="2822575"/>
          <p14:tracePt t="18529" x="9429750" y="2822575"/>
          <p14:tracePt t="18544" x="9439275" y="2822575"/>
          <p14:tracePt t="18561" x="9447213" y="2822575"/>
          <p14:tracePt t="18577" x="9456738" y="2822575"/>
          <p14:tracePt t="18596" x="9466263" y="2822575"/>
          <p14:tracePt t="24810" x="9466263" y="2830513"/>
          <p14:tracePt t="25012" x="9466263" y="2847975"/>
          <p14:tracePt t="25027" x="9456738" y="2857500"/>
          <p14:tracePt t="25035" x="9447213" y="2867025"/>
          <p14:tracePt t="25043" x="9402763" y="2894013"/>
          <p14:tracePt t="25060" x="9304338" y="2928938"/>
          <p14:tracePt t="25079" x="9224963" y="2973388"/>
          <p14:tracePt t="25092" x="9126538" y="3009900"/>
          <p14:tracePt t="25092" x="9072563" y="3036888"/>
          <p14:tracePt t="25113" x="9010650" y="3071813"/>
          <p14:tracePt t="25126" x="8858250" y="3143250"/>
          <p14:tracePt t="25144" x="8777288" y="3170238"/>
          <p14:tracePt t="25160" x="8732838" y="3187700"/>
          <p14:tracePt t="25176" x="8697913" y="3205163"/>
          <p14:tracePt t="25194" x="8688388" y="3214688"/>
          <p14:tracePt t="25209" x="8680450" y="3214688"/>
          <p14:tracePt t="25490" x="8643938" y="3214688"/>
          <p14:tracePt t="25497" x="8616950" y="3214688"/>
          <p14:tracePt t="25510" x="8528050" y="3214688"/>
          <p14:tracePt t="25526" x="8296275" y="3214688"/>
          <p14:tracePt t="25544" x="8054975" y="3214688"/>
          <p14:tracePt t="25561" x="7769225" y="3214688"/>
          <p14:tracePt t="25576" x="7500938" y="3214688"/>
          <p14:tracePt t="25593" x="7259638" y="3214688"/>
          <p14:tracePt t="25609" x="7037388" y="3251200"/>
          <p14:tracePt t="25626" x="6840538" y="3303588"/>
          <p14:tracePt t="25626" x="6759575" y="3313113"/>
          <p14:tracePt t="25644" x="6680200" y="3340100"/>
          <p14:tracePt t="25660" x="6616700" y="3367088"/>
          <p14:tracePt t="25676" x="6581775" y="3384550"/>
          <p14:tracePt t="25695" x="6562725" y="3402013"/>
          <p14:tracePt t="25710" x="6554788" y="3402013"/>
          <p14:tracePt t="25727" x="6537325" y="3402013"/>
          <p14:tracePt t="25959" x="6527800" y="3402013"/>
          <p14:tracePt t="25967" x="6510338" y="3402013"/>
          <p14:tracePt t="25976" x="6446838" y="3402013"/>
          <p14:tracePt t="25992" x="6384925" y="3402013"/>
          <p14:tracePt t="26010" x="6296025" y="3394075"/>
          <p14:tracePt t="26026" x="6215063" y="3367088"/>
          <p14:tracePt t="26026" x="6180138" y="3357563"/>
          <p14:tracePt t="26046" x="6134100" y="3357563"/>
          <p14:tracePt t="26059" x="5956300" y="3340100"/>
          <p14:tracePt t="26078" x="5848350" y="3322638"/>
          <p14:tracePt t="26093" x="5751513" y="3313113"/>
          <p14:tracePt t="26110" x="5697538" y="3313113"/>
          <p14:tracePt t="26126" x="5608638" y="3303588"/>
          <p14:tracePt t="26145" x="5581650" y="3303588"/>
          <p14:tracePt t="26159" x="5527675" y="3286125"/>
          <p14:tracePt t="26177" x="5500688" y="3286125"/>
          <p14:tracePt t="26194" x="5465763" y="3286125"/>
          <p14:tracePt t="26210" x="5438775" y="3286125"/>
          <p14:tracePt t="26227" x="5402263" y="3286125"/>
          <p14:tracePt t="26243" x="5367338" y="3286125"/>
          <p14:tracePt t="26243" x="5348288" y="3295650"/>
          <p14:tracePt t="26262" x="5322888" y="3303588"/>
          <p14:tracePt t="26276" x="5313363" y="3303588"/>
          <p14:tracePt t="26292" x="5295900" y="3313113"/>
          <p14:tracePt t="26309" x="5286375" y="3322638"/>
          <p14:tracePt t="26309" x="5286375" y="3330575"/>
          <p14:tracePt t="26329" x="5268913" y="3330575"/>
          <p14:tracePt t="26342" x="5268913" y="3348038"/>
          <p14:tracePt t="26361" x="5268913" y="3357563"/>
          <p14:tracePt t="26377" x="5268913" y="3367088"/>
          <p14:tracePt t="26393" x="5268913" y="3375025"/>
          <p14:tracePt t="26409" x="5268913" y="3384550"/>
          <p14:tracePt t="26429" x="5286375" y="3394075"/>
          <p14:tracePt t="26442" x="5322888" y="3411538"/>
          <p14:tracePt t="26459" x="5384800" y="3429000"/>
          <p14:tracePt t="26477" x="5491163" y="3446463"/>
          <p14:tracePt t="26493" x="5626100" y="3455988"/>
          <p14:tracePt t="26511" x="5776913" y="3473450"/>
          <p14:tracePt t="26525" x="5919788" y="3473450"/>
          <p14:tracePt t="26542" x="6027738" y="3473450"/>
          <p14:tracePt t="26559" x="6205538" y="3473450"/>
          <p14:tracePt t="26579" x="6313488" y="3473450"/>
          <p14:tracePt t="26593" x="6402388" y="3473450"/>
          <p14:tracePt t="26611" x="6483350" y="3473450"/>
          <p14:tracePt t="26626" x="6545263" y="3473450"/>
          <p14:tracePt t="26645" x="6589713" y="3455988"/>
          <p14:tracePt t="26659" x="6634163" y="3446463"/>
          <p14:tracePt t="26677" x="6643688" y="3446463"/>
          <p14:tracePt t="26699" x="6653213" y="3446463"/>
          <p14:tracePt t="26714" x="6661150" y="3446463"/>
          <p14:tracePt t="27643" x="6680200" y="3446463"/>
          <p14:tracePt t="27802" x="6697663" y="3446463"/>
          <p14:tracePt t="27808" x="6705600" y="3446463"/>
          <p14:tracePt t="27816" x="6732588" y="3446463"/>
          <p14:tracePt t="27825" x="6777038" y="3446463"/>
          <p14:tracePt t="27842" x="6823075" y="3446463"/>
          <p14:tracePt t="27860" x="6867525" y="3446463"/>
          <p14:tracePt t="27876" x="6919913" y="3438525"/>
          <p14:tracePt t="27895" x="6956425" y="3438525"/>
          <p14:tracePt t="27909" x="6983413" y="3438525"/>
          <p14:tracePt t="27926" x="7018338" y="3429000"/>
          <p14:tracePt t="27943" x="7054850" y="3411538"/>
          <p14:tracePt t="27959" x="7081838" y="3402013"/>
          <p14:tracePt t="27976" x="7108825" y="3402013"/>
          <p14:tracePt t="27976" x="7116763" y="3394075"/>
          <p14:tracePt t="27994" x="7134225" y="3394075"/>
          <p14:tracePt t="28011" x="7143750" y="3384550"/>
          <p14:tracePt t="28026" x="7153275" y="3384550"/>
          <p14:tracePt t="28042" x="7153275" y="3375025"/>
          <p14:tracePt t="28058" x="7161213" y="3375025"/>
          <p14:tracePt t="28074" x="7161213" y="3357563"/>
          <p14:tracePt t="28117" x="7161213" y="3348038"/>
          <p14:tracePt t="28141" x="7161213" y="3340100"/>
          <p14:tracePt t="28155" x="7161213" y="3330575"/>
          <p14:tracePt t="28162" x="7161213" y="3322638"/>
          <p14:tracePt t="28175" x="7161213" y="3303588"/>
          <p14:tracePt t="28175" x="7161213" y="3286125"/>
          <p14:tracePt t="28195" x="7153275" y="3276600"/>
          <p14:tracePt t="28208" x="7126288" y="3241675"/>
          <p14:tracePt t="28227" x="7089775" y="3214688"/>
          <p14:tracePt t="28242" x="7072313" y="3205163"/>
          <p14:tracePt t="28260" x="7037388" y="3197225"/>
          <p14:tracePt t="28275" x="6991350" y="3187700"/>
          <p14:tracePt t="28295" x="6983413" y="3187700"/>
          <p14:tracePt t="28308" x="6965950" y="3170238"/>
          <p14:tracePt t="28327" x="6956425" y="3170238"/>
          <p14:tracePt t="28640" x="6946900" y="3170238"/>
          <p14:tracePt t="28656" x="6929438" y="3170238"/>
          <p14:tracePt t="28665" x="6919913" y="3170238"/>
          <p14:tracePt t="28675" x="6902450" y="3170238"/>
          <p14:tracePt t="28675" x="6884988" y="3170238"/>
          <p14:tracePt t="28695" x="6867525" y="3170238"/>
          <p14:tracePt t="28707" x="6831013" y="3170238"/>
          <p14:tracePt t="28728" x="6796088" y="3170238"/>
          <p14:tracePt t="28742" x="6769100" y="3187700"/>
          <p14:tracePt t="28760" x="6715125" y="3205163"/>
          <p14:tracePt t="28775" x="6670675" y="3251200"/>
          <p14:tracePt t="28775" x="6653213" y="3268663"/>
          <p14:tracePt t="28796" x="6634163" y="3295650"/>
          <p14:tracePt t="28807" x="6581775" y="3367088"/>
          <p14:tracePt t="28826" x="6562725" y="3411538"/>
          <p14:tracePt t="28842" x="6537325" y="3465513"/>
          <p14:tracePt t="28859" x="6537325" y="3490913"/>
          <p14:tracePt t="28875" x="6537325" y="3544888"/>
          <p14:tracePt t="28892" x="6537325" y="3571875"/>
          <p14:tracePt t="28909" x="6537325" y="3616325"/>
          <p14:tracePt t="28926" x="6545263" y="3652838"/>
          <p14:tracePt t="28944" x="6581775" y="3670300"/>
          <p14:tracePt t="28959" x="6634163" y="3705225"/>
          <p14:tracePt t="28977" x="6680200" y="3741738"/>
          <p14:tracePt t="28992" x="6742113" y="3786188"/>
          <p14:tracePt t="28992" x="6786563" y="3795713"/>
          <p14:tracePt t="29010" x="6823075" y="3813175"/>
          <p14:tracePt t="29024" x="6973888" y="3848100"/>
          <p14:tracePt t="29042" x="7062788" y="3894138"/>
          <p14:tracePt t="29059" x="7161213" y="3902075"/>
          <p14:tracePt t="29075" x="7224713" y="3902075"/>
          <p14:tracePt t="29092" x="7286625" y="3902075"/>
          <p14:tracePt t="29092" x="7304088" y="3902075"/>
          <p14:tracePt t="29111" x="7331075" y="3902075"/>
          <p14:tracePt t="29124" x="7429500" y="3902075"/>
          <p14:tracePt t="29145" x="7500938" y="3902075"/>
          <p14:tracePt t="29158" x="7562850" y="3902075"/>
          <p14:tracePt t="29177" x="7626350" y="3902075"/>
          <p14:tracePt t="29193" x="7670800" y="3902075"/>
          <p14:tracePt t="29208" x="7732713" y="3894138"/>
          <p14:tracePt t="29208" x="7742238" y="3875088"/>
          <p14:tracePt t="29227" x="7786688" y="3857625"/>
          <p14:tracePt t="29242" x="7823200" y="3840163"/>
          <p14:tracePt t="29260" x="7840663" y="3803650"/>
          <p14:tracePt t="29275" x="7885113" y="3751263"/>
          <p14:tracePt t="29293" x="7902575" y="3705225"/>
          <p14:tracePt t="29309" x="7929563" y="3643313"/>
          <p14:tracePt t="29309" x="7947025" y="3616325"/>
          <p14:tracePt t="29328" x="7956550" y="3554413"/>
          <p14:tracePt t="29343" x="7966075" y="3517900"/>
          <p14:tracePt t="29359" x="7966075" y="3490913"/>
          <p14:tracePt t="29375" x="7966075" y="3455988"/>
          <p14:tracePt t="29393" x="7966075" y="3429000"/>
          <p14:tracePt t="29408" x="7956550" y="3384550"/>
          <p14:tracePt t="29428" x="7912100" y="3330575"/>
          <p14:tracePt t="29443" x="7840663" y="3276600"/>
          <p14:tracePt t="29459" x="7759700" y="3232150"/>
          <p14:tracePt t="29476" x="7680325" y="3187700"/>
          <p14:tracePt t="29492" x="7599363" y="3143250"/>
          <p14:tracePt t="29509" x="7527925" y="3125788"/>
          <p14:tracePt t="29524" x="7439025" y="3125788"/>
          <p14:tracePt t="29543" x="7394575" y="3125788"/>
          <p14:tracePt t="29559" x="7348538" y="3125788"/>
          <p14:tracePt t="29576" x="7313613" y="3125788"/>
          <p14:tracePt t="29592" x="7277100" y="3125788"/>
          <p14:tracePt t="29608" x="7259638" y="3125788"/>
          <p14:tracePt t="29608" x="7251700" y="3125788"/>
          <p14:tracePt t="29627" x="7242175" y="3125788"/>
          <p14:tracePt t="29913" x="7232650" y="3125788"/>
          <p14:tracePt t="29919" x="7224713" y="3125788"/>
          <p14:tracePt t="29927" x="7197725" y="3125788"/>
          <p14:tracePt t="29941" x="7116763" y="3125788"/>
          <p14:tracePt t="29958" x="7054850" y="3125788"/>
          <p14:tracePt t="29976" x="6973888" y="3125788"/>
          <p14:tracePt t="29992" x="6902450" y="3143250"/>
          <p14:tracePt t="30009" x="6769100" y="3187700"/>
          <p14:tracePt t="30025" x="6643688" y="3241675"/>
          <p14:tracePt t="30025" x="6562725" y="3276600"/>
          <p14:tracePt t="30044" x="6456363" y="3322638"/>
          <p14:tracePt t="30058" x="6375400" y="3375025"/>
          <p14:tracePt t="30077" x="6296025" y="3429000"/>
          <p14:tracePt t="30092" x="6242050" y="3465513"/>
          <p14:tracePt t="30110" x="6205538" y="3500438"/>
          <p14:tracePt t="30125" x="6170613" y="3527425"/>
          <p14:tracePt t="30125" x="6161088" y="3536950"/>
          <p14:tracePt t="30143" x="6143625" y="3554413"/>
          <p14:tracePt t="30159" x="6126163" y="3562350"/>
          <p14:tracePt t="30175" x="6126163" y="3571875"/>
          <p14:tracePt t="30191" x="6116638" y="3581400"/>
          <p14:tracePt t="30208" x="6116638" y="3598863"/>
          <p14:tracePt t="30224" x="6108700" y="3598863"/>
          <p14:tracePt t="30241" x="6108700" y="3608388"/>
          <p14:tracePt t="30258" x="6108700" y="3616325"/>
          <p14:tracePt t="30274" x="6099175" y="3625850"/>
          <p14:tracePt t="30294" x="6099175" y="3633788"/>
          <p14:tracePt t="30308" x="6099175" y="3652838"/>
          <p14:tracePt t="30327" x="6099175" y="3660775"/>
          <p14:tracePt t="30341" x="6099175" y="3687763"/>
          <p14:tracePt t="30360" x="6099175" y="3705225"/>
          <p14:tracePt t="30375" x="6108700" y="3714750"/>
          <p14:tracePt t="30391" x="6161088" y="3741738"/>
          <p14:tracePt t="30408" x="6232525" y="3751263"/>
          <p14:tracePt t="30425" x="6296025" y="3751263"/>
          <p14:tracePt t="30442" x="6411913" y="3751263"/>
          <p14:tracePt t="30459" x="6483350" y="3751263"/>
          <p14:tracePt t="30476" x="6545263" y="3751263"/>
          <p14:tracePt t="30491" x="6608763" y="3751263"/>
          <p14:tracePt t="30510" x="6670675" y="3751263"/>
          <p14:tracePt t="30526" x="6751638" y="3751263"/>
          <p14:tracePt t="30526" x="6786563" y="3751263"/>
          <p14:tracePt t="30545" x="6848475" y="3732213"/>
          <p14:tracePt t="30559" x="6929438" y="3724275"/>
          <p14:tracePt t="30577" x="6973888" y="3724275"/>
          <p14:tracePt t="30591" x="7018338" y="3705225"/>
          <p14:tracePt t="30608" x="7062788" y="3705225"/>
          <p14:tracePt t="30625" x="7108825" y="3697288"/>
          <p14:tracePt t="30642" x="7143750" y="3687763"/>
          <p14:tracePt t="30642" x="7170738" y="3687763"/>
          <p14:tracePt t="30659" x="7197725" y="3660775"/>
          <p14:tracePt t="30675" x="7232650" y="3652838"/>
          <p14:tracePt t="30692" x="7259638" y="3652838"/>
          <p14:tracePt t="30708" x="7296150" y="3633788"/>
          <p14:tracePt t="30728" x="7323138" y="3633788"/>
          <p14:tracePt t="30741" x="7348538" y="3616325"/>
          <p14:tracePt t="30760" x="7375525" y="3608388"/>
          <p14:tracePt t="30775" x="7394575" y="3589338"/>
          <p14:tracePt t="30792" x="7412038" y="3571875"/>
          <p14:tracePt t="30808" x="7439025" y="3554413"/>
          <p14:tracePt t="30824" x="7456488" y="3544888"/>
          <p14:tracePt t="30841" x="7466013" y="3527425"/>
          <p14:tracePt t="30841" x="7473950" y="3527425"/>
          <p14:tracePt t="30859" x="7483475" y="3509963"/>
          <p14:tracePt t="30875" x="7491413" y="3500438"/>
          <p14:tracePt t="30891" x="7491413" y="3490913"/>
          <p14:tracePt t="30908" x="7510463" y="3482975"/>
          <p14:tracePt t="30924" x="7510463" y="3455988"/>
          <p14:tracePt t="30941" x="7510463" y="3438525"/>
          <p14:tracePt t="30941" x="7510463" y="3429000"/>
          <p14:tracePt t="30960" x="7510463" y="3411538"/>
          <p14:tracePt t="30977" x="7518400" y="3375025"/>
          <p14:tracePt t="30992" x="7518400" y="3357563"/>
          <p14:tracePt t="31009" x="7518400" y="3322638"/>
          <p14:tracePt t="31024" x="7518400" y="3303588"/>
          <p14:tracePt t="31024" x="7518400" y="3286125"/>
          <p14:tracePt t="31044" x="7518400" y="3268663"/>
          <p14:tracePt t="31057" x="7510463" y="3241675"/>
          <p14:tracePt t="31057" x="7510463" y="3232150"/>
          <p14:tracePt t="31077" x="7500938" y="3205163"/>
          <p14:tracePt t="31092" x="7491413" y="3197225"/>
          <p14:tracePt t="31110" x="7491413" y="3179763"/>
          <p14:tracePt t="31125" x="7483475" y="3170238"/>
          <p14:tracePt t="31125" x="7473950" y="3170238"/>
          <p14:tracePt t="31145" x="7473950" y="3160713"/>
          <p14:tracePt t="31157" x="7466013" y="3152775"/>
          <p14:tracePt t="31177" x="7456488" y="3152775"/>
          <p14:tracePt t="31191" x="7439025" y="3152775"/>
          <p14:tracePt t="31229" x="7439025" y="3133725"/>
          <p14:tracePt t="31260" x="7429500" y="3133725"/>
          <p14:tracePt t="31275" x="7419975" y="3133725"/>
          <p14:tracePt t="31290" x="7419975" y="3125788"/>
          <p14:tracePt t="31298" x="7412038" y="3116263"/>
          <p14:tracePt t="31313" x="7402513" y="3116263"/>
          <p14:tracePt t="31337" x="7394575" y="3116263"/>
          <p14:tracePt t="31361" x="7394575" y="3108325"/>
          <p14:tracePt t="31367" x="7385050" y="3108325"/>
          <p14:tracePt t="31392" x="7375525" y="3108325"/>
          <p14:tracePt t="31414" x="7358063" y="3108325"/>
          <p14:tracePt t="31444" x="7348538" y="3108325"/>
          <p14:tracePt t="31484" x="7340600" y="3108325"/>
          <p14:tracePt t="31506" x="7331075" y="3108325"/>
          <p14:tracePt t="31546" x="7323138" y="3108325"/>
          <p14:tracePt t="32261" x="7313613" y="3108325"/>
          <p14:tracePt t="32300" x="7304088" y="3108325"/>
          <p14:tracePt t="32315" x="7286625" y="3108325"/>
          <p14:tracePt t="32331" x="7277100" y="3108325"/>
          <p14:tracePt t="32347" x="7269163" y="3108325"/>
          <p14:tracePt t="32361" x="7259638" y="3108325"/>
          <p14:tracePt t="32376" x="7251700" y="3108325"/>
          <p14:tracePt t="32392" x="7242175" y="3108325"/>
          <p14:tracePt t="32400" x="7232650" y="3108325"/>
          <p14:tracePt t="32415" x="7215188" y="3108325"/>
          <p14:tracePt t="32430" x="7205663" y="3108325"/>
          <p14:tracePt t="32440" x="7197725" y="3108325"/>
          <p14:tracePt t="32457" x="7188200" y="3108325"/>
          <p14:tracePt t="32474" x="7170738" y="3116263"/>
          <p14:tracePt t="32492" x="7161213" y="3125788"/>
          <p14:tracePt t="32508" x="7134225" y="3125788"/>
          <p14:tracePt t="32525" x="7126288" y="3143250"/>
          <p14:tracePt t="32540" x="7116763" y="3143250"/>
          <p14:tracePt t="32557" x="7099300" y="3152775"/>
          <p14:tracePt t="32574" x="7089775" y="3160713"/>
          <p14:tracePt t="32574" x="7081838" y="3160713"/>
          <p14:tracePt t="32595" x="7062788" y="3170238"/>
          <p14:tracePt t="32608" x="7054850" y="3179763"/>
          <p14:tracePt t="32624" x="7037388" y="3187700"/>
          <p14:tracePt t="32642" x="7037388" y="3197225"/>
          <p14:tracePt t="32659" x="7027863" y="3197225"/>
          <p14:tracePt t="32674" x="7027863" y="3214688"/>
          <p14:tracePt t="32691" x="7027863" y="3224213"/>
          <p14:tracePt t="32691" x="7018338" y="3224213"/>
          <p14:tracePt t="32709" x="7018338" y="3232150"/>
          <p14:tracePt t="32724" x="7010400" y="3241675"/>
          <p14:tracePt t="32746" x="7010400" y="3251200"/>
          <p14:tracePt t="32762" x="7010400" y="3259138"/>
          <p14:tracePt t="32785" x="7010400" y="3268663"/>
          <p14:tracePt t="32808" x="7010400" y="3276600"/>
          <p14:tracePt t="32831" x="7010400" y="3295650"/>
          <p14:tracePt t="32854" x="7010400" y="3303588"/>
          <p14:tracePt t="32870" x="7010400" y="3313113"/>
          <p14:tracePt t="32885" x="7010400" y="3322638"/>
          <p14:tracePt t="32908" x="7010400" y="3330575"/>
          <p14:tracePt t="32923" x="7010400" y="3340100"/>
          <p14:tracePt t="32931" x="7010400" y="3348038"/>
          <p14:tracePt t="32940" x="7010400" y="3367088"/>
          <p14:tracePt t="32957" x="7027863" y="3375025"/>
          <p14:tracePt t="32974" x="7045325" y="3384550"/>
          <p14:tracePt t="32974" x="7054850" y="3394075"/>
          <p14:tracePt t="32994" x="7072313" y="3394075"/>
          <p14:tracePt t="33007" x="7108825" y="3411538"/>
          <p14:tracePt t="33025" x="7134225" y="3429000"/>
          <p14:tracePt t="33041" x="7153275" y="3438525"/>
          <p14:tracePt t="33060" x="7180263" y="3438525"/>
          <p14:tracePt t="33076" x="7215188" y="3438525"/>
          <p14:tracePt t="33094" x="7224713" y="3438525"/>
          <p14:tracePt t="33107" x="7251700" y="3438525"/>
          <p14:tracePt t="33126" x="7269163" y="3438525"/>
          <p14:tracePt t="33140" x="7286625" y="3438525"/>
          <p14:tracePt t="33157" x="7296150" y="3438525"/>
          <p14:tracePt t="33173" x="7304088" y="3438525"/>
          <p14:tracePt t="33190" x="7313613" y="3438525"/>
          <p14:tracePt t="33207" x="7323138" y="3438525"/>
          <p14:tracePt t="33224" x="7331075" y="3438525"/>
          <p14:tracePt t="33255" x="7348538" y="3438525"/>
          <p14:tracePt t="35107" x="7358063" y="3438525"/>
          <p14:tracePt t="35544" x="7367588" y="3438525"/>
          <p14:tracePt t="35550" x="7385050" y="3438525"/>
          <p14:tracePt t="35558" x="7419975" y="3438525"/>
          <p14:tracePt t="35576" x="7466013" y="3455988"/>
          <p14:tracePt t="35591" x="7518400" y="3482975"/>
          <p14:tracePt t="35609" x="7562850" y="3509963"/>
          <p14:tracePt t="35623" x="7599363" y="3527425"/>
          <p14:tracePt t="35640" x="7634288" y="3554413"/>
          <p14:tracePt t="35657" x="7680325" y="3581400"/>
          <p14:tracePt t="35674" x="7697788" y="3608388"/>
          <p14:tracePt t="35691" x="7715250" y="3625850"/>
          <p14:tracePt t="35706" x="7724775" y="3643313"/>
          <p14:tracePt t="35723" x="7751763" y="3652838"/>
          <p14:tracePt t="35740" x="7769225" y="3670300"/>
          <p14:tracePt t="35759" x="7769225" y="3679825"/>
          <p14:tracePt t="35772" x="7777163" y="3687763"/>
          <p14:tracePt t="35793" x="7786688" y="3687763"/>
          <p14:tracePt t="35806" x="7786688" y="3697288"/>
          <p14:tracePt t="35823" x="7796213" y="3697288"/>
          <p14:tracePt t="35839" x="7813675" y="3697288"/>
          <p14:tracePt t="36546" x="7823200" y="3697288"/>
          <p14:tracePt t="36551" x="7823200" y="3687763"/>
          <p14:tracePt t="36559" x="7840663" y="3687763"/>
          <p14:tracePt t="36573" x="7867650" y="3679825"/>
          <p14:tracePt t="36573" x="7875588" y="3679825"/>
          <p14:tracePt t="36591" x="7902575" y="3660775"/>
          <p14:tracePt t="36609" x="7939088" y="3652838"/>
          <p14:tracePt t="36623" x="7983538" y="3652838"/>
          <p14:tracePt t="36642" x="8018463" y="3643313"/>
          <p14:tracePt t="36658" x="8072438" y="3643313"/>
          <p14:tracePt t="36676" x="8089900" y="3643313"/>
          <p14:tracePt t="36689" x="8116888" y="3643313"/>
          <p14:tracePt t="36707" x="8134350" y="3643313"/>
          <p14:tracePt t="36724" x="8143875" y="3643313"/>
          <p14:tracePt t="36739" x="8153400" y="3643313"/>
          <p14:tracePt t="36756" x="8161338" y="3643313"/>
          <p14:tracePt t="39492" x="8153400" y="3643313"/>
          <p14:tracePt t="40065" x="8143875" y="3643313"/>
          <p14:tracePt t="40072" x="8134350" y="3643313"/>
          <p14:tracePt t="40081" x="8126413" y="3643313"/>
          <p14:tracePt t="40088" x="8089900" y="3652838"/>
          <p14:tracePt t="40108" x="8054975" y="3679825"/>
          <p14:tracePt t="40122" x="8010525" y="3687763"/>
          <p14:tracePt t="40122" x="7983538" y="3697288"/>
          <p14:tracePt t="40144" x="7966075" y="3714750"/>
          <p14:tracePt t="40154" x="7894638" y="3741738"/>
          <p14:tracePt t="40175" x="7858125" y="3776663"/>
          <p14:tracePt t="40189" x="7813675" y="3795713"/>
          <p14:tracePt t="40206" x="7769225" y="3813175"/>
          <p14:tracePt t="40222" x="7697788" y="3840163"/>
          <p14:tracePt t="40239" x="7653338" y="3875088"/>
          <p14:tracePt t="40239" x="7608888" y="3894138"/>
          <p14:tracePt t="40258" x="7562850" y="3911600"/>
          <p14:tracePt t="40273" x="7510463" y="3956050"/>
          <p14:tracePt t="40289" x="7466013" y="3965575"/>
          <p14:tracePt t="40304" x="7429500" y="4000500"/>
          <p14:tracePt t="40322" x="7402513" y="4010025"/>
          <p14:tracePt t="40338" x="7348538" y="4044950"/>
          <p14:tracePt t="40356" x="7323138" y="4062413"/>
          <p14:tracePt t="40356" x="7313613" y="4062413"/>
          <p14:tracePt t="40374" x="7277100" y="4089400"/>
          <p14:tracePt t="40392" x="7259638" y="4108450"/>
          <p14:tracePt t="40406" x="7232650" y="4116388"/>
          <p14:tracePt t="40423" x="7215188" y="4125913"/>
          <p14:tracePt t="40439" x="7197725" y="4143375"/>
          <p14:tracePt t="40456" x="7188200" y="4160838"/>
          <p14:tracePt t="40472" x="7180263" y="4179888"/>
          <p14:tracePt t="40489" x="7161213" y="4179888"/>
          <p14:tracePt t="40505" x="7153275" y="4179888"/>
          <p14:tracePt t="40821" x="7143750" y="4179888"/>
          <p14:tracePt t="40836" x="7134225" y="4179888"/>
          <p14:tracePt t="40842" x="7126288" y="4179888"/>
          <p14:tracePt t="40854" x="7089775" y="4179888"/>
          <p14:tracePt t="40872" x="7037388" y="4170363"/>
          <p14:tracePt t="40889" x="7000875" y="4160838"/>
          <p14:tracePt t="40906" x="6938963" y="4152900"/>
          <p14:tracePt t="40921" x="6875463" y="4125913"/>
          <p14:tracePt t="40938" x="6804025" y="4125913"/>
          <p14:tracePt t="40955" x="6724650" y="4125913"/>
          <p14:tracePt t="40972" x="6599238" y="4125913"/>
          <p14:tracePt t="40990" x="6537325" y="4125913"/>
          <p14:tracePt t="41008" x="6473825" y="4125913"/>
          <p14:tracePt t="41022" x="6429375" y="4125913"/>
          <p14:tracePt t="41040" x="6348413" y="4125913"/>
          <p14:tracePt t="41055" x="6286500" y="4170363"/>
          <p14:tracePt t="41055" x="6232525" y="4179888"/>
          <p14:tracePt t="41074" x="6153150" y="4224338"/>
          <p14:tracePt t="41089" x="6089650" y="4276725"/>
          <p14:tracePt t="41106" x="6018213" y="4313238"/>
          <p14:tracePt t="41122" x="5973763" y="4348163"/>
          <p14:tracePt t="41139" x="5938838" y="4402138"/>
          <p14:tracePt t="41156" x="5911850" y="4446588"/>
          <p14:tracePt t="41156" x="5902325" y="4456113"/>
          <p14:tracePt t="41175" x="5894388" y="4483100"/>
          <p14:tracePt t="41188" x="5857875" y="4537075"/>
          <p14:tracePt t="41207" x="5848350" y="4572000"/>
          <p14:tracePt t="41222" x="5830888" y="4608513"/>
          <p14:tracePt t="41241" x="5822950" y="4625975"/>
          <p14:tracePt t="41256" x="5822950" y="4643438"/>
          <p14:tracePt t="41256" x="5822950" y="4652963"/>
          <p14:tracePt t="41274" x="5822950" y="4660900"/>
          <p14:tracePt t="41287" x="5822950" y="4687888"/>
          <p14:tracePt t="41305" x="5822950" y="4697413"/>
          <p14:tracePt t="41321" x="5822950" y="4714875"/>
          <p14:tracePt t="41337" x="5822950" y="4732338"/>
          <p14:tracePt t="41356" x="5822950" y="4759325"/>
          <p14:tracePt t="41372" x="5848350" y="4786313"/>
          <p14:tracePt t="41372" x="5857875" y="4803775"/>
          <p14:tracePt t="41392" x="5902325" y="4830763"/>
          <p14:tracePt t="41406" x="5956300" y="4875213"/>
          <p14:tracePt t="41423" x="6018213" y="4929188"/>
          <p14:tracePt t="41438" x="6072188" y="4946650"/>
          <p14:tracePt t="41438" x="6108700" y="4965700"/>
          <p14:tracePt t="41459" x="6134100" y="4973638"/>
          <p14:tracePt t="41471" x="6205538" y="5010150"/>
          <p14:tracePt t="41490" x="6224588" y="5018088"/>
          <p14:tracePt t="41490" x="6251575" y="5037138"/>
          <p14:tracePt t="41506" x="6330950" y="5062538"/>
          <p14:tracePt t="41522" x="6394450" y="5089525"/>
          <p14:tracePt t="41540" x="6483350" y="5099050"/>
          <p14:tracePt t="41555" x="6537325" y="5099050"/>
          <p14:tracePt t="41555" x="6572250" y="5116513"/>
          <p14:tracePt t="41575" x="6589713" y="5116513"/>
          <p14:tracePt t="41588" x="6661150" y="5116513"/>
          <p14:tracePt t="41608" x="6697663" y="5116513"/>
          <p14:tracePt t="41622" x="6715125" y="5116513"/>
          <p14:tracePt t="41640" x="6759575" y="5116513"/>
          <p14:tracePt t="41655" x="6813550" y="5108575"/>
          <p14:tracePt t="41675" x="6840538" y="5099050"/>
          <p14:tracePt t="41688" x="6902450" y="5062538"/>
          <p14:tracePt t="41707" x="6938963" y="5027613"/>
          <p14:tracePt t="41722" x="6983413" y="4991100"/>
          <p14:tracePt t="41739" x="7018338" y="4938713"/>
          <p14:tracePt t="41756" x="7062788" y="4894263"/>
          <p14:tracePt t="41772" x="7099300" y="4822825"/>
          <p14:tracePt t="41772" x="7108825" y="4803775"/>
          <p14:tracePt t="41791" x="7134225" y="4724400"/>
          <p14:tracePt t="41806" x="7161213" y="4660900"/>
          <p14:tracePt t="41823" x="7170738" y="4598988"/>
          <p14:tracePt t="41839" x="7170738" y="4537075"/>
          <p14:tracePt t="41856" x="7170738" y="4491038"/>
          <p14:tracePt t="41872" x="7170738" y="4429125"/>
          <p14:tracePt t="41872" x="7170738" y="4402138"/>
          <p14:tracePt t="41892" x="7170738" y="4384675"/>
          <p14:tracePt t="41904" x="7170738" y="4313238"/>
          <p14:tracePt t="41925" x="7170738" y="4276725"/>
          <p14:tracePt t="41939" x="7161213" y="4232275"/>
          <p14:tracePt t="41958" x="7153275" y="4187825"/>
          <p14:tracePt t="41973" x="7126288" y="4152900"/>
          <p14:tracePt t="41989" x="7116763" y="4116388"/>
          <p14:tracePt t="41989" x="7108825" y="4108450"/>
          <p14:tracePt t="42009" x="7072313" y="4071938"/>
          <p14:tracePt t="42023" x="7045325" y="4054475"/>
          <p14:tracePt t="42041" x="7027863" y="4037013"/>
          <p14:tracePt t="42056" x="7000875" y="4027488"/>
          <p14:tracePt t="42074" x="6973888" y="4000500"/>
          <p14:tracePt t="42089" x="6965950" y="4000500"/>
          <p14:tracePt t="42105" x="6929438" y="3990975"/>
          <p14:tracePt t="42124" x="6902450" y="3983038"/>
          <p14:tracePt t="42141" x="6867525" y="3983038"/>
          <p14:tracePt t="42155" x="6823075" y="3973513"/>
          <p14:tracePt t="42174" x="6777038" y="3956050"/>
          <p14:tracePt t="42189" x="6715125" y="3956050"/>
          <p14:tracePt t="42189" x="6680200" y="3956050"/>
          <p14:tracePt t="42207" x="6634163" y="3956050"/>
          <p14:tracePt t="42223" x="6589713" y="3956050"/>
          <p14:tracePt t="42240" x="6554788" y="3956050"/>
          <p14:tracePt t="42257" x="6527800" y="3956050"/>
          <p14:tracePt t="42272" x="6483350" y="3956050"/>
          <p14:tracePt t="42272" x="6456363" y="3956050"/>
          <p14:tracePt t="42293" x="6446838" y="3956050"/>
          <p14:tracePt t="42305" x="6375400" y="3956050"/>
          <p14:tracePt t="42325" x="6348413" y="3973513"/>
          <p14:tracePt t="42339" x="6296025" y="3983038"/>
          <p14:tracePt t="42358" x="6269038" y="4010025"/>
          <p14:tracePt t="42373" x="6232525" y="4027488"/>
          <p14:tracePt t="42373" x="6205538" y="4037013"/>
          <p14:tracePt t="42392" x="6188075" y="4037013"/>
          <p14:tracePt t="42405" x="6153150" y="4062413"/>
          <p14:tracePt t="42423" x="6134100" y="4081463"/>
          <p14:tracePt t="42439" x="6108700" y="4089400"/>
          <p14:tracePt t="42455" x="6089650" y="4116388"/>
          <p14:tracePt t="42472" x="6072188" y="4133850"/>
          <p14:tracePt t="42489" x="6062663" y="4143375"/>
          <p14:tracePt t="42489" x="6054725" y="4152900"/>
          <p14:tracePt t="42509" x="6037263" y="4170363"/>
          <p14:tracePt t="42523" x="6018213" y="4197350"/>
          <p14:tracePt t="42542" x="6010275" y="4205288"/>
          <p14:tracePt t="42555" x="6000750" y="4224338"/>
          <p14:tracePt t="42574" x="5991225" y="4259263"/>
          <p14:tracePt t="42590" x="5983288" y="4276725"/>
          <p14:tracePt t="42590" x="5983288" y="4286250"/>
          <p14:tracePt t="42609" x="5965825" y="4303713"/>
          <p14:tracePt t="42623" x="5965825" y="4330700"/>
          <p14:tracePt t="42639" x="5956300" y="4367213"/>
          <p14:tracePt t="42656" x="5946775" y="4384675"/>
          <p14:tracePt t="42673" x="5946775" y="4402138"/>
          <p14:tracePt t="42689" x="5946775" y="4429125"/>
          <p14:tracePt t="42705" x="5946775" y="4465638"/>
          <p14:tracePt t="42724" x="5946775" y="4491038"/>
          <p14:tracePt t="42740" x="5946775" y="4500563"/>
          <p14:tracePt t="42755" x="5946775" y="4518025"/>
          <p14:tracePt t="42773" x="5946775" y="4527550"/>
          <p14:tracePt t="42790" x="5946775" y="4554538"/>
          <p14:tracePt t="42806" x="5956300" y="4581525"/>
          <p14:tracePt t="42825" x="5965825" y="4616450"/>
          <p14:tracePt t="42839" x="5983288" y="4633913"/>
          <p14:tracePt t="42855" x="6000750" y="4660900"/>
          <p14:tracePt t="42872" x="6010275" y="4687888"/>
          <p14:tracePt t="42889" x="6037263" y="4705350"/>
          <p14:tracePt t="42906" x="6054725" y="4741863"/>
          <p14:tracePt t="42923" x="6062663" y="4751388"/>
          <p14:tracePt t="42947" x="6062663" y="4759325"/>
          <p14:tracePt t="42955" x="6072188" y="4768850"/>
          <p14:tracePt t="42972" x="6072188" y="4786313"/>
          <p14:tracePt t="43023" x="6081713" y="4786313"/>
          <p14:tracePt t="43031" x="6081713" y="4795838"/>
          <p14:tracePt t="43042" x="6089650" y="4803775"/>
          <p14:tracePt t="43056" x="6089650" y="4813300"/>
          <p14:tracePt t="43073" x="6108700" y="4813300"/>
          <p14:tracePt t="43089" x="6108700" y="4822825"/>
          <p14:tracePt t="43106" x="6116638" y="4830763"/>
          <p14:tracePt t="43122" x="6116638" y="4840288"/>
          <p14:tracePt t="43139" x="6116638" y="4857750"/>
          <p14:tracePt t="43164" x="6116638" y="4867275"/>
          <p14:tracePt t="43185" x="6126163" y="4867275"/>
          <p14:tracePt t="43195" x="6126163" y="4875213"/>
          <p14:tracePt t="43208" x="6126163" y="4884738"/>
          <p14:tracePt t="43231" x="6126163" y="4894263"/>
          <p14:tracePt t="43255" x="6134100" y="4894263"/>
          <p14:tracePt t="43270" x="6134100" y="4902200"/>
          <p14:tracePt t="43278" x="6134100" y="4894263"/>
          <p14:tracePt t="44134" x="6134100" y="4867275"/>
          <p14:tracePt t="44140" x="6134100" y="4776788"/>
          <p14:tracePt t="44156" x="6134100" y="4687888"/>
          <p14:tracePt t="44174" x="6134100" y="4598988"/>
          <p14:tracePt t="44189" x="6134100" y="4537075"/>
          <p14:tracePt t="44206" x="6134100" y="4483100"/>
          <p14:tracePt t="44222" x="6134100" y="4438650"/>
          <p14:tracePt t="44239" x="6143625" y="4411663"/>
          <p14:tracePt t="44239" x="6143625" y="4384675"/>
          <p14:tracePt t="44256" x="6153150" y="4357688"/>
          <p14:tracePt t="44272" x="6153150" y="4322763"/>
          <p14:tracePt t="44290" x="6153150" y="4286250"/>
          <p14:tracePt t="44306" x="6153150" y="4259263"/>
          <p14:tracePt t="44306" x="6170613" y="4251325"/>
          <p14:tracePt t="44326" x="6170613" y="4224338"/>
          <p14:tracePt t="44338" x="6170613" y="4197350"/>
          <p14:tracePt t="44338" x="6170613" y="4179888"/>
          <p14:tracePt t="44357" x="6170613" y="4152900"/>
          <p14:tracePt t="44372" x="6170613" y="4133850"/>
          <p14:tracePt t="44390" x="6170613" y="4125913"/>
          <p14:tracePt t="44405" x="6180138" y="4108450"/>
          <p14:tracePt t="44422" x="6180138" y="4098925"/>
          <p14:tracePt t="44441" x="6180138" y="4089400"/>
          <p14:tracePt t="44573" x="6161088" y="4089400"/>
          <p14:tracePt t="45450" x="6143625" y="4089400"/>
          <p14:tracePt t="45457" x="6134100" y="4089400"/>
          <p14:tracePt t="45472" x="6018213" y="4089400"/>
          <p14:tracePt t="45489" x="5875338" y="4089400"/>
          <p14:tracePt t="45505" x="5661025" y="4089400"/>
          <p14:tracePt t="45523" x="5367338" y="4133850"/>
          <p14:tracePt t="45539" x="5099050" y="4170363"/>
          <p14:tracePt t="45556" x="4803775" y="4224338"/>
          <p14:tracePt t="45572" x="4500563" y="4295775"/>
          <p14:tracePt t="45590" x="4367213" y="4313238"/>
          <p14:tracePt t="45605" x="4224338" y="4340225"/>
          <p14:tracePt t="45623" x="4125913" y="4357688"/>
          <p14:tracePt t="45638" x="4037013" y="4367213"/>
          <p14:tracePt t="45638" x="4000500" y="4367213"/>
          <p14:tracePt t="45658" x="3956050" y="4384675"/>
          <p14:tracePt t="45671" x="3875088" y="4394200"/>
          <p14:tracePt t="45692" x="3840163" y="4402138"/>
          <p14:tracePt t="45706" x="3795713" y="4402138"/>
          <p14:tracePt t="45723" x="3776663" y="4402138"/>
          <p14:tracePt t="45738" x="3759200" y="4402138"/>
          <p14:tracePt t="45738" x="3741738" y="4402138"/>
          <p14:tracePt t="45759" x="3741738" y="4411663"/>
          <p14:tracePt t="45771" x="3724275" y="4411663"/>
          <p14:tracePt t="45788" x="3697288" y="4419600"/>
          <p14:tracePt t="45806" x="3652838" y="4438650"/>
          <p14:tracePt t="45822" x="3616325" y="4438650"/>
          <p14:tracePt t="45839" x="3554413" y="4438650"/>
          <p14:tracePt t="45855" x="3509963" y="4446588"/>
          <p14:tracePt t="45855" x="3482975" y="4446588"/>
          <p14:tracePt t="45875" x="3465513" y="4446588"/>
          <p14:tracePt t="45888" x="3419475" y="4446588"/>
          <p14:tracePt t="45907" x="3402013" y="4446588"/>
          <p14:tracePt t="45922" x="3394075" y="4446588"/>
          <p14:tracePt t="45938" x="3375025" y="4446588"/>
          <p14:tracePt t="45956" x="3367088" y="4446588"/>
          <p14:tracePt t="45972" x="3367088" y="4456113"/>
          <p14:tracePt t="46059" x="3367088" y="4465638"/>
          <p14:tracePt t="46074" x="3367088" y="4473575"/>
          <p14:tracePt t="46081" x="3367088" y="4500563"/>
          <p14:tracePt t="46090" x="3367088" y="4518025"/>
          <p14:tracePt t="46106" x="3367088" y="4554538"/>
          <p14:tracePt t="46123" x="3411538" y="4616450"/>
          <p14:tracePt t="46138" x="3455988" y="4652963"/>
          <p14:tracePt t="46138" x="3500438" y="4679950"/>
          <p14:tracePt t="46159" x="3536950" y="4687888"/>
          <p14:tracePt t="46171" x="3687763" y="4741863"/>
          <p14:tracePt t="46191" x="3795713" y="4759325"/>
          <p14:tracePt t="46205" x="3894138" y="4768850"/>
          <p14:tracePt t="46223" x="4000500" y="4768850"/>
          <p14:tracePt t="46239" x="4071938" y="4768850"/>
          <p14:tracePt t="46255" x="4133850" y="4768850"/>
          <p14:tracePt t="46273" x="4214813" y="4768850"/>
          <p14:tracePt t="46289" x="4313238" y="4768850"/>
          <p14:tracePt t="46307" x="4394200" y="4759325"/>
          <p14:tracePt t="46322" x="4446588" y="4759325"/>
          <p14:tracePt t="46341" x="4545013" y="4759325"/>
          <p14:tracePt t="46354" x="4643438" y="4741863"/>
          <p14:tracePt t="46375" x="4679950" y="4741863"/>
          <p14:tracePt t="46388" x="4795838" y="4741863"/>
          <p14:tracePt t="46407" x="4902200" y="4741863"/>
          <p14:tracePt t="46422" x="5010150" y="4741863"/>
          <p14:tracePt t="46439" x="5116513" y="4751388"/>
          <p14:tracePt t="46455" x="5241925" y="4759325"/>
          <p14:tracePt t="46471" x="5322888" y="4776788"/>
          <p14:tracePt t="46488" x="5419725" y="4803775"/>
          <p14:tracePt t="46506" x="5473700" y="4813300"/>
          <p14:tracePt t="46523" x="5500688" y="4813300"/>
          <p14:tracePt t="46538" x="5527675" y="4822825"/>
          <p14:tracePt t="46556" x="5545138" y="4822825"/>
          <p14:tracePt t="46906" x="5572125" y="4822825"/>
          <p14:tracePt t="46915" x="5589588" y="4803775"/>
          <p14:tracePt t="46921" x="5670550" y="4776788"/>
          <p14:tracePt t="46938" x="5732463" y="4759325"/>
          <p14:tracePt t="46955" x="5830888" y="4732338"/>
          <p14:tracePt t="46971" x="5919788" y="4705350"/>
          <p14:tracePt t="46988" x="6018213" y="4679950"/>
          <p14:tracePt t="46988" x="6054725" y="4679950"/>
          <p14:tracePt t="47009" x="6134100" y="4652963"/>
          <p14:tracePt t="47022" x="6197600" y="4633913"/>
          <p14:tracePt t="47040" x="6259513" y="4625975"/>
          <p14:tracePt t="47054" x="6303963" y="4598988"/>
          <p14:tracePt t="47073" x="6357938" y="4562475"/>
          <p14:tracePt t="47088" x="6402388" y="4537075"/>
          <p14:tracePt t="47088" x="6419850" y="4527550"/>
          <p14:tracePt t="47109" x="6465888" y="4491038"/>
          <p14:tracePt t="47122" x="6483350" y="4456113"/>
          <p14:tracePt t="47139" x="6537325" y="4419600"/>
          <p14:tracePt t="47155" x="6554788" y="4394200"/>
          <p14:tracePt t="47172" x="6589713" y="4357688"/>
          <p14:tracePt t="47188" x="6626225" y="4313238"/>
          <p14:tracePt t="47188" x="6626225" y="4286250"/>
          <p14:tracePt t="47208" x="6653213" y="4224338"/>
          <p14:tracePt t="47223" x="6661150" y="4160838"/>
          <p14:tracePt t="47241" x="6661150" y="4098925"/>
          <p14:tracePt t="47255" x="6661150" y="4037013"/>
          <p14:tracePt t="47271" x="6661150" y="4010025"/>
          <p14:tracePt t="47289" x="6661150" y="3956050"/>
          <p14:tracePt t="47305" x="6634163" y="3902075"/>
          <p14:tracePt t="47323" x="6626225" y="3867150"/>
          <p14:tracePt t="47338" x="6608763" y="3848100"/>
          <p14:tracePt t="47356" x="6589713" y="3830638"/>
          <p14:tracePt t="47372" x="6554788" y="3822700"/>
          <p14:tracePt t="47389" x="6537325" y="3813175"/>
          <p14:tracePt t="47405" x="6491288" y="3813175"/>
          <p14:tracePt t="47405" x="6465888" y="3795713"/>
          <p14:tracePt t="47424" x="6419850" y="3795713"/>
          <p14:tracePt t="47438" x="6375400" y="3795713"/>
          <p14:tracePt t="47457" x="6330950" y="3803650"/>
          <p14:tracePt t="47471" x="6296025" y="3822700"/>
          <p14:tracePt t="47488" x="6259513" y="3830638"/>
          <p14:tracePt t="47505" x="6224588" y="3867150"/>
          <p14:tracePt t="47505" x="6215063" y="3894138"/>
          <p14:tracePt t="47522" x="6197600" y="3919538"/>
          <p14:tracePt t="47539" x="6170613" y="3973513"/>
          <p14:tracePt t="47555" x="6143625" y="4037013"/>
          <p14:tracePt t="47572" x="6134100" y="4081463"/>
          <p14:tracePt t="47588" x="6108700" y="4143375"/>
          <p14:tracePt t="47588" x="6108700" y="4170363"/>
          <p14:tracePt t="47609" x="6108700" y="4187825"/>
          <p14:tracePt t="47621" x="6099175" y="4259263"/>
          <p14:tracePt t="47640" x="6099175" y="4295775"/>
          <p14:tracePt t="47655" x="6099175" y="4322763"/>
          <p14:tracePt t="47672" x="6099175" y="4357688"/>
          <p14:tracePt t="47688" x="6099175" y="4402138"/>
          <p14:tracePt t="47708" x="6099175" y="4411663"/>
          <p14:tracePt t="47721" x="6099175" y="4465638"/>
          <p14:tracePt t="47739" x="6099175" y="4510088"/>
          <p14:tracePt t="47755" x="6099175" y="4554538"/>
          <p14:tracePt t="47771" x="6099175" y="4589463"/>
          <p14:tracePt t="47789" x="6099175" y="4633913"/>
          <p14:tracePt t="47804" x="6108700" y="4652963"/>
          <p14:tracePt t="47804" x="6116638" y="4660900"/>
          <p14:tracePt t="47824" x="6116638" y="4687888"/>
          <p14:tracePt t="47839" x="6126163" y="4705350"/>
          <p14:tracePt t="47856" x="6134100" y="4724400"/>
          <p14:tracePt t="47871" x="6134100" y="4732338"/>
          <p14:tracePt t="47939" x="6134100" y="4741863"/>
          <p14:tracePt t="47956" x="6134100" y="4751388"/>
          <p14:tracePt t="47969" x="6153150" y="4768850"/>
          <p14:tracePt t="47992" x="6161088" y="4776788"/>
          <p14:tracePt t="48016" x="6161088" y="4786313"/>
          <p14:tracePt t="48038" x="6170613" y="4795838"/>
          <p14:tracePt t="48062" x="6170613" y="4803775"/>
          <p14:tracePt t="48972" x="6180138" y="4803775"/>
          <p14:tracePt t="49749" x="6188075" y="4803775"/>
          <p14:tracePt t="49755" x="6197600" y="4795838"/>
          <p14:tracePt t="49770" x="6259513" y="4724400"/>
          <p14:tracePt t="49788" x="6296025" y="4643438"/>
          <p14:tracePt t="49805" x="6348413" y="4562475"/>
          <p14:tracePt t="49821" x="6411913" y="4465638"/>
          <p14:tracePt t="49839" x="6446838" y="4384675"/>
          <p14:tracePt t="49854" x="6483350" y="4340225"/>
          <p14:tracePt t="49854" x="6483350" y="4295775"/>
          <p14:tracePt t="49874" x="6510338" y="4259263"/>
          <p14:tracePt t="49888" x="6527800" y="4214813"/>
          <p14:tracePt t="49906" x="6554788" y="4179888"/>
          <p14:tracePt t="49921" x="6581775" y="4152900"/>
          <p14:tracePt t="49938" x="6599238" y="4116388"/>
          <p14:tracePt t="49954" x="6616700" y="4081463"/>
          <p14:tracePt t="49954" x="6616700" y="4071938"/>
          <p14:tracePt t="49972" x="6634163" y="4062413"/>
          <p14:tracePt t="49988" x="6643688" y="4054475"/>
          <p14:tracePt t="50004" x="6653213" y="4044950"/>
          <p14:tracePt t="50020" x="6661150" y="4037013"/>
          <p14:tracePt t="50038" x="6680200" y="4017963"/>
          <p14:tracePt t="50055" x="6688138" y="4017963"/>
          <p14:tracePt t="50070" x="6724650" y="4000500"/>
          <p14:tracePt t="50090" x="6751638" y="4000500"/>
          <p14:tracePt t="50105" x="6777038" y="4000500"/>
          <p14:tracePt t="50122" x="6796088" y="4000500"/>
          <p14:tracePt t="50137" x="6813550" y="4000500"/>
          <p14:tracePt t="50154" x="6848475" y="4010025"/>
          <p14:tracePt t="50154" x="6858000" y="4027488"/>
          <p14:tracePt t="50172" x="6875463" y="4027488"/>
          <p14:tracePt t="50188" x="6894513" y="4037013"/>
          <p14:tracePt t="50204" x="6919913" y="4044950"/>
          <p14:tracePt t="50221" x="6929438" y="4054475"/>
          <p14:tracePt t="50237" x="6938963" y="4062413"/>
          <p14:tracePt t="50253" x="6946900" y="4062413"/>
          <p14:tracePt t="50270" x="6946900" y="4071938"/>
          <p14:tracePt t="50288" x="6956425" y="4071938"/>
          <p14:tracePt t="50306" x="6946900" y="4071938"/>
          <p14:tracePt t="51157" x="6938963" y="4071938"/>
          <p14:tracePt t="51165" x="6929438" y="4071938"/>
          <p14:tracePt t="51173" x="6919913" y="4071938"/>
          <p14:tracePt t="51173" x="6902450" y="4081463"/>
          <p14:tracePt t="51189" x="6875463" y="4081463"/>
          <p14:tracePt t="51204" x="6840538" y="4098925"/>
          <p14:tracePt t="51219" x="6813550" y="4108450"/>
          <p14:tracePt t="51237" x="6786563" y="4125913"/>
          <p14:tracePt t="51254" x="6777038" y="4133850"/>
          <p14:tracePt t="51270" x="6769100" y="4143375"/>
          <p14:tracePt t="51287" x="6751638" y="4152900"/>
          <p14:tracePt t="51287" x="6751638" y="4170363"/>
          <p14:tracePt t="51307" x="6742113" y="4179888"/>
          <p14:tracePt t="51320" x="6724650" y="4187825"/>
          <p14:tracePt t="51339" x="6705600" y="4197350"/>
          <p14:tracePt t="51354" x="6697663" y="4214813"/>
          <p14:tracePt t="51354" x="6688138" y="4224338"/>
          <p14:tracePt t="51374" x="6680200" y="4241800"/>
          <p14:tracePt t="51386" x="6670675" y="4259263"/>
          <p14:tracePt t="51386" x="6653213" y="4276725"/>
          <p14:tracePt t="51405" x="6634163" y="4303713"/>
          <p14:tracePt t="51420" x="6608763" y="4330700"/>
          <p14:tracePt t="51437" x="6589713" y="4384675"/>
          <p14:tracePt t="51454" x="6572250" y="4419600"/>
          <p14:tracePt t="51470" x="6562725" y="4465638"/>
          <p14:tracePt t="51487" x="6554788" y="4491038"/>
          <p14:tracePt t="51487" x="6554788" y="4518025"/>
          <p14:tracePt t="51505" x="6545263" y="4554538"/>
          <p14:tracePt t="51521" x="6545263" y="4581525"/>
          <p14:tracePt t="51537" x="6527800" y="4598988"/>
          <p14:tracePt t="51556" x="6527800" y="4633913"/>
          <p14:tracePt t="51570" x="6527800" y="4652963"/>
          <p14:tracePt t="51570" x="6527800" y="4660900"/>
          <p14:tracePt t="51590" x="6527800" y="4687888"/>
          <p14:tracePt t="51590" x="6527800" y="4697413"/>
          <p14:tracePt t="51605" x="6527800" y="4714875"/>
          <p14:tracePt t="51622" x="6527800" y="4751388"/>
          <p14:tracePt t="51637" x="6527800" y="4776788"/>
          <p14:tracePt t="51654" x="6527800" y="4803775"/>
          <p14:tracePt t="51670" x="6527800" y="4822825"/>
          <p14:tracePt t="51687" x="6527800" y="4857750"/>
          <p14:tracePt t="51687" x="6527800" y="4867275"/>
          <p14:tracePt t="51705" x="6527800" y="4875213"/>
          <p14:tracePt t="51751" x="6537325" y="4884738"/>
          <p14:tracePt t="51758" x="6537325" y="4894263"/>
          <p14:tracePt t="51770" x="6537325" y="4902200"/>
          <p14:tracePt t="51786" x="6537325" y="4911725"/>
          <p14:tracePt t="51836" x="6537325" y="4919663"/>
          <p14:tracePt t="51851" x="6545263" y="4938713"/>
          <p14:tracePt t="51874" x="6545263" y="4946650"/>
          <p14:tracePt t="51897" x="6545263" y="4956175"/>
          <p14:tracePt t="52823" x="6554788" y="4956175"/>
          <p14:tracePt t="53640" x="6562725" y="4956175"/>
          <p14:tracePt t="53653" x="6572250" y="4946650"/>
          <p14:tracePt t="53661" x="6581775" y="4929188"/>
          <p14:tracePt t="53669" x="6589713" y="4911725"/>
          <p14:tracePt t="53687" x="6616700" y="4894263"/>
          <p14:tracePt t="53705" x="6634163" y="4875213"/>
          <p14:tracePt t="53721" x="6653213" y="4848225"/>
          <p14:tracePt t="53721" x="6661150" y="4840288"/>
          <p14:tracePt t="53739" x="6670675" y="4830763"/>
          <p14:tracePt t="53752" x="6705600" y="4803775"/>
          <p14:tracePt t="53771" x="6724650" y="4776788"/>
          <p14:tracePt t="53786" x="6751638" y="4751388"/>
          <p14:tracePt t="53803" x="6769100" y="4724400"/>
          <p14:tracePt t="53821" x="6796088" y="4705350"/>
          <p14:tracePt t="53836" x="6813550" y="4679950"/>
          <p14:tracePt t="53836" x="6823075" y="4670425"/>
          <p14:tracePt t="53856" x="6848475" y="4652963"/>
          <p14:tracePt t="53870" x="6867525" y="4633913"/>
          <p14:tracePt t="53887" x="6884988" y="4616450"/>
          <p14:tracePt t="53903" x="6911975" y="4589463"/>
          <p14:tracePt t="53921" x="6938963" y="4562475"/>
          <p14:tracePt t="53936" x="6973888" y="4537075"/>
          <p14:tracePt t="53936" x="6983413" y="4527550"/>
          <p14:tracePt t="53956" x="7000875" y="4518025"/>
          <p14:tracePt t="53969" x="7054850" y="4473575"/>
          <p14:tracePt t="53988" x="7081838" y="4446588"/>
          <p14:tracePt t="54003" x="7116763" y="4429125"/>
          <p14:tracePt t="54021" x="7134225" y="4402138"/>
          <p14:tracePt t="54036" x="7161213" y="4384675"/>
          <p14:tracePt t="54053" x="7188200" y="4357688"/>
          <p14:tracePt t="54071" x="7205663" y="4340225"/>
          <p14:tracePt t="54087" x="7232650" y="4322763"/>
          <p14:tracePt t="54104" x="7242175" y="4313238"/>
          <p14:tracePt t="54119" x="7251700" y="4303713"/>
          <p14:tracePt t="54119" x="7259638" y="4303713"/>
          <p14:tracePt t="54141" x="7269163" y="4303713"/>
          <p14:tracePt t="54156" x="7277100" y="4295775"/>
          <p14:tracePt t="54172" x="7286625" y="4295775"/>
          <p14:tracePt t="54203" x="7277100" y="4295775"/>
          <p14:tracePt t="54509" x="7259638" y="4295775"/>
          <p14:tracePt t="54516" x="7232650" y="4295775"/>
          <p14:tracePt t="54524" x="7215188" y="4295775"/>
          <p14:tracePt t="54536" x="7161213" y="4268788"/>
          <p14:tracePt t="54553" x="7116763" y="4259263"/>
          <p14:tracePt t="54553" x="7108825" y="4241800"/>
          <p14:tracePt t="54572" x="7062788" y="4232275"/>
          <p14:tracePt t="54586" x="7010400" y="4224338"/>
          <p14:tracePt t="54604" x="6946900" y="4205288"/>
          <p14:tracePt t="54620" x="6884988" y="4197350"/>
          <p14:tracePt t="54620" x="6867525" y="4187825"/>
          <p14:tracePt t="54641" x="6823075" y="4187825"/>
          <p14:tracePt t="54652" x="6724650" y="4170363"/>
          <p14:tracePt t="54671" x="6661150" y="4170363"/>
          <p14:tracePt t="54686" x="6616700" y="4160838"/>
          <p14:tracePt t="54704" x="6554788" y="4160838"/>
          <p14:tracePt t="54720" x="6510338" y="4160838"/>
          <p14:tracePt t="54736" x="6473825" y="4160838"/>
          <p14:tracePt t="54753" x="6446838" y="4160838"/>
          <p14:tracePt t="54753" x="6419850" y="4160838"/>
          <p14:tracePt t="54771" x="6411913" y="4160838"/>
          <p14:tracePt t="55104" x="6394450" y="4160838"/>
          <p14:tracePt t="55109" x="6384925" y="4160838"/>
          <p14:tracePt t="55118" x="6340475" y="4160838"/>
          <p14:tracePt t="55139" x="6276975" y="4143375"/>
          <p14:tracePt t="55153" x="6215063" y="4133850"/>
          <p14:tracePt t="55169" x="6170613" y="4133850"/>
          <p14:tracePt t="55169" x="6143625" y="4125913"/>
          <p14:tracePt t="55187" x="6099175" y="4108450"/>
          <p14:tracePt t="55202" x="6037263" y="4108450"/>
          <p14:tracePt t="55219" x="5991225" y="4108450"/>
          <p14:tracePt t="55236" x="5938838" y="4098925"/>
          <p14:tracePt t="55253" x="5894388" y="4098925"/>
          <p14:tracePt t="55270" x="5867400" y="4089400"/>
          <p14:tracePt t="55270" x="5840413" y="4089400"/>
          <p14:tracePt t="55287" x="5803900" y="4089400"/>
          <p14:tracePt t="55303" x="5776913" y="4089400"/>
          <p14:tracePt t="55322" x="5759450" y="4089400"/>
          <p14:tracePt t="55336" x="5732463" y="4089400"/>
          <p14:tracePt t="55336" x="5715000" y="4089400"/>
          <p14:tracePt t="55356" x="5705475" y="4081463"/>
          <p14:tracePt t="55368" x="5670550" y="4081463"/>
          <p14:tracePt t="55388" x="5661025" y="4081463"/>
          <p14:tracePt t="55402" x="5643563" y="4081463"/>
          <p14:tracePt t="55419" x="5634038" y="4081463"/>
          <p14:tracePt t="55435" x="5608638" y="4081463"/>
          <p14:tracePt t="55453" x="5599113" y="4081463"/>
          <p14:tracePt t="55469" x="5589588" y="4081463"/>
          <p14:tracePt t="55487" x="5581650" y="4081463"/>
          <p14:tracePt t="55572" x="5581650" y="4062413"/>
          <p14:tracePt t="56427" x="5581650" y="4054475"/>
          <p14:tracePt t="56488" x="5581650" y="4044950"/>
          <p14:tracePt t="56527" x="5581650" y="4037013"/>
          <p14:tracePt t="56535" x="5581650" y="4027488"/>
          <p14:tracePt t="56557" x="5581650" y="4017963"/>
          <p14:tracePt t="56573" x="5581650" y="4010025"/>
          <p14:tracePt t="56581" x="5581650" y="4000500"/>
          <p14:tracePt t="56596" x="5572125" y="3983038"/>
          <p14:tracePt t="56620" x="5572125" y="3973513"/>
          <p14:tracePt t="56638" x="5572125" y="3965575"/>
          <p14:tracePt t="56658" x="5572125" y="3956050"/>
          <p14:tracePt t="56673" x="5572125" y="3946525"/>
          <p14:tracePt t="56704" x="5572125" y="3938588"/>
          <p14:tracePt t="56796" x="5562600" y="3938588"/>
          <p14:tracePt t="56812" x="5554663" y="3938588"/>
          <p14:tracePt t="56935" x="5537200" y="3938588"/>
          <p14:tracePt t="56981" x="5527675" y="3938588"/>
          <p14:tracePt t="57012" x="5518150" y="3938588"/>
          <p14:tracePt t="57120" x="5510213" y="3938588"/>
          <p14:tracePt t="57145" x="5500688" y="3938588"/>
          <p14:tracePt t="57166" x="5491163" y="3938588"/>
          <p14:tracePt t="57190" x="5483225" y="3938588"/>
          <p14:tracePt t="57221" x="5473700" y="3938588"/>
          <p14:tracePt t="57252" x="5456238" y="3938588"/>
          <p14:tracePt t="57274" x="5456238" y="3946525"/>
          <p14:tracePt t="57282" x="5446713" y="3946525"/>
          <p14:tracePt t="57305" x="5446713" y="3956050"/>
          <p14:tracePt t="57344" x="5446713" y="3965575"/>
          <p14:tracePt t="57437" x="5446713" y="3973513"/>
          <p14:tracePt t="57459" x="5446713" y="3990975"/>
          <p14:tracePt t="57474" x="5446713" y="4000500"/>
          <p14:tracePt t="57490" x="5446713" y="4010025"/>
          <p14:tracePt t="57498" x="5446713" y="4017963"/>
          <p14:tracePt t="57505" x="5446713" y="4027488"/>
          <p14:tracePt t="57518" x="5465763" y="4062413"/>
          <p14:tracePt t="57518" x="5473700" y="4071938"/>
          <p14:tracePt t="57536" x="5483225" y="4089400"/>
          <p14:tracePt t="57552" x="5491163" y="4108450"/>
          <p14:tracePt t="57570" x="5500688" y="4125913"/>
          <p14:tracePt t="57585" x="5510213" y="4143375"/>
          <p14:tracePt t="57603" x="5518150" y="4160838"/>
          <p14:tracePt t="57619" x="5537200" y="4205288"/>
          <p14:tracePt t="57639" x="5545138" y="4232275"/>
          <p14:tracePt t="57653" x="5554663" y="4259263"/>
          <p14:tracePt t="57671" x="5554663" y="4286250"/>
          <p14:tracePt t="57685" x="5562600" y="4322763"/>
          <p14:tracePt t="57702" x="5562600" y="4340225"/>
          <p14:tracePt t="57719" x="5572125" y="4357688"/>
          <p14:tracePt t="57719" x="5572125" y="4375150"/>
          <p14:tracePt t="57737" x="5572125" y="4394200"/>
          <p14:tracePt t="57752" x="5572125" y="4411663"/>
          <p14:tracePt t="57768" x="5572125" y="4419600"/>
          <p14:tracePt t="57798" x="5572125" y="4429125"/>
          <p14:tracePt t="57844" x="5572125" y="4438650"/>
          <p14:tracePt t="57936" x="5572125" y="4456113"/>
          <p14:tracePt t="57945" x="5572125" y="4465638"/>
          <p14:tracePt t="57959" x="5572125" y="4473575"/>
          <p14:tracePt t="57983" x="5572125" y="4483100"/>
          <p14:tracePt t="57998" x="5572125" y="4491038"/>
          <p14:tracePt t="58013" x="5572125" y="4500563"/>
          <p14:tracePt t="58037" x="5581650" y="4500563"/>
          <p14:tracePt t="58044" x="5581650" y="4510088"/>
          <p14:tracePt t="58054" x="5581650" y="4527550"/>
          <p14:tracePt t="58083" x="5581650" y="4537075"/>
          <p14:tracePt t="58607" x="5581650" y="4545013"/>
          <p14:tracePt t="58623" x="5572125" y="4545013"/>
          <p14:tracePt t="58629" x="5572125" y="4554538"/>
          <p14:tracePt t="58638" x="5572125" y="4572000"/>
          <p14:tracePt t="58651" x="5562600" y="4616450"/>
          <p14:tracePt t="58669" x="5562600" y="4660900"/>
          <p14:tracePt t="58687" x="5562600" y="4679950"/>
          <p14:tracePt t="58702" x="5562600" y="4724400"/>
          <p14:tracePt t="58719" x="5562600" y="4759325"/>
          <p14:tracePt t="58735" x="5562600" y="4795838"/>
          <p14:tracePt t="58735" x="5562600" y="4803775"/>
          <p14:tracePt t="58753" x="5562600" y="4822825"/>
          <p14:tracePt t="58769" x="5562600" y="4840288"/>
          <p14:tracePt t="58785" x="5562600" y="4867275"/>
          <p14:tracePt t="58801" x="5562600" y="4884738"/>
          <p14:tracePt t="58818" x="5572125" y="4902200"/>
          <p14:tracePt t="58836" x="5581650" y="4911725"/>
          <p14:tracePt t="58852" x="5589588" y="4938713"/>
          <p14:tracePt t="58871" x="5589588" y="4946650"/>
          <p14:tracePt t="58884" x="5608638" y="4965700"/>
          <p14:tracePt t="58902" x="5616575" y="4973638"/>
          <p14:tracePt t="58918" x="5616575" y="4983163"/>
          <p14:tracePt t="58934" x="5626100" y="5000625"/>
          <p14:tracePt t="58951" x="5626100" y="5018088"/>
          <p14:tracePt t="58968" x="5634038" y="5037138"/>
          <p14:tracePt t="58985" x="5643563" y="5054600"/>
          <p14:tracePt t="59001" x="5643563" y="5072063"/>
          <p14:tracePt t="59018" x="5653088" y="5081588"/>
          <p14:tracePt t="59034" x="5653088" y="5089525"/>
          <p14:tracePt t="59051" x="5653088" y="5099050"/>
          <p14:tracePt t="59069" x="5653088" y="5108575"/>
          <p14:tracePt t="59087" x="5653088" y="5116513"/>
          <p14:tracePt t="59138" x="5653088" y="5126038"/>
          <p14:tracePt t="60102" x="5661025" y="5126038"/>
          <p14:tracePt t="60372" x="5680075" y="5126038"/>
          <p14:tracePt t="60378" x="5688013" y="5126038"/>
          <p14:tracePt t="60386" x="5705475" y="5126038"/>
          <p14:tracePt t="60403" x="5732463" y="5116513"/>
          <p14:tracePt t="60418" x="5786438" y="5089525"/>
          <p14:tracePt t="60436" x="5830888" y="5072063"/>
          <p14:tracePt t="60452" x="5875338" y="5045075"/>
          <p14:tracePt t="60469" x="5919788" y="5037138"/>
          <p14:tracePt t="60485" x="6010275" y="5000625"/>
          <p14:tracePt t="60503" x="6062663" y="4983163"/>
          <p14:tracePt t="60518" x="6108700" y="4973638"/>
          <p14:tracePt t="60537" x="6153150" y="4965700"/>
          <p14:tracePt t="60551" x="6170613" y="4946650"/>
          <p14:tracePt t="60568" x="6197600" y="4946650"/>
          <p14:tracePt t="60568" x="6197600" y="4938713"/>
          <p14:tracePt t="60587" x="6205538" y="4938713"/>
          <p14:tracePt t="60601" x="6215063" y="4938713"/>
          <p14:tracePt t="60618" x="6224588" y="4938713"/>
          <p14:tracePt t="60633" x="6232525" y="4938713"/>
          <p14:tracePt t="60671" x="6259513" y="4938713"/>
          <p14:tracePt t="61095" x="6269038" y="4929188"/>
          <p14:tracePt t="61102" x="6296025" y="4911725"/>
          <p14:tracePt t="61119" x="6330950" y="4902200"/>
          <p14:tracePt t="61135" x="6394450" y="4875213"/>
          <p14:tracePt t="61154" x="6438900" y="4848225"/>
          <p14:tracePt t="61168" x="6518275" y="4822825"/>
          <p14:tracePt t="61168" x="6554788" y="4813300"/>
          <p14:tracePt t="61188" x="6581775" y="4803775"/>
          <p14:tracePt t="61200" x="6697663" y="4759325"/>
          <p14:tracePt t="61220" x="6751638" y="4732338"/>
          <p14:tracePt t="61234" x="6777038" y="4732338"/>
          <p14:tracePt t="61252" x="6804025" y="4724400"/>
          <p14:tracePt t="61268" x="6813550" y="4724400"/>
          <p14:tracePt t="61284" x="6823075" y="4724400"/>
          <p14:tracePt t="61300" x="6840538" y="4714875"/>
          <p14:tracePt t="61619" x="6848475" y="4714875"/>
          <p14:tracePt t="61626" x="6875463" y="4714875"/>
          <p14:tracePt t="61634" x="6938963" y="4697413"/>
          <p14:tracePt t="61652" x="7010400" y="4697413"/>
          <p14:tracePt t="61668" x="7108825" y="4687888"/>
          <p14:tracePt t="61684" x="7215188" y="4687888"/>
          <p14:tracePt t="61701" x="7323138" y="4687888"/>
          <p14:tracePt t="61701" x="7375525" y="4687888"/>
          <p14:tracePt t="61720" x="7483475" y="4687888"/>
          <p14:tracePt t="61734" x="7554913" y="4687888"/>
          <p14:tracePt t="61752" x="7643813" y="4687888"/>
          <p14:tracePt t="61768" x="7742238" y="4687888"/>
          <p14:tracePt t="61768" x="7796213" y="4687888"/>
          <p14:tracePt t="61788" x="7848600" y="4687888"/>
          <p14:tracePt t="61800" x="7974013" y="4687888"/>
          <p14:tracePt t="61821" x="8054975" y="4687888"/>
          <p14:tracePt t="61836" x="8116888" y="4687888"/>
          <p14:tracePt t="61851" x="8180388" y="4679950"/>
          <p14:tracePt t="61868" x="8242300" y="4660900"/>
          <p14:tracePt t="61884" x="8296275" y="4660900"/>
          <p14:tracePt t="61884" x="8323263" y="4652963"/>
          <p14:tracePt t="61904" x="8331200" y="4652963"/>
          <p14:tracePt t="61917" x="8375650" y="4643438"/>
          <p14:tracePt t="61936" x="8385175" y="4643438"/>
          <p14:tracePt t="61950" x="8412163" y="4643438"/>
          <p14:tracePt t="62257" x="8429625" y="4625975"/>
          <p14:tracePt t="62265" x="8456613" y="4616450"/>
          <p14:tracePt t="62273" x="8491538" y="4616450"/>
          <p14:tracePt t="62284" x="8555038" y="4598988"/>
          <p14:tracePt t="62301" x="8653463" y="4589463"/>
          <p14:tracePt t="62318" x="8759825" y="4589463"/>
          <p14:tracePt t="62318" x="8831263" y="4589463"/>
          <p14:tracePt t="62337" x="8939213" y="4572000"/>
          <p14:tracePt t="62351" x="9010650" y="4572000"/>
          <p14:tracePt t="62369" x="9072563" y="4562475"/>
          <p14:tracePt t="62384" x="9134475" y="4537075"/>
          <p14:tracePt t="62402" x="9188450" y="4527550"/>
          <p14:tracePt t="62417" x="9215438" y="4518025"/>
          <p14:tracePt t="62417" x="9242425" y="4500563"/>
          <p14:tracePt t="62436" x="9277350" y="4483100"/>
          <p14:tracePt t="62451" x="9323388" y="4456113"/>
          <p14:tracePt t="62470" x="9348788" y="4419600"/>
          <p14:tracePt t="62485" x="9375775" y="4384675"/>
          <p14:tracePt t="62501" x="9402763" y="4357688"/>
          <p14:tracePt t="62518" x="9420225" y="4330700"/>
          <p14:tracePt t="62518" x="9429750" y="4322763"/>
          <p14:tracePt t="62535" x="9439275" y="4303713"/>
          <p14:tracePt t="62551" x="9439275" y="4268788"/>
          <p14:tracePt t="62567" x="9439275" y="4251325"/>
          <p14:tracePt t="62585" x="9439275" y="4232275"/>
          <p14:tracePt t="62600" x="9439275" y="4197350"/>
          <p14:tracePt t="62600" x="9439275" y="4187825"/>
          <p14:tracePt t="62621" x="9439275" y="4179888"/>
          <p14:tracePt t="62633" x="9439275" y="4133850"/>
          <p14:tracePt t="62654" x="9429750" y="4098925"/>
          <p14:tracePt t="62667" x="9420225" y="4081463"/>
          <p14:tracePt t="62686" x="9402763" y="4062413"/>
          <p14:tracePt t="62701" x="9375775" y="4044950"/>
          <p14:tracePt t="62701" x="9367838" y="4027488"/>
          <p14:tracePt t="62721" x="9358313" y="4017963"/>
          <p14:tracePt t="62733" x="9313863" y="4000500"/>
          <p14:tracePt t="62751" x="9286875" y="4000500"/>
          <p14:tracePt t="62767" x="9232900" y="3990975"/>
          <p14:tracePt t="62784" x="9180513" y="3990975"/>
          <p14:tracePt t="62801" x="9134475" y="3990975"/>
          <p14:tracePt t="62817" x="9072563" y="3990975"/>
          <p14:tracePt t="62817" x="9045575" y="3990975"/>
          <p14:tracePt t="62837" x="8991600" y="4017963"/>
          <p14:tracePt t="62851" x="8966200" y="4037013"/>
          <p14:tracePt t="62869" x="8929688" y="4089400"/>
          <p14:tracePt t="62884" x="8885238" y="4152900"/>
          <p14:tracePt t="62903" x="8848725" y="4232275"/>
          <p14:tracePt t="62917" x="8823325" y="4295775"/>
          <p14:tracePt t="62917" x="8804275" y="4348163"/>
          <p14:tracePt t="62937" x="8769350" y="4411663"/>
          <p14:tracePt t="62951" x="8759825" y="4473575"/>
          <p14:tracePt t="62967" x="8732838" y="4537075"/>
          <p14:tracePt t="62984" x="8724900" y="4581525"/>
          <p14:tracePt t="63000" x="8724900" y="4625975"/>
          <p14:tracePt t="63017" x="8705850" y="4679950"/>
          <p14:tracePt t="63034" x="8705850" y="4741863"/>
          <p14:tracePt t="63051" x="8705850" y="4795838"/>
          <p14:tracePt t="63067" x="8705850" y="4822825"/>
          <p14:tracePt t="63085" x="8705850" y="4857750"/>
          <p14:tracePt t="63100" x="8705850" y="4884738"/>
          <p14:tracePt t="63100" x="8705850" y="4902200"/>
          <p14:tracePt t="63121" x="8715375" y="4919663"/>
          <p14:tracePt t="63133" x="8742363" y="4946650"/>
          <p14:tracePt t="63154" x="8777288" y="4983163"/>
          <p14:tracePt t="63167" x="8823325" y="5010150"/>
          <p14:tracePt t="63185" x="8885238" y="5037138"/>
          <p14:tracePt t="63200" x="8966200" y="5062538"/>
          <p14:tracePt t="63217" x="9010650" y="5062538"/>
          <p14:tracePt t="63234" x="9072563" y="5062538"/>
          <p14:tracePt t="63234" x="9090025" y="5062538"/>
          <p14:tracePt t="63252" x="9134475" y="5062538"/>
          <p14:tracePt t="63268" x="9170988" y="5062538"/>
          <p14:tracePt t="63284" x="9188450" y="5045075"/>
          <p14:tracePt t="63300" x="9224963" y="5027613"/>
          <p14:tracePt t="63317" x="9259888" y="4965700"/>
          <p14:tracePt t="63317" x="9269413" y="4929188"/>
          <p14:tracePt t="63337" x="9286875" y="4875213"/>
          <p14:tracePt t="63350" x="9313863" y="4741863"/>
          <p14:tracePt t="63368" x="9323388" y="4679950"/>
          <p14:tracePt t="63384" x="9323388" y="4616450"/>
          <p14:tracePt t="63401" x="9323388" y="4554538"/>
          <p14:tracePt t="63417" x="9323388" y="4510088"/>
          <p14:tracePt t="63417" x="9323388" y="4491038"/>
          <p14:tracePt t="63437" x="9323388" y="4473575"/>
          <p14:tracePt t="63450" x="9313863" y="4438650"/>
          <p14:tracePt t="63469" x="9304338" y="4411663"/>
          <p14:tracePt t="63484" x="9269413" y="4394200"/>
          <p14:tracePt t="63502" x="9205913" y="4367213"/>
          <p14:tracePt t="63517" x="9144000" y="4357688"/>
          <p14:tracePt t="63517" x="9109075" y="4357688"/>
          <p14:tracePt t="63538" x="9072563" y="4357688"/>
          <p14:tracePt t="63550" x="8956675" y="4357688"/>
          <p14:tracePt t="63570" x="8875713" y="4402138"/>
          <p14:tracePt t="63583" x="8777288" y="4456113"/>
          <p14:tracePt t="63600" x="8661400" y="4518025"/>
          <p14:tracePt t="63618" x="8518525" y="4598988"/>
          <p14:tracePt t="63634" x="8420100" y="4670425"/>
          <p14:tracePt t="63634" x="8358188" y="4697413"/>
          <p14:tracePt t="63654" x="8304213" y="4732338"/>
          <p14:tracePt t="63668" x="8269288" y="4768850"/>
          <p14:tracePt t="63685" x="8251825" y="4776788"/>
          <p14:tracePt t="63701" x="8242300" y="4795838"/>
          <p14:tracePt t="64618" x="8232775" y="4813300"/>
          <p14:tracePt t="64691" x="8224838" y="4813300"/>
          <p14:tracePt t="64699" x="8215313" y="4813300"/>
          <p14:tracePt t="64715" x="8205788" y="4813300"/>
          <p14:tracePt t="64722" x="8188325" y="4813300"/>
          <p14:tracePt t="64733" x="8143875" y="4813300"/>
          <p14:tracePt t="64750" x="8099425" y="4813300"/>
          <p14:tracePt t="64767" x="8037513" y="4813300"/>
          <p14:tracePt t="64767" x="8001000" y="4813300"/>
          <p14:tracePt t="64785" x="7912100" y="4813300"/>
          <p14:tracePt t="64800" x="7823200" y="4803775"/>
          <p14:tracePt t="64819" x="7724775" y="4795838"/>
          <p14:tracePt t="64836" x="7643813" y="4768850"/>
          <p14:tracePt t="64850" x="7581900" y="4751388"/>
          <p14:tracePt t="64850" x="7545388" y="4741863"/>
          <p14:tracePt t="64870" x="7510463" y="4714875"/>
          <p14:tracePt t="64883" x="7385050" y="4670425"/>
          <p14:tracePt t="64901" x="7323138" y="4660900"/>
          <p14:tracePt t="64917" x="7242175" y="4625975"/>
          <p14:tracePt t="64935" x="7170738" y="4608513"/>
          <p14:tracePt t="64950" x="7126288" y="4608513"/>
          <p14:tracePt t="64950" x="7099300" y="4598988"/>
          <p14:tracePt t="64970" x="7072313" y="4598988"/>
          <p14:tracePt t="64983" x="7045325" y="4598988"/>
          <p14:tracePt t="65002" x="7037388" y="4598988"/>
          <p14:tracePt t="65016" x="7027863" y="4598988"/>
          <p14:tracePt t="65316" x="6991350" y="4598988"/>
          <p14:tracePt t="65323" x="6965950" y="4598988"/>
          <p14:tracePt t="65333" x="6875463" y="4581525"/>
          <p14:tracePt t="65350" x="6796088" y="4554538"/>
          <p14:tracePt t="65368" x="6705600" y="4545013"/>
          <p14:tracePt t="65384" x="6599238" y="4518025"/>
          <p14:tracePt t="65402" x="6554788" y="4510088"/>
          <p14:tracePt t="65417" x="6491288" y="4491038"/>
          <p14:tracePt t="65434" x="6429375" y="4483100"/>
          <p14:tracePt t="65450" x="6367463" y="4465638"/>
          <p14:tracePt t="65450" x="6348413" y="4465638"/>
          <p14:tracePt t="65470" x="6323013" y="4456113"/>
          <p14:tracePt t="65482" x="6251575" y="4446588"/>
          <p14:tracePt t="65503" x="6215063" y="4429125"/>
          <p14:tracePt t="65516" x="6188075" y="4429125"/>
          <p14:tracePt t="65535" x="6161088" y="4429125"/>
          <p14:tracePt t="65551" x="6153150" y="4429125"/>
          <p14:tracePt t="65569" x="6143625" y="4429125"/>
          <p14:tracePt t="65842" x="6143625" y="4419600"/>
          <p14:tracePt t="65847" x="6134100" y="4411663"/>
          <p14:tracePt t="65855" x="6126163" y="4402138"/>
          <p14:tracePt t="65866" x="6116638" y="4367213"/>
          <p14:tracePt t="65883" x="6099175" y="4340225"/>
          <p14:tracePt t="65883" x="6089650" y="4330700"/>
          <p14:tracePt t="65903" x="6081713" y="4303713"/>
          <p14:tracePt t="65917" x="6072188" y="4295775"/>
          <p14:tracePt t="65933" x="6062663" y="4276725"/>
          <p14:tracePt t="65950" x="6045200" y="4268788"/>
          <p14:tracePt t="65969" x="6018213" y="4268788"/>
          <p14:tracePt t="65983" x="5983288" y="4268788"/>
          <p14:tracePt t="66003" x="5956300" y="4268788"/>
          <p14:tracePt t="66017" x="5929313" y="4276725"/>
          <p14:tracePt t="66034" x="5894388" y="4303713"/>
          <p14:tracePt t="66049" x="5875338" y="4322763"/>
          <p14:tracePt t="66066" x="5857875" y="4348163"/>
          <p14:tracePt t="66083" x="5840413" y="4402138"/>
          <p14:tracePt t="66100" x="5822950" y="4500563"/>
          <p14:tracePt t="66118" x="5822950" y="4562475"/>
          <p14:tracePt t="66133" x="5822950" y="4625975"/>
          <p14:tracePt t="66152" x="5822950" y="4670425"/>
          <p14:tracePt t="66166" x="5822950" y="4714875"/>
          <p14:tracePt t="66166" x="5822950" y="4724400"/>
          <p14:tracePt t="66187" x="5830888" y="4741863"/>
          <p14:tracePt t="66199" x="5840413" y="4786313"/>
          <p14:tracePt t="66219" x="5848350" y="4803775"/>
          <p14:tracePt t="66234" x="5867400" y="4822825"/>
          <p14:tracePt t="66251" x="5875338" y="4840288"/>
          <p14:tracePt t="66266" x="5894388" y="4857750"/>
          <p14:tracePt t="66283" x="5919788" y="4884738"/>
          <p14:tracePt t="66300" x="5956300" y="4902200"/>
          <p14:tracePt t="66300" x="5983288" y="4911725"/>
          <p14:tracePt t="66317" x="6010275" y="4919663"/>
          <p14:tracePt t="66333" x="6062663" y="4946650"/>
          <p14:tracePt t="66349" x="6108700" y="4965700"/>
          <p14:tracePt t="66367" x="6153150" y="4973638"/>
          <p14:tracePt t="66383" x="6188075" y="4973638"/>
          <p14:tracePt t="66383" x="6205538" y="4973638"/>
          <p14:tracePt t="66403" x="6232525" y="4973638"/>
          <p14:tracePt t="66415" x="6276975" y="4973638"/>
          <p14:tracePt t="66436" x="6296025" y="4973638"/>
          <p14:tracePt t="66450" x="6313488" y="4946650"/>
          <p14:tracePt t="66467" x="6330950" y="4929188"/>
          <p14:tracePt t="66483" x="6357938" y="4884738"/>
          <p14:tracePt t="66500" x="6367463" y="4830763"/>
          <p14:tracePt t="66500" x="6384925" y="4813300"/>
          <p14:tracePt t="66518" x="6394450" y="4751388"/>
          <p14:tracePt t="66534" x="6394450" y="4670425"/>
          <p14:tracePt t="66550" x="6394450" y="4598988"/>
          <p14:tracePt t="66568" x="6394450" y="4518025"/>
          <p14:tracePt t="66583" x="6394450" y="4446588"/>
          <p14:tracePt t="66599" x="6394450" y="4384675"/>
          <p14:tracePt t="66599" x="6394450" y="4340225"/>
          <p14:tracePt t="66620" x="6394450" y="4286250"/>
          <p14:tracePt t="66633" x="6394450" y="4232275"/>
          <p14:tracePt t="66652" x="6394450" y="4179888"/>
          <p14:tracePt t="66666" x="6394450" y="4125913"/>
          <p14:tracePt t="66683" x="6384925" y="4098925"/>
          <p14:tracePt t="66699" x="6367463" y="4062413"/>
          <p14:tracePt t="66716" x="6357938" y="4044950"/>
          <p14:tracePt t="66734" x="6348413" y="4037013"/>
          <p14:tracePt t="66751" x="6330950" y="4027488"/>
          <p14:tracePt t="66766" x="6323013" y="4010025"/>
          <p14:tracePt t="66782" x="6313488" y="4010025"/>
          <p14:tracePt t="66799" x="6286500" y="4010025"/>
          <p14:tracePt t="66799" x="6276975" y="4010025"/>
          <p14:tracePt t="66819" x="6259513" y="4010025"/>
          <p14:tracePt t="66835" x="6251575" y="4010025"/>
          <p14:tracePt t="66850" x="6224588" y="4017963"/>
          <p14:tracePt t="66867" x="6205538" y="4037013"/>
          <p14:tracePt t="66883" x="6188075" y="4062413"/>
          <p14:tracePt t="66901" x="6161088" y="4098925"/>
          <p14:tracePt t="66916" x="6126163" y="4187825"/>
          <p14:tracePt t="66935" x="6116638" y="4232275"/>
          <p14:tracePt t="66949" x="6099175" y="4295775"/>
          <p14:tracePt t="66967" x="6089650" y="4375150"/>
          <p14:tracePt t="66983" x="6089650" y="4446588"/>
          <p14:tracePt t="66983" x="6089650" y="4473575"/>
          <p14:tracePt t="67003" x="6089650" y="4491038"/>
          <p14:tracePt t="67015" x="6089650" y="4554538"/>
          <p14:tracePt t="67015" x="6089650" y="4581525"/>
          <p14:tracePt t="67035" x="6089650" y="4625975"/>
          <p14:tracePt t="67049" x="6089650" y="4687888"/>
          <p14:tracePt t="67067" x="6089650" y="4741863"/>
          <p14:tracePt t="67083" x="6089650" y="4795838"/>
          <p14:tracePt t="67100" x="6089650" y="4822825"/>
          <p14:tracePt t="67117" x="6089650" y="4857750"/>
          <p14:tracePt t="67134" x="6089650" y="4875213"/>
          <p14:tracePt t="67152" x="6089650" y="4884738"/>
          <p14:tracePt t="67180" x="6089650" y="4894263"/>
          <p14:tracePt t="67187" x="6072188" y="4894263"/>
          <p14:tracePt t="67595" x="6062663" y="4894263"/>
          <p14:tracePt t="67611" x="6054725" y="4894263"/>
          <p14:tracePt t="67618" x="6045200" y="4884738"/>
          <p14:tracePt t="67632" x="6010275" y="4875213"/>
          <p14:tracePt t="67650" x="5991225" y="4875213"/>
          <p14:tracePt t="67667" x="5973763" y="4867275"/>
          <p14:tracePt t="67683" x="5956300" y="4867275"/>
          <p14:tracePt t="67683" x="5946775" y="4867275"/>
          <p14:tracePt t="67703" x="5929313" y="4867275"/>
          <p14:tracePt t="67715" x="5902325" y="4867275"/>
          <p14:tracePt t="67715" x="5894388" y="4867275"/>
          <p14:tracePt t="67734" x="5867400" y="4867275"/>
          <p14:tracePt t="67750" x="5848350" y="4867275"/>
          <p14:tracePt t="67766" x="5830888" y="4867275"/>
          <p14:tracePt t="67783" x="5830888" y="4875213"/>
          <p14:tracePt t="67799" x="5822950" y="4875213"/>
          <p14:tracePt t="67815" x="5813425" y="4875213"/>
          <p14:tracePt t="71383" x="5813425" y="4884738"/>
          <p14:tracePt t="71711" x="5813425" y="4894263"/>
          <p14:tracePt t="71732" x="5813425" y="4902200"/>
          <p14:tracePt t="71747" x="5822950" y="4919663"/>
          <p14:tracePt t="71755" x="5830888" y="4919663"/>
          <p14:tracePt t="71764" x="5848350" y="4938713"/>
          <p14:tracePt t="71782" x="5884863" y="4956175"/>
          <p14:tracePt t="71799" x="5929313" y="4983163"/>
          <p14:tracePt t="71815" x="5991225" y="5010150"/>
          <p14:tracePt t="71815" x="6018213" y="5018088"/>
          <p14:tracePt t="71835" x="6081713" y="5054600"/>
          <p14:tracePt t="71848" x="6134100" y="5081588"/>
          <p14:tracePt t="71867" x="6180138" y="5089525"/>
          <p14:tracePt t="71881" x="6224588" y="5116513"/>
          <p14:tracePt t="71899" x="6251575" y="5133975"/>
          <p14:tracePt t="71915" x="6276975" y="5143500"/>
          <p14:tracePt t="71933" x="6303963" y="5160963"/>
          <p14:tracePt t="71948" x="6313488" y="5170488"/>
          <p14:tracePt t="71966" x="6323013" y="5180013"/>
          <p14:tracePt t="71981" x="6330950" y="5180013"/>
          <p14:tracePt t="71998" x="6340475" y="5187950"/>
          <p14:tracePt t="72014" x="6323013" y="5187950"/>
          <p14:tracePt t="72394" x="6303963" y="5187950"/>
          <p14:tracePt t="72402" x="6286500" y="5187950"/>
          <p14:tracePt t="72414" x="6224588" y="5187950"/>
          <p14:tracePt t="72414" x="6205538" y="5187950"/>
          <p14:tracePt t="72435" x="6143625" y="5187950"/>
          <p14:tracePt t="72449" x="6081713" y="5224463"/>
          <p14:tracePt t="72467" x="6027738" y="5268913"/>
          <p14:tracePt t="72482" x="5965825" y="5303838"/>
          <p14:tracePt t="72482" x="5938838" y="5330825"/>
          <p14:tracePt t="72503" x="5894388" y="5357813"/>
          <p14:tracePt t="72514" x="5848350" y="5402263"/>
          <p14:tracePt t="72514" x="5803900" y="5429250"/>
          <p14:tracePt t="72534" x="5759450" y="5483225"/>
          <p14:tracePt t="72549" x="5705475" y="5510213"/>
          <p14:tracePt t="72566" x="5670550" y="5545138"/>
          <p14:tracePt t="72581" x="5653088" y="5562600"/>
          <p14:tracePt t="72598" x="5616575" y="5581650"/>
          <p14:tracePt t="72615" x="5581650" y="5589588"/>
          <p14:tracePt t="72631" x="5562600" y="5599113"/>
          <p14:tracePt t="72631" x="5545138" y="5599113"/>
          <p14:tracePt t="72650" x="5518150" y="5608638"/>
          <p14:tracePt t="72665" x="5491163" y="5616575"/>
          <p14:tracePt t="72682" x="5456238" y="5616575"/>
          <p14:tracePt t="72698" x="5429250" y="5616575"/>
          <p14:tracePt t="72698" x="5402263" y="5616575"/>
          <p14:tracePt t="72719" x="5375275" y="5616575"/>
          <p14:tracePt t="72730" x="5295900" y="5616575"/>
          <p14:tracePt t="72750" x="5232400" y="5599113"/>
          <p14:tracePt t="72765" x="5170488" y="5589588"/>
          <p14:tracePt t="72782" x="5126038" y="5581650"/>
          <p14:tracePt t="72798" x="5072063" y="5562600"/>
          <p14:tracePt t="72815" x="5045075" y="5554663"/>
          <p14:tracePt t="72831" x="5010150" y="5554663"/>
          <p14:tracePt t="72831" x="5000625" y="5554663"/>
          <p14:tracePt t="72851" x="4965700" y="5554663"/>
          <p14:tracePt t="72866" x="4946650" y="5554663"/>
          <p14:tracePt t="72881" x="4929188" y="5554663"/>
          <p14:tracePt t="72900" x="4919663" y="5554663"/>
          <p14:tracePt t="72918" x="4938713" y="5554663"/>
          <p14:tracePt t="73034" x="4965700" y="5572125"/>
          <p14:tracePt t="73041" x="5000625" y="5572125"/>
          <p14:tracePt t="73049" x="5099050" y="5599113"/>
          <p14:tracePt t="73065" x="5205413" y="5608638"/>
          <p14:tracePt t="73081" x="5313363" y="5626100"/>
          <p14:tracePt t="73098" x="5419725" y="5634038"/>
          <p14:tracePt t="73114" x="5527675" y="5634038"/>
          <p14:tracePt t="73131" x="5680075" y="5634038"/>
          <p14:tracePt t="73152" x="5751513" y="5634038"/>
          <p14:tracePt t="73165" x="5795963" y="5634038"/>
          <p14:tracePt t="73183" x="5840413" y="5634038"/>
          <p14:tracePt t="73198" x="5875338" y="5634038"/>
          <p14:tracePt t="73216" x="5894388" y="5634038"/>
          <p14:tracePt t="73232" x="5929313" y="5634038"/>
          <p14:tracePt t="73248" x="5956300" y="5634038"/>
          <p14:tracePt t="73266" x="5991225" y="5634038"/>
          <p14:tracePt t="73281" x="6010275" y="5634038"/>
          <p14:tracePt t="73298" x="6037263" y="5634038"/>
          <p14:tracePt t="73314" x="6045200" y="5634038"/>
          <p14:tracePt t="73331" x="6054725" y="5634038"/>
          <p14:tracePt t="73347" x="6062663" y="5634038"/>
          <p14:tracePt t="73364" x="6072188" y="5634038"/>
          <p14:tracePt t="73381" x="6081713" y="5634038"/>
          <p14:tracePt t="75166" x="6089650" y="563403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F7B3E-59DD-4370-8859-6DEF5F4DA64D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737924" y="408033"/>
            <a:ext cx="39086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sz="2000" b="1" dirty="0" smtClean="0">
                <a:solidFill>
                  <a:srgbClr val="002060"/>
                </a:solidFill>
              </a:rPr>
              <a:t>Explanation and Validation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4" name="Εικόνα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 bwMode="auto">
          <a:xfrm>
            <a:off x="1524000" y="836712"/>
            <a:ext cx="9144000" cy="3312368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>
          <a:xfrm>
            <a:off x="2135560" y="4437112"/>
            <a:ext cx="50405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03512" y="4941169"/>
            <a:ext cx="154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Folding =&gt;</a:t>
            </a:r>
          </a:p>
          <a:p>
            <a:r>
              <a:rPr lang="en-US" dirty="0"/>
              <a:t>discontinuities</a:t>
            </a:r>
            <a:endParaRPr lang="en-GB" dirty="0"/>
          </a:p>
        </p:txBody>
      </p:sp>
      <p:sp>
        <p:nvSpPr>
          <p:cNvPr id="7" name="Down Arrow 6"/>
          <p:cNvSpPr/>
          <p:nvPr/>
        </p:nvSpPr>
        <p:spPr>
          <a:xfrm>
            <a:off x="8688288" y="4317481"/>
            <a:ext cx="50405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56241" y="4821538"/>
            <a:ext cx="154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Stretching =&gt;</a:t>
            </a:r>
          </a:p>
          <a:p>
            <a:r>
              <a:rPr lang="en-US" dirty="0"/>
              <a:t>randomization</a:t>
            </a:r>
            <a:endParaRPr lang="en-GB" dirty="0"/>
          </a:p>
        </p:txBody>
      </p:sp>
      <p:pic>
        <p:nvPicPr>
          <p:cNvPr id="9" name="Εικόνα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363537"/>
            <a:ext cx="4320480" cy="2447925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46" y="0"/>
            <a:ext cx="896417" cy="9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97414" y="-6270"/>
            <a:ext cx="454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Idea : A Chaos-based Approach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32"/>
    </mc:Choice>
    <mc:Fallback xmlns="">
      <p:transition spd="slow" advTm="4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" x="6456363" y="4848225"/>
          <p14:tracePt t="1492" x="6419850" y="4776788"/>
          <p14:tracePt t="1497" x="6394450" y="4697413"/>
          <p14:tracePt t="1507" x="6330950" y="4419600"/>
          <p14:tracePt t="1523" x="6313488" y="4017963"/>
          <p14:tracePt t="1538" x="6296025" y="3500438"/>
          <p14:tracePt t="1556" x="6313488" y="2901950"/>
          <p14:tracePt t="1571" x="6384925" y="2446338"/>
          <p14:tracePt t="1571" x="6429375" y="2276475"/>
          <p14:tracePt t="1591" x="6500813" y="1965325"/>
          <p14:tracePt t="1606" x="6589713" y="1751013"/>
          <p14:tracePt t="1622" x="6653213" y="1616075"/>
          <p14:tracePt t="1639" x="6705600" y="1490663"/>
          <p14:tracePt t="1654" x="6732588" y="1465263"/>
          <p14:tracePt t="1654" x="6759575" y="1428750"/>
          <p14:tracePt t="1675" x="6759575" y="1419225"/>
          <p14:tracePt t="1687" x="6777038" y="1393825"/>
          <p14:tracePt t="1708" x="6759575" y="1384300"/>
          <p14:tracePt t="1981" x="6732588" y="1339850"/>
          <p14:tracePt t="1989" x="6705600" y="1303338"/>
          <p14:tracePt t="1997" x="6670675" y="1276350"/>
          <p14:tracePt t="2005" x="6599238" y="1160463"/>
          <p14:tracePt t="2022" x="6527800" y="1054100"/>
          <p14:tracePt t="2038" x="6456363" y="955675"/>
          <p14:tracePt t="2056" x="6402388" y="874713"/>
          <p14:tracePt t="2071" x="6348413" y="812800"/>
          <p14:tracePt t="2071" x="6323013" y="785813"/>
          <p14:tracePt t="2091" x="6269038" y="731838"/>
          <p14:tracePt t="2107" x="6224588" y="696913"/>
          <p14:tracePt t="2121" x="6188075" y="679450"/>
          <p14:tracePt t="2139" x="6180138" y="669925"/>
          <p14:tracePt t="2154" x="6153150" y="652463"/>
          <p14:tracePt t="2171" x="6143625" y="642938"/>
          <p14:tracePt t="2188" x="6126163" y="642938"/>
          <p14:tracePt t="2460" x="6116638" y="633413"/>
          <p14:tracePt t="2466" x="6089650" y="633413"/>
          <p14:tracePt t="2474" x="6072188" y="625475"/>
          <p14:tracePt t="2487" x="5965825" y="608013"/>
          <p14:tracePt t="2506" x="5894388" y="608013"/>
          <p14:tracePt t="2521" x="5813425" y="598488"/>
          <p14:tracePt t="2538" x="5751513" y="598488"/>
          <p14:tracePt t="2555" x="5705475" y="598488"/>
          <p14:tracePt t="2571" x="5670550" y="598488"/>
          <p14:tracePt t="2571" x="5653088" y="598488"/>
          <p14:tracePt t="2589" x="5634038" y="598488"/>
          <p14:tracePt t="2606" x="5626100" y="598488"/>
          <p14:tracePt t="2620" x="5599113" y="598488"/>
          <p14:tracePt t="2857" x="5581650" y="598488"/>
          <p14:tracePt t="2865" x="5554663" y="598488"/>
          <p14:tracePt t="2873" x="5537200" y="598488"/>
          <p14:tracePt t="2886" x="5473700" y="581025"/>
          <p14:tracePt t="2886" x="5446713" y="581025"/>
          <p14:tracePt t="2904" x="5402263" y="571500"/>
          <p14:tracePt t="2921" x="5348288" y="561975"/>
          <p14:tracePt t="2937" x="5322888" y="544513"/>
          <p14:tracePt t="2954" x="5295900" y="544513"/>
          <p14:tracePt t="2970" x="5276850" y="544513"/>
          <p14:tracePt t="2990" x="5276850" y="536575"/>
          <p14:tracePt t="3004" x="5268913" y="536575"/>
          <p14:tracePt t="3021" x="5259388" y="536575"/>
          <p14:tracePt t="3037" x="5251450" y="536575"/>
          <p14:tracePt t="3074" x="5251450" y="527050"/>
          <p14:tracePt t="3120" x="5251450" y="517525"/>
          <p14:tracePt t="3144" x="5251450" y="509588"/>
          <p14:tracePt t="3158" x="5259388" y="482600"/>
          <p14:tracePt t="3174" x="5286375" y="482600"/>
          <p14:tracePt t="3181" x="5322888" y="473075"/>
          <p14:tracePt t="3189" x="5384800" y="446088"/>
          <p14:tracePt t="3207" x="5465763" y="438150"/>
          <p14:tracePt t="3221" x="5554663" y="419100"/>
          <p14:tracePt t="3240" x="5653088" y="419100"/>
          <p14:tracePt t="3255" x="5759450" y="411163"/>
          <p14:tracePt t="3271" x="5867400" y="411163"/>
          <p14:tracePt t="3288" x="5991225" y="411163"/>
          <p14:tracePt t="3305" x="6072188" y="411163"/>
          <p14:tracePt t="3321" x="6116638" y="393700"/>
          <p14:tracePt t="3338" x="6180138" y="393700"/>
          <p14:tracePt t="3356" x="6224588" y="393700"/>
          <p14:tracePt t="3371" x="6242050" y="393700"/>
          <p14:tracePt t="3371" x="6269038" y="393700"/>
          <p14:tracePt t="3391" x="6286500" y="393700"/>
          <p14:tracePt t="3405" x="6296025" y="393700"/>
          <p14:tracePt t="3681" x="6303963" y="393700"/>
          <p14:tracePt t="3689" x="6340475" y="393700"/>
          <p14:tracePt t="3705" x="6411913" y="384175"/>
          <p14:tracePt t="3721" x="6491288" y="384175"/>
          <p14:tracePt t="3738" x="6581775" y="366713"/>
          <p14:tracePt t="3754" x="6688138" y="366713"/>
          <p14:tracePt t="3771" x="6796088" y="366713"/>
          <p14:tracePt t="3788" x="6973888" y="374650"/>
          <p14:tracePt t="3807" x="7089775" y="393700"/>
          <p14:tracePt t="3821" x="7180263" y="393700"/>
          <p14:tracePt t="3840" x="7259638" y="411163"/>
          <p14:tracePt t="3856" x="7323138" y="411163"/>
          <p14:tracePt t="3871" x="7385050" y="428625"/>
          <p14:tracePt t="3871" x="7419975" y="428625"/>
          <p14:tracePt t="3891" x="7466013" y="438150"/>
          <p14:tracePt t="3905" x="7518400" y="455613"/>
          <p14:tracePt t="3923" x="7537450" y="465138"/>
          <p14:tracePt t="3938" x="7554913" y="465138"/>
          <p14:tracePt t="3954" x="7562850" y="465138"/>
          <p14:tracePt t="3970" x="7554913" y="465138"/>
          <p14:tracePt t="4245" x="7527925" y="465138"/>
          <p14:tracePt t="4250" x="7491413" y="465138"/>
          <p14:tracePt t="4259" x="7456488" y="465138"/>
          <p14:tracePt t="4270" x="7348538" y="490538"/>
          <p14:tracePt t="4288" x="7170738" y="561975"/>
          <p14:tracePt t="4307" x="7027863" y="625475"/>
          <p14:tracePt t="4323" x="6823075" y="696913"/>
          <p14:tracePt t="4338" x="6589713" y="803275"/>
          <p14:tracePt t="4356" x="6384925" y="911225"/>
          <p14:tracePt t="4371" x="6143625" y="1054100"/>
          <p14:tracePt t="4371" x="6037263" y="1125538"/>
          <p14:tracePt t="4390" x="5795963" y="1285875"/>
          <p14:tracePt t="4405" x="5562600" y="1438275"/>
          <p14:tracePt t="4422" x="5394325" y="1536700"/>
          <p14:tracePt t="4437" x="5268913" y="1625600"/>
          <p14:tracePt t="4455" x="5224463" y="1670050"/>
          <p14:tracePt t="4471" x="5187950" y="1704975"/>
          <p14:tracePt t="4489" x="5160963" y="1704975"/>
          <p14:tracePt t="4789" x="5143500" y="1704975"/>
          <p14:tracePt t="4797" x="5116513" y="1704975"/>
          <p14:tracePt t="4804" x="5037138" y="1714500"/>
          <p14:tracePt t="4820" x="4965700" y="1741488"/>
          <p14:tracePt t="4837" x="4848225" y="1785938"/>
          <p14:tracePt t="4854" x="4751388" y="1812925"/>
          <p14:tracePt t="4871" x="4633913" y="1857375"/>
          <p14:tracePt t="4871" x="4598988" y="1884363"/>
          <p14:tracePt t="4891" x="4518025" y="1919288"/>
          <p14:tracePt t="4905" x="4438650" y="1973263"/>
          <p14:tracePt t="4921" x="4375150" y="2027238"/>
          <p14:tracePt t="4937" x="4295775" y="2098675"/>
          <p14:tracePt t="4955" x="4214813" y="2160588"/>
          <p14:tracePt t="4970" x="4160838" y="2214563"/>
          <p14:tracePt t="4987" x="4108450" y="2268538"/>
          <p14:tracePt t="5003" x="4071938" y="2295525"/>
          <p14:tracePt t="5022" x="4054475" y="2303463"/>
          <p14:tracePt t="5036" x="4054475" y="2312988"/>
          <p14:tracePt t="5052" x="4054475" y="2303463"/>
          <p14:tracePt t="5375" x="4071938" y="2268538"/>
          <p14:tracePt t="5381" x="4098925" y="2214563"/>
          <p14:tracePt t="5391" x="4170363" y="2125663"/>
          <p14:tracePt t="5403" x="4510088" y="1751013"/>
          <p14:tracePt t="5423" x="4776788" y="1455738"/>
          <p14:tracePt t="5437" x="5072063" y="1169988"/>
          <p14:tracePt t="5455" x="5375275" y="973138"/>
          <p14:tracePt t="5470" x="5616575" y="830263"/>
          <p14:tracePt t="5487" x="5803900" y="723900"/>
          <p14:tracePt t="5487" x="5911850" y="679450"/>
          <p14:tracePt t="5505" x="6072188" y="588963"/>
          <p14:tracePt t="5521" x="6215063" y="536575"/>
          <p14:tracePt t="5537" x="6323013" y="500063"/>
          <p14:tracePt t="5554" x="6411913" y="500063"/>
          <p14:tracePt t="5571" x="6510338" y="500063"/>
          <p14:tracePt t="5587" x="6581775" y="500063"/>
          <p14:tracePt t="5587" x="6634163" y="500063"/>
          <p14:tracePt t="5607" x="6715125" y="517525"/>
          <p14:tracePt t="5620" x="6823075" y="544513"/>
          <p14:tracePt t="5640" x="6919913" y="588963"/>
          <p14:tracePt t="5654" x="7000875" y="615950"/>
          <p14:tracePt t="5671" x="7089775" y="642938"/>
          <p14:tracePt t="5688" x="7153275" y="669925"/>
          <p14:tracePt t="5688" x="7197725" y="679450"/>
          <p14:tracePt t="5706" x="7242175" y="696913"/>
          <p14:tracePt t="5721" x="7286625" y="704850"/>
          <p14:tracePt t="5740" x="7323138" y="704850"/>
          <p14:tracePt t="5754" x="7340600" y="704850"/>
          <p14:tracePt t="5771" x="7375525" y="714375"/>
          <p14:tracePt t="5787" x="7385050" y="714375"/>
          <p14:tracePt t="5803" x="7402513" y="714375"/>
          <p14:tracePt t="5821" x="7412038" y="714375"/>
          <p14:tracePt t="5842" x="7419975" y="714375"/>
          <p14:tracePt t="5866" x="7419975" y="723900"/>
          <p14:tracePt t="5898" x="7429500" y="723900"/>
          <p14:tracePt t="5904" x="7429500" y="741363"/>
          <p14:tracePt t="5919" x="7429500" y="750888"/>
          <p14:tracePt t="5936" x="7446963" y="758825"/>
          <p14:tracePt t="5955" x="7456488" y="768350"/>
          <p14:tracePt t="5970" x="7456488" y="795338"/>
          <p14:tracePt t="5987" x="7456488" y="830263"/>
          <p14:tracePt t="6003" x="7466013" y="919163"/>
          <p14:tracePt t="6021" x="7466013" y="973138"/>
          <p14:tracePt t="6036" x="7466013" y="1036638"/>
          <p14:tracePt t="6054" x="7466013" y="1081088"/>
          <p14:tracePt t="6070" x="7466013" y="1133475"/>
          <p14:tracePt t="6070" x="7466013" y="1152525"/>
          <p14:tracePt t="6090" x="7466013" y="1179513"/>
          <p14:tracePt t="6103" x="7466013" y="1223963"/>
          <p14:tracePt t="6123" x="7466013" y="1241425"/>
          <p14:tracePt t="6138" x="7466013" y="1250950"/>
          <p14:tracePt t="6158" x="7456488" y="1250950"/>
          <p14:tracePt t="6473" x="7429500" y="1250950"/>
          <p14:tracePt t="6481" x="7419975" y="1250950"/>
          <p14:tracePt t="6489" x="7412038" y="1241425"/>
          <p14:tracePt t="6503" x="7340600" y="1187450"/>
          <p14:tracePt t="6522" x="7286625" y="1152525"/>
          <p14:tracePt t="6537" x="7224713" y="1098550"/>
          <p14:tracePt t="6554" x="7180263" y="1062038"/>
          <p14:tracePt t="6570" x="7126288" y="1027113"/>
          <p14:tracePt t="6587" x="7072313" y="990600"/>
          <p14:tracePt t="6587" x="7054850" y="973138"/>
          <p14:tracePt t="6605" x="6991350" y="946150"/>
          <p14:tracePt t="6621" x="6919913" y="911225"/>
          <p14:tracePt t="6638" x="6840538" y="874713"/>
          <p14:tracePt t="6654" x="6732588" y="847725"/>
          <p14:tracePt t="6654" x="6680200" y="830263"/>
          <p14:tracePt t="6674" x="6643688" y="830263"/>
          <p14:tracePt t="6686" x="6510338" y="830263"/>
          <p14:tracePt t="6706" x="6438900" y="830263"/>
          <p14:tracePt t="6721" x="6375400" y="830263"/>
          <p14:tracePt t="6738" x="6313488" y="830263"/>
          <p14:tracePt t="6754" x="6296025" y="830263"/>
          <p14:tracePt t="6771" x="6269038" y="830263"/>
          <p14:tracePt t="6787" x="6251575" y="830263"/>
          <p14:tracePt t="7035" x="6242050" y="830263"/>
          <p14:tracePt t="7043" x="6205538" y="830263"/>
          <p14:tracePt t="7052" x="6126163" y="830263"/>
          <p14:tracePt t="7070" x="5983288" y="830263"/>
          <p14:tracePt t="7086" x="5768975" y="830263"/>
          <p14:tracePt t="7086" x="5626100" y="830263"/>
          <p14:tracePt t="7105" x="5384800" y="830263"/>
          <p14:tracePt t="7121" x="5214938" y="847725"/>
          <p14:tracePt t="7139" x="4991100" y="884238"/>
          <p14:tracePt t="7154" x="4840288" y="901700"/>
          <p14:tracePt t="7172" x="4705350" y="911225"/>
          <p14:tracePt t="7186" x="4598988" y="928688"/>
          <p14:tracePt t="7186" x="4554538" y="928688"/>
          <p14:tracePt t="7206" x="4491038" y="955675"/>
          <p14:tracePt t="7221" x="4429125" y="965200"/>
          <p14:tracePt t="7237" x="4367213" y="973138"/>
          <p14:tracePt t="7254" x="4330700" y="990600"/>
          <p14:tracePt t="7270" x="4303713" y="1000125"/>
          <p14:tracePt t="7287" x="4295775" y="1000125"/>
          <p14:tracePt t="7527" x="4259263" y="1000125"/>
          <p14:tracePt t="7535" x="4214813" y="1000125"/>
          <p14:tracePt t="7544" x="4197350" y="1000125"/>
          <p14:tracePt t="7553" x="4116388" y="1000125"/>
          <p14:tracePt t="7571" x="4044950" y="1000125"/>
          <p14:tracePt t="7571" x="3990975" y="1000125"/>
          <p14:tracePt t="7590" x="3965575" y="1000125"/>
          <p14:tracePt t="7602" x="3840163" y="1000125"/>
          <p14:tracePt t="7622" x="3776663" y="1000125"/>
          <p14:tracePt t="7638" x="3697288" y="1000125"/>
          <p14:tracePt t="7654" x="3652838" y="1000125"/>
          <p14:tracePt t="7671" x="3608388" y="1000125"/>
          <p14:tracePt t="7686" x="3589338" y="1000125"/>
          <p14:tracePt t="7686" x="3562350" y="1000125"/>
          <p14:tracePt t="7706" x="3536950" y="1000125"/>
          <p14:tracePt t="7720" x="3517900" y="1000125"/>
          <p14:tracePt t="7739" x="3490913" y="1000125"/>
          <p14:tracePt t="7753" x="3473450" y="1000125"/>
          <p14:tracePt t="7771" x="3465513" y="1000125"/>
          <p14:tracePt t="7787" x="3446463" y="1000125"/>
          <p14:tracePt t="7806" x="3438525" y="1000125"/>
          <p14:tracePt t="7827" x="3419475" y="1000125"/>
          <p14:tracePt t="7928" x="3411538" y="1000125"/>
          <p14:tracePt t="7959" x="3402013" y="1000125"/>
          <p14:tracePt t="7973" x="3394075" y="1000125"/>
          <p14:tracePt t="7990" x="3384550" y="1000125"/>
          <p14:tracePt t="7996" x="3375025" y="1009650"/>
          <p14:tracePt t="8012" x="3367088" y="1009650"/>
          <p14:tracePt t="8020" x="3330575" y="1017588"/>
          <p14:tracePt t="8037" x="3295650" y="1017588"/>
          <p14:tracePt t="8054" x="3276600" y="1027113"/>
          <p14:tracePt t="8070" x="3251200" y="1044575"/>
          <p14:tracePt t="8086" x="3224213" y="1044575"/>
          <p14:tracePt t="8103" x="3197225" y="1054100"/>
          <p14:tracePt t="8121" x="3187700" y="1062038"/>
          <p14:tracePt t="8137" x="3179763" y="1071563"/>
          <p14:tracePt t="8153" x="3160713" y="1071563"/>
          <p14:tracePt t="8169" x="3152775" y="1071563"/>
          <p14:tracePt t="8186" x="3143250" y="1071563"/>
          <p14:tracePt t="8443" x="3133725" y="1071563"/>
          <p14:tracePt t="8453" x="3116263" y="1071563"/>
          <p14:tracePt t="8458" x="3098800" y="1071563"/>
          <p14:tracePt t="8469" x="3044825" y="1071563"/>
          <p14:tracePt t="8486" x="2982913" y="1071563"/>
          <p14:tracePt t="8503" x="2867025" y="1044575"/>
          <p14:tracePt t="8520" x="2803525" y="1044575"/>
          <p14:tracePt t="8536" x="2741613" y="1027113"/>
          <p14:tracePt t="8553" x="2697163" y="1009650"/>
          <p14:tracePt t="8570" x="2652713" y="1009650"/>
          <p14:tracePt t="8586" x="2598738" y="982663"/>
          <p14:tracePt t="8603" x="2527300" y="965200"/>
          <p14:tracePt t="8621" x="2465388" y="955675"/>
          <p14:tracePt t="8638" x="2419350" y="928688"/>
          <p14:tracePt t="8653" x="2374900" y="919163"/>
          <p14:tracePt t="8671" x="2312988" y="911225"/>
          <p14:tracePt t="8686" x="2276475" y="911225"/>
          <p14:tracePt t="8686" x="2251075" y="893763"/>
          <p14:tracePt t="8706" x="2205038" y="893763"/>
          <p14:tracePt t="8720" x="2179638" y="893763"/>
          <p14:tracePt t="8739" x="2133600" y="893763"/>
          <p14:tracePt t="8753" x="2098675" y="911225"/>
          <p14:tracePt t="8771" x="2062163" y="928688"/>
          <p14:tracePt t="8786" x="2017713" y="955675"/>
          <p14:tracePt t="8806" x="2000250" y="982663"/>
          <p14:tracePt t="8820" x="1982788" y="990600"/>
          <p14:tracePt t="8838" x="1965325" y="1027113"/>
          <p14:tracePt t="8853" x="1946275" y="1036638"/>
          <p14:tracePt t="8870" x="1946275" y="1071563"/>
          <p14:tracePt t="8887" x="1938338" y="1098550"/>
          <p14:tracePt t="8903" x="1928813" y="1143000"/>
          <p14:tracePt t="8921" x="1928813" y="1179513"/>
          <p14:tracePt t="8936" x="1928813" y="1223963"/>
          <p14:tracePt t="8954" x="1928813" y="1241425"/>
          <p14:tracePt t="8970" x="1938338" y="1276350"/>
          <p14:tracePt t="8970" x="1946275" y="1295400"/>
          <p14:tracePt t="8990" x="1965325" y="1303338"/>
          <p14:tracePt t="9002" x="2017713" y="1347788"/>
          <p14:tracePt t="9022" x="2081213" y="1366838"/>
          <p14:tracePt t="9036" x="2143125" y="1393825"/>
          <p14:tracePt t="9054" x="2205038" y="1419225"/>
          <p14:tracePt t="9069" x="2268538" y="1419225"/>
          <p14:tracePt t="9086" x="2330450" y="1438275"/>
          <p14:tracePt t="9103" x="2446338" y="1438275"/>
          <p14:tracePt t="9120" x="2509838" y="1455738"/>
          <p14:tracePt t="9138" x="2571750" y="1455738"/>
          <p14:tracePt t="9153" x="2616200" y="1455738"/>
          <p14:tracePt t="9171" x="2679700" y="1455738"/>
          <p14:tracePt t="9185" x="2741613" y="1455738"/>
          <p14:tracePt t="9185" x="2759075" y="1455738"/>
          <p14:tracePt t="9206" x="2795588" y="1455738"/>
          <p14:tracePt t="9219" x="2867025" y="1455738"/>
          <p14:tracePt t="9239" x="2928938" y="1455738"/>
          <p14:tracePt t="9253" x="2973388" y="1446213"/>
          <p14:tracePt t="9271" x="3027363" y="1438275"/>
          <p14:tracePt t="9286" x="3054350" y="1411288"/>
          <p14:tracePt t="9286" x="3081338" y="1411288"/>
          <p14:tracePt t="9304" x="3089275" y="1411288"/>
          <p14:tracePt t="9319" x="3116263" y="1393825"/>
          <p14:tracePt t="9336" x="3133725" y="1374775"/>
          <p14:tracePt t="9353" x="3152775" y="1357313"/>
          <p14:tracePt t="9369" x="3152775" y="1330325"/>
          <p14:tracePt t="9387" x="3152775" y="1303338"/>
          <p14:tracePt t="9403" x="3152775" y="1250950"/>
          <p14:tracePt t="9421" x="3152775" y="1214438"/>
          <p14:tracePt t="9436" x="3125788" y="1196975"/>
          <p14:tracePt t="9455" x="3081338" y="1160463"/>
          <p14:tracePt t="9469" x="2955925" y="1108075"/>
          <p14:tracePt t="9489" x="2901950" y="1108075"/>
          <p14:tracePt t="9502" x="2786063" y="1089025"/>
          <p14:tracePt t="9521" x="2714625" y="1089025"/>
          <p14:tracePt t="9536" x="2652713" y="1089025"/>
          <p14:tracePt t="9553" x="2589213" y="1108075"/>
          <p14:tracePt t="9569" x="2536825" y="1143000"/>
          <p14:tracePt t="9586" x="2473325" y="1196975"/>
          <p14:tracePt t="9603" x="2419350" y="1258888"/>
          <p14:tracePt t="9603" x="2384425" y="1303338"/>
          <p14:tracePt t="9621" x="2339975" y="1384300"/>
          <p14:tracePt t="9637" x="2312988" y="1473200"/>
          <p14:tracePt t="9653" x="2286000" y="1554163"/>
          <p14:tracePt t="9670" x="2276475" y="1633538"/>
          <p14:tracePt t="9686" x="2276475" y="1697038"/>
          <p14:tracePt t="9686" x="2276475" y="1714500"/>
          <p14:tracePt t="9706" x="2276475" y="1758950"/>
          <p14:tracePt t="9721" x="2276475" y="1795463"/>
          <p14:tracePt t="9738" x="2276475" y="1812925"/>
          <p14:tracePt t="9752" x="2276475" y="1839913"/>
          <p14:tracePt t="9770" x="2276475" y="1857375"/>
          <p14:tracePt t="9786" x="2276475" y="1866900"/>
          <p14:tracePt t="9802" x="2276475" y="1874838"/>
          <p14:tracePt t="9819" x="2276475" y="1884363"/>
          <p14:tracePt t="9835" x="2268538" y="1884363"/>
          <p14:tracePt t="9905" x="2251075" y="1884363"/>
          <p14:tracePt t="9922" x="2241550" y="1884363"/>
          <p14:tracePt t="9927" x="2232025" y="1884363"/>
          <p14:tracePt t="9937" x="2197100" y="1866900"/>
          <p14:tracePt t="9955" x="2170113" y="1830388"/>
          <p14:tracePt t="9969" x="2125663" y="1776413"/>
          <p14:tracePt t="9987" x="2089150" y="1741488"/>
          <p14:tracePt t="10003" x="2071688" y="1697038"/>
          <p14:tracePt t="10020" x="2062163" y="1679575"/>
          <p14:tracePt t="10036" x="2054225" y="1679575"/>
          <p14:tracePt t="10052" x="2054225" y="1670050"/>
          <p14:tracePt t="10069" x="2054225" y="1660525"/>
          <p14:tracePt t="10085" x="2071688" y="1660525"/>
          <p14:tracePt t="10143" x="2098675" y="1660525"/>
          <p14:tracePt t="10150" x="2125663" y="1670050"/>
          <p14:tracePt t="10158" x="2160588" y="1687513"/>
          <p14:tracePt t="10169" x="2276475" y="1758950"/>
          <p14:tracePt t="10187" x="2455863" y="1866900"/>
          <p14:tracePt t="10205" x="2517775" y="1911350"/>
          <p14:tracePt t="10218" x="2705100" y="2071688"/>
          <p14:tracePt t="10238" x="2813050" y="2160588"/>
          <p14:tracePt t="10253" x="2955925" y="2251075"/>
          <p14:tracePt t="10269" x="3062288" y="2330450"/>
          <p14:tracePt t="10286" x="3125788" y="2384425"/>
          <p14:tracePt t="10303" x="3187700" y="2401888"/>
          <p14:tracePt t="10303" x="3214688" y="2419350"/>
          <p14:tracePt t="10321" x="3232150" y="2428875"/>
          <p14:tracePt t="10335" x="3241675" y="2438400"/>
          <p14:tracePt t="10352" x="3241675" y="2446338"/>
          <p14:tracePt t="10381" x="3241675" y="2455863"/>
          <p14:tracePt t="10404" x="3232150" y="2465388"/>
          <p14:tracePt t="10421" x="3197225" y="2465388"/>
          <p14:tracePt t="10427" x="3179763" y="2482850"/>
          <p14:tracePt t="10436" x="3098800" y="2490788"/>
          <p14:tracePt t="10453" x="3017838" y="2509838"/>
          <p14:tracePt t="10469" x="2911475" y="2517775"/>
          <p14:tracePt t="10486" x="2822575" y="2536825"/>
          <p14:tracePt t="10503" x="2724150" y="2562225"/>
          <p14:tracePt t="10503" x="2705100" y="2562225"/>
          <p14:tracePt t="10521" x="2643188" y="2571750"/>
          <p14:tracePt t="10536" x="2589213" y="2589213"/>
          <p14:tracePt t="10553" x="2544763" y="2598738"/>
          <p14:tracePt t="10569" x="2517775" y="2608263"/>
          <p14:tracePt t="10587" x="2490788" y="2616200"/>
          <p14:tracePt t="10602" x="2465388" y="2616200"/>
          <p14:tracePt t="10621" x="2438400" y="2616200"/>
          <p14:tracePt t="10638" x="2428875" y="2616200"/>
          <p14:tracePt t="10658" x="2428875" y="2598738"/>
          <p14:tracePt t="10682" x="2428875" y="2571750"/>
          <p14:tracePt t="10689" x="2428875" y="2544763"/>
          <p14:tracePt t="10702" x="2428875" y="2455863"/>
          <p14:tracePt t="10702" x="2428875" y="2419350"/>
          <p14:tracePt t="10720" x="2465388" y="2339975"/>
          <p14:tracePt t="10738" x="2500313" y="2241550"/>
          <p14:tracePt t="10753" x="2562225" y="2133600"/>
          <p14:tracePt t="10770" x="2633663" y="1973263"/>
          <p14:tracePt t="10786" x="2714625" y="1847850"/>
          <p14:tracePt t="10786" x="2759075" y="1785938"/>
          <p14:tracePt t="10806" x="2803525" y="1724025"/>
          <p14:tracePt t="10818" x="2919413" y="1589088"/>
          <p14:tracePt t="10838" x="2973388" y="1517650"/>
          <p14:tracePt t="10852" x="3017838" y="1473200"/>
          <p14:tracePt t="10870" x="3062288" y="1419225"/>
          <p14:tracePt t="10870" x="3081338" y="1393825"/>
          <p14:tracePt t="10889" x="3089275" y="1384300"/>
          <p14:tracePt t="10902" x="3089275" y="1366838"/>
          <p14:tracePt t="10902" x="3098800" y="1366838"/>
          <p14:tracePt t="10920" x="3098800" y="1347788"/>
          <p14:tracePt t="10935" x="3098800" y="1339850"/>
          <p14:tracePt t="10952" x="3089275" y="1322388"/>
          <p14:tracePt t="10968" x="3044825" y="1303338"/>
          <p14:tracePt t="10985" x="2965450" y="1258888"/>
          <p14:tracePt t="11001" x="2867025" y="1231900"/>
          <p14:tracePt t="11001" x="2813050" y="1223963"/>
          <p14:tracePt t="11020" x="2776538" y="1204913"/>
          <p14:tracePt t="11034" x="2660650" y="1196975"/>
          <p14:tracePt t="11052" x="2616200" y="1187450"/>
          <p14:tracePt t="11068" x="2581275" y="1169988"/>
          <p14:tracePt t="11085" x="2544763" y="1160463"/>
          <p14:tracePt t="11101" x="2527300" y="1160463"/>
          <p14:tracePt t="11119" x="2517775" y="1160463"/>
          <p14:tracePt t="11135" x="2509838" y="1160463"/>
          <p14:tracePt t="11151" x="2509838" y="1152525"/>
          <p14:tracePt t="11167" x="2509838" y="1179513"/>
          <p14:tracePt t="11243" x="2509838" y="1187450"/>
          <p14:tracePt t="11251" x="2509838" y="1196975"/>
          <p14:tracePt t="11258" x="2509838" y="1214438"/>
          <p14:tracePt t="11268" x="2509838" y="1250950"/>
          <p14:tracePt t="11286" x="2509838" y="1285875"/>
          <p14:tracePt t="11286" x="2517775" y="1285875"/>
          <p14:tracePt t="11306" x="2517775" y="1303338"/>
          <p14:tracePt t="11318" x="2517775" y="1312863"/>
          <p14:tracePt t="11337" x="2517775" y="1322388"/>
          <p14:tracePt t="11352" x="2517775" y="1312863"/>
          <p14:tracePt t="11451" x="2509838" y="1303338"/>
          <p14:tracePt t="11458" x="2482850" y="1295400"/>
          <p14:tracePt t="11468" x="2455863" y="1241425"/>
          <p14:tracePt t="11487" x="2411413" y="1204913"/>
          <p14:tracePt t="11502" x="2384425" y="1169988"/>
          <p14:tracePt t="11502" x="2366963" y="1152525"/>
          <p14:tracePt t="11522" x="2339975" y="1116013"/>
          <p14:tracePt t="11536" x="2312988" y="1089025"/>
          <p14:tracePt t="11554" x="2286000" y="1071563"/>
          <p14:tracePt t="11569" x="2268538" y="1062038"/>
          <p14:tracePt t="11587" x="2232025" y="1054100"/>
          <p14:tracePt t="11602" x="2205038" y="1054100"/>
          <p14:tracePt t="11621" x="2187575" y="1054100"/>
          <p14:tracePt t="11637" x="2160588" y="1054100"/>
          <p14:tracePt t="11652" x="2143125" y="1062038"/>
          <p14:tracePt t="11670" x="2133600" y="1071563"/>
          <p14:tracePt t="11685" x="2125663" y="1081088"/>
          <p14:tracePt t="11703" x="2125663" y="1089025"/>
          <p14:tracePt t="11718" x="2125663" y="1108075"/>
          <p14:tracePt t="11735" x="2143125" y="1108075"/>
          <p14:tracePt t="11835" x="2170113" y="1108075"/>
          <p14:tracePt t="11843" x="2179638" y="1098550"/>
          <p14:tracePt t="11852" x="2224088" y="1098550"/>
          <p14:tracePt t="11869" x="2286000" y="1089025"/>
          <p14:tracePt t="11886" x="2366963" y="1089025"/>
          <p14:tracePt t="11886" x="2401888" y="1089025"/>
          <p14:tracePt t="11905" x="2438400" y="1089025"/>
          <p14:tracePt t="11918" x="2527300" y="1089025"/>
          <p14:tracePt t="11937" x="2581275" y="1089025"/>
          <p14:tracePt t="11952" x="2643188" y="1089025"/>
          <p14:tracePt t="11971" x="2687638" y="1089025"/>
          <p14:tracePt t="11986" x="2724150" y="1089025"/>
          <p14:tracePt t="11986" x="2751138" y="1098550"/>
          <p14:tracePt t="12005" x="2768600" y="1098550"/>
          <p14:tracePt t="12018" x="2813050" y="1125538"/>
          <p14:tracePt t="12037" x="2857500" y="1143000"/>
          <p14:tracePt t="12052" x="2894013" y="1160463"/>
          <p14:tracePt t="12069" x="2911475" y="1179513"/>
          <p14:tracePt t="12085" x="2946400" y="1187450"/>
          <p14:tracePt t="12102" x="2965450" y="1196975"/>
          <p14:tracePt t="12102" x="2973388" y="1196975"/>
          <p14:tracePt t="12120" x="2982913" y="1204913"/>
          <p14:tracePt t="12136" x="2990850" y="1214438"/>
          <p14:tracePt t="12153" x="3009900" y="1214438"/>
          <p14:tracePt t="12181" x="3009900" y="1231900"/>
          <p14:tracePt t="12335" x="3000375" y="1223963"/>
          <p14:tracePt t="12712" x="2990850" y="1223963"/>
          <p14:tracePt t="12720" x="2982913" y="1223963"/>
          <p14:tracePt t="12727" x="2973388" y="1223963"/>
          <p14:tracePt t="12736" x="2938463" y="1214438"/>
          <p14:tracePt t="12753" x="2911475" y="1214438"/>
          <p14:tracePt t="12769" x="2894013" y="1214438"/>
          <p14:tracePt t="12787" x="2857500" y="1214438"/>
          <p14:tracePt t="12802" x="2840038" y="1214438"/>
          <p14:tracePt t="12802" x="2813050" y="1214438"/>
          <p14:tracePt t="12822" x="2795588" y="1214438"/>
          <p14:tracePt t="12836" x="2776538" y="1214438"/>
          <p14:tracePt t="12851" x="2751138" y="1214438"/>
          <p14:tracePt t="12869" x="2732088" y="1214438"/>
          <p14:tracePt t="12886" x="2724150" y="1214438"/>
          <p14:tracePt t="12901" x="2714625" y="1214438"/>
          <p14:tracePt t="12918" x="2697163" y="1214438"/>
          <p14:tracePt t="12936" x="2679700" y="1214438"/>
          <p14:tracePt t="12951" x="2670175" y="1214438"/>
          <p14:tracePt t="12974" x="2687638" y="1204913"/>
          <p14:tracePt t="13274" x="2697163" y="1204913"/>
          <p14:tracePt t="13283" x="2705100" y="1204913"/>
          <p14:tracePt t="13288" x="2714625" y="1204913"/>
          <p14:tracePt t="13301" x="2732088" y="1196975"/>
          <p14:tracePt t="13318" x="2776538" y="1196975"/>
          <p14:tracePt t="13336" x="2803525" y="1196975"/>
          <p14:tracePt t="13353" x="2830513" y="1196975"/>
          <p14:tracePt t="13368" x="2857500" y="1196975"/>
          <p14:tracePt t="13384" x="2884488" y="1196975"/>
          <p14:tracePt t="13384" x="2894013" y="1196975"/>
          <p14:tracePt t="13405" x="2901950" y="1196975"/>
          <p14:tracePt t="13418" x="2919413" y="1196975"/>
          <p14:tracePt t="13436" x="2938463" y="1196975"/>
          <p14:tracePt t="13452" x="2955925" y="1196975"/>
          <p14:tracePt t="13468" x="2965450" y="1204913"/>
          <p14:tracePt t="13485" x="2973388" y="1204913"/>
          <p14:tracePt t="13500" x="2973388" y="1214438"/>
          <p14:tracePt t="13520" x="2982913" y="1214438"/>
          <p14:tracePt t="13533" x="2990850" y="1231900"/>
          <p14:tracePt t="13552" x="3000375" y="1250950"/>
          <p14:tracePt t="13569" x="3009900" y="1258888"/>
          <p14:tracePt t="13585" x="3036888" y="1268413"/>
          <p14:tracePt t="13603" x="3044825" y="1285875"/>
          <p14:tracePt t="13618" x="3062288" y="1312863"/>
          <p14:tracePt t="13638" x="3062288" y="1330325"/>
          <p14:tracePt t="13653" x="3071813" y="1339850"/>
          <p14:tracePt t="13668" x="3071813" y="1347788"/>
          <p14:tracePt t="13684" x="3062288" y="1357313"/>
          <p14:tracePt t="13951" x="3036888" y="1374775"/>
          <p14:tracePt t="13958" x="3009900" y="1401763"/>
          <p14:tracePt t="13968" x="2946400" y="1438275"/>
          <p14:tracePt t="13985" x="2894013" y="1500188"/>
          <p14:tracePt t="13985" x="2867025" y="1544638"/>
          <p14:tracePt t="14005" x="2840038" y="1571625"/>
          <p14:tracePt t="14017" x="2795588" y="1660525"/>
          <p14:tracePt t="14037" x="2776538" y="1724025"/>
          <p14:tracePt t="14051" x="2776538" y="1768475"/>
          <p14:tracePt t="14069" x="2776538" y="1830388"/>
          <p14:tracePt t="14085" x="2803525" y="1874838"/>
          <p14:tracePt t="14101" x="2874963" y="1946275"/>
          <p14:tracePt t="14118" x="3143250" y="2089150"/>
          <p14:tracePt t="14136" x="3490913" y="2251075"/>
          <p14:tracePt t="14153" x="3902075" y="2384425"/>
          <p14:tracePt t="14168" x="4465638" y="2536825"/>
          <p14:tracePt t="14186" x="4956175" y="2633663"/>
          <p14:tracePt t="14201" x="5384800" y="2714625"/>
          <p14:tracePt t="14201" x="5581650" y="2732088"/>
          <p14:tracePt t="14222" x="5724525" y="2751138"/>
          <p14:tracePt t="14222" x="5867400" y="2768600"/>
          <p14:tracePt t="14238" x="6062663" y="2786063"/>
          <p14:tracePt t="14254" x="6180138" y="2786063"/>
          <p14:tracePt t="14268" x="6242050" y="2786063"/>
          <p14:tracePt t="14286" x="6269038" y="2786063"/>
          <p14:tracePt t="14302" x="6286500" y="2786063"/>
          <p14:tracePt t="14318" x="6296025" y="2786063"/>
          <p14:tracePt t="14334" x="6303963" y="2786063"/>
          <p14:tracePt t="14591" x="6340475" y="2776538"/>
          <p14:tracePt t="14597" x="6394450" y="2751138"/>
          <p14:tracePt t="14604" x="6456363" y="2714625"/>
          <p14:tracePt t="14617" x="6751638" y="2625725"/>
          <p14:tracePt t="14617" x="6919913" y="2589213"/>
          <p14:tracePt t="14637" x="7358063" y="2465388"/>
          <p14:tracePt t="14654" x="7786688" y="2411413"/>
          <p14:tracePt t="14668" x="8277225" y="2322513"/>
          <p14:tracePt t="14686" x="8732838" y="2286000"/>
          <p14:tracePt t="14701" x="9134475" y="2251075"/>
          <p14:tracePt t="14701" x="9348788" y="2251075"/>
          <p14:tracePt t="14721" x="9518650" y="2224088"/>
          <p14:tracePt t="14734" x="9956800" y="2187575"/>
          <p14:tracePt t="14753" x="10134600" y="2143125"/>
          <p14:tracePt t="14768" x="10313988" y="2089150"/>
          <p14:tracePt t="14786" x="10439400" y="2036763"/>
          <p14:tracePt t="14800" x="10501313" y="1990725"/>
          <p14:tracePt t="14800" x="10528300" y="1973263"/>
          <p14:tracePt t="14822" x="10545763" y="1955800"/>
          <p14:tracePt t="14834" x="10572750" y="1901825"/>
          <p14:tracePt t="14854" x="10572750" y="1866900"/>
          <p14:tracePt t="14870" x="10572750" y="1839913"/>
          <p14:tracePt t="14886" x="10572750" y="1803400"/>
          <p14:tracePt t="14904" x="10572750" y="1758950"/>
          <p14:tracePt t="14919" x="10545763" y="1704975"/>
          <p14:tracePt t="14938" x="10518775" y="1652588"/>
          <p14:tracePt t="14953" x="10501313" y="1608138"/>
          <p14:tracePt t="14970" x="10466388" y="1571625"/>
          <p14:tracePt t="14985" x="10412413" y="1527175"/>
          <p14:tracePt t="15004" x="10348913" y="1509713"/>
          <p14:tracePt t="15019" x="10269538" y="1482725"/>
          <p14:tracePt t="15019" x="10233025" y="1482725"/>
          <p14:tracePt t="15037" x="10171113" y="1482725"/>
          <p14:tracePt t="15052" x="10134600" y="1482725"/>
          <p14:tracePt t="15071" x="10109200" y="1482725"/>
          <p14:tracePt t="15087" x="10099675" y="1482725"/>
          <p14:tracePt t="15103" x="10090150" y="1490663"/>
          <p14:tracePt t="15119" x="10063163" y="1536700"/>
          <p14:tracePt t="15119" x="10063163" y="1562100"/>
          <p14:tracePt t="15137" x="10037763" y="1633538"/>
          <p14:tracePt t="15152" x="10028238" y="1731963"/>
          <p14:tracePt t="15169" x="10010775" y="1822450"/>
          <p14:tracePt t="15186" x="10001250" y="1919288"/>
          <p14:tracePt t="15202" x="10001250" y="1973263"/>
          <p14:tracePt t="15202" x="10001250" y="2017713"/>
          <p14:tracePt t="15222" x="10001250" y="2036763"/>
          <p14:tracePt t="15222" x="10001250" y="2062163"/>
          <p14:tracePt t="15237" x="10001250" y="2089150"/>
          <p14:tracePt t="15253" x="10001250" y="2125663"/>
          <p14:tracePt t="15269" x="10001250" y="2143125"/>
          <p14:tracePt t="15287" x="10018713" y="2170113"/>
          <p14:tracePt t="15302" x="10055225" y="2187575"/>
          <p14:tracePt t="15302" x="10072688" y="2197100"/>
          <p14:tracePt t="15322" x="10090150" y="2205038"/>
          <p14:tracePt t="15334" x="10117138" y="2224088"/>
          <p14:tracePt t="15355" x="10117138" y="2232025"/>
          <p14:tracePt t="15368" x="10126663" y="2232025"/>
          <p14:tracePt t="15386" x="10134600" y="2232025"/>
          <p14:tracePt t="15402" x="10117138" y="2232025"/>
          <p14:tracePt t="15451" x="10090150" y="2224088"/>
          <p14:tracePt t="15459" x="10055225" y="2197100"/>
          <p14:tracePt t="15468" x="9920288" y="2152650"/>
          <p14:tracePt t="15486" x="9732963" y="2108200"/>
          <p14:tracePt t="15503" x="9491663" y="2071688"/>
          <p14:tracePt t="15519" x="9323388" y="2071688"/>
          <p14:tracePt t="15519" x="9251950" y="2071688"/>
          <p14:tracePt t="15539" x="9197975" y="2071688"/>
          <p14:tracePt t="15551" x="9082088" y="2071688"/>
          <p14:tracePt t="15570" x="9045575" y="2108200"/>
          <p14:tracePt t="15585" x="9010650" y="2116138"/>
          <p14:tracePt t="15603" x="9001125" y="2133600"/>
          <p14:tracePt t="15619" x="8991600" y="2143125"/>
          <p14:tracePt t="15634" x="8983663" y="2143125"/>
          <p14:tracePt t="15905" x="8947150" y="2143125"/>
          <p14:tracePt t="15913" x="8894763" y="2143125"/>
          <p14:tracePt t="15920" x="8840788" y="2133600"/>
          <p14:tracePt t="15935" x="8394700" y="2044700"/>
          <p14:tracePt t="15952" x="8010525" y="1965325"/>
          <p14:tracePt t="15971" x="7554913" y="1866900"/>
          <p14:tracePt t="15986" x="7099300" y="1785938"/>
          <p14:tracePt t="16004" x="6661150" y="1751013"/>
          <p14:tracePt t="16019" x="6134100" y="1670050"/>
          <p14:tracePt t="16037" x="5840413" y="1633538"/>
          <p14:tracePt t="16052" x="5599113" y="1616075"/>
          <p14:tracePt t="16069" x="5429250" y="1616075"/>
          <p14:tracePt t="16086" x="5259388" y="1616075"/>
          <p14:tracePt t="16102" x="5089525" y="1616075"/>
          <p14:tracePt t="16118" x="4983163" y="1616075"/>
          <p14:tracePt t="16118" x="4946650" y="1616075"/>
          <p14:tracePt t="16137" x="4867275" y="1625600"/>
          <p14:tracePt t="16154" x="4813300" y="1633538"/>
          <p14:tracePt t="16169" x="4795838" y="1643063"/>
          <p14:tracePt t="16188" x="4776788" y="1643063"/>
          <p14:tracePt t="16398" x="4751388" y="1643063"/>
          <p14:tracePt t="16405" x="4732338" y="1643063"/>
          <p14:tracePt t="16418" x="4670425" y="1643063"/>
          <p14:tracePt t="16418" x="4643438" y="1643063"/>
          <p14:tracePt t="16438" x="4572000" y="1652588"/>
          <p14:tracePt t="16452" x="4510088" y="1670050"/>
          <p14:tracePt t="16470" x="4429125" y="1697038"/>
          <p14:tracePt t="16485" x="4367213" y="1714500"/>
          <p14:tracePt t="16503" x="4295775" y="1758950"/>
          <p14:tracePt t="16519" x="4251325" y="1776413"/>
          <p14:tracePt t="16519" x="4224338" y="1795463"/>
          <p14:tracePt t="16538" x="4197350" y="1822450"/>
          <p14:tracePt t="16538" x="4179888" y="1822450"/>
          <p14:tracePt t="16552" x="4143375" y="1857375"/>
          <p14:tracePt t="16570" x="4098925" y="1874838"/>
          <p14:tracePt t="16586" x="4062413" y="1901825"/>
          <p14:tracePt t="16586" x="4054475" y="1911350"/>
          <p14:tracePt t="16605" x="4037013" y="1919288"/>
          <p14:tracePt t="16617" x="4017963" y="1928813"/>
          <p14:tracePt t="16637" x="4010025" y="1938338"/>
          <p14:tracePt t="16651" x="4000500" y="1946275"/>
          <p14:tracePt t="16669" x="4017963" y="1946275"/>
          <p14:tracePt t="16852" x="4044950" y="1946275"/>
          <p14:tracePt t="16859" x="4071938" y="1938338"/>
          <p14:tracePt t="16868" x="4160838" y="1911350"/>
          <p14:tracePt t="16885" x="4295775" y="1874838"/>
          <p14:tracePt t="16902" x="4402138" y="1866900"/>
          <p14:tracePt t="16919" x="4510088" y="1866900"/>
          <p14:tracePt t="16919" x="4554538" y="1866900"/>
          <p14:tracePt t="16938" x="4625975" y="1866900"/>
          <p14:tracePt t="16952" x="4687888" y="1866900"/>
          <p14:tracePt t="16970" x="4768850" y="1893888"/>
          <p14:tracePt t="16985" x="4830763" y="1919288"/>
          <p14:tracePt t="16985" x="4867275" y="1928813"/>
          <p14:tracePt t="17005" x="4894263" y="1928813"/>
          <p14:tracePt t="17017" x="4965700" y="1955800"/>
          <p14:tracePt t="17037" x="4991100" y="1955800"/>
          <p14:tracePt t="17051" x="5018088" y="1973263"/>
          <p14:tracePt t="17069" x="5018088" y="1965325"/>
          <p14:tracePt t="17336" x="4991100" y="1938338"/>
          <p14:tracePt t="17343" x="4983163" y="1911350"/>
          <p14:tracePt t="17351" x="4956175" y="1822450"/>
          <p14:tracePt t="17368" x="4902200" y="1660525"/>
          <p14:tracePt t="17385" x="4857750" y="1509713"/>
          <p14:tracePt t="17401" x="4786313" y="1322388"/>
          <p14:tracePt t="17417" x="4697413" y="1125538"/>
          <p14:tracePt t="17437" x="4643438" y="1027113"/>
          <p14:tracePt t="17452" x="4562475" y="955675"/>
          <p14:tracePt t="17468" x="4465638" y="893763"/>
          <p14:tracePt t="17484" x="4330700" y="866775"/>
          <p14:tracePt t="17501" x="4251325" y="866775"/>
          <p14:tracePt t="17517" x="4160838" y="866775"/>
          <p14:tracePt t="17534" x="4071938" y="938213"/>
          <p14:tracePt t="17551" x="4000500" y="1017588"/>
          <p14:tracePt t="17567" x="3965575" y="1098550"/>
          <p14:tracePt t="17585" x="3919538" y="1187450"/>
          <p14:tracePt t="17602" x="3911600" y="1295400"/>
          <p14:tracePt t="17617" x="3911600" y="1393825"/>
          <p14:tracePt t="17617" x="3911600" y="1428750"/>
          <p14:tracePt t="17637" x="3911600" y="1509713"/>
          <p14:tracePt t="17652" x="3911600" y="1571625"/>
          <p14:tracePt t="17667" x="3946525" y="1633538"/>
          <p14:tracePt t="17685" x="4000500" y="1697038"/>
          <p14:tracePt t="17700" x="4071938" y="1768475"/>
          <p14:tracePt t="17718" x="4170363" y="1822450"/>
          <p14:tracePt t="17734" x="4357688" y="1893888"/>
          <p14:tracePt t="17754" x="4438650" y="1901825"/>
          <p14:tracePt t="17767" x="4527550" y="1919288"/>
          <p14:tracePt t="17785" x="4589463" y="1919288"/>
          <p14:tracePt t="17801" x="4633913" y="1919288"/>
          <p14:tracePt t="17801" x="4679950" y="1911350"/>
          <p14:tracePt t="17821" x="4697413" y="1901825"/>
          <p14:tracePt t="17833" x="4741863" y="1893888"/>
          <p14:tracePt t="17851" x="4759325" y="1866900"/>
          <p14:tracePt t="17868" x="4786313" y="1857375"/>
          <p14:tracePt t="17886" x="4795838" y="1857375"/>
          <p14:tracePt t="17900" x="4803775" y="1847850"/>
          <p14:tracePt t="17900" x="4803775" y="1839913"/>
          <p14:tracePt t="17921" x="4813300" y="1839913"/>
          <p14:tracePt t="17950" x="4813300" y="1830388"/>
          <p14:tracePt t="17966" x="4813300" y="1839913"/>
          <p14:tracePt t="18081" x="4813300" y="1847850"/>
          <p14:tracePt t="18089" x="4813300" y="1874838"/>
          <p14:tracePt t="18100" x="4822825" y="1901825"/>
          <p14:tracePt t="18117" x="4848225" y="1955800"/>
          <p14:tracePt t="18117" x="4875213" y="1990725"/>
          <p14:tracePt t="18135" x="4929188" y="2044700"/>
          <p14:tracePt t="18152" x="4991100" y="2108200"/>
          <p14:tracePt t="18167" x="5054600" y="2160588"/>
          <p14:tracePt t="18185" x="5108575" y="2197100"/>
          <p14:tracePt t="18200" x="5143500" y="2224088"/>
          <p14:tracePt t="18200" x="5160963" y="2232025"/>
          <p14:tracePt t="18220" x="5170488" y="2232025"/>
          <p14:tracePt t="18233" x="5180013" y="2251075"/>
          <p14:tracePt t="18255" x="5205413" y="2251075"/>
          <p14:tracePt t="18268" x="5197475" y="2251075"/>
          <p14:tracePt t="18512" x="5180013" y="2251075"/>
          <p14:tracePt t="18520" x="5143500" y="2232025"/>
          <p14:tracePt t="18537" x="5081588" y="2197100"/>
          <p14:tracePt t="18551" x="5027613" y="2098675"/>
          <p14:tracePt t="18568" x="4929188" y="1965325"/>
          <p14:tracePt t="18584" x="4803775" y="1724025"/>
          <p14:tracePt t="18600" x="4724400" y="1581150"/>
          <p14:tracePt t="18617" x="4608513" y="1428750"/>
          <p14:tracePt t="18634" x="4483100" y="1303338"/>
          <p14:tracePt t="18651" x="4384675" y="1231900"/>
          <p14:tracePt t="18667" x="4303713" y="1179513"/>
          <p14:tracePt t="18685" x="4241800" y="1169988"/>
          <p14:tracePt t="18700" x="4197350" y="1152525"/>
          <p14:tracePt t="18700" x="4170363" y="1152525"/>
          <p14:tracePt t="18721" x="4133850" y="1152525"/>
          <p14:tracePt t="18733" x="4062413" y="1179513"/>
          <p14:tracePt t="18753" x="4037013" y="1204913"/>
          <p14:tracePt t="18767" x="4000500" y="1258888"/>
          <p14:tracePt t="18785" x="3990975" y="1322388"/>
          <p14:tracePt t="18800" x="3983038" y="1419225"/>
          <p14:tracePt t="18817" x="3983038" y="1490663"/>
          <p14:tracePt t="18834" x="3990975" y="1581150"/>
          <p14:tracePt t="18851" x="4062413" y="1633538"/>
          <p14:tracePt t="18867" x="4170363" y="1679575"/>
          <p14:tracePt t="18883" x="4286250" y="1704975"/>
          <p14:tracePt t="18900" x="4456113" y="1714500"/>
          <p14:tracePt t="18917" x="4625975" y="1714500"/>
          <p14:tracePt t="18917" x="4705350" y="1714500"/>
          <p14:tracePt t="18937" x="4776788" y="1714500"/>
          <p14:tracePt t="18949" x="5027613" y="1697038"/>
          <p14:tracePt t="18969" x="5180013" y="1679575"/>
          <p14:tracePt t="18985" x="5303838" y="1660525"/>
          <p14:tracePt t="19002" x="5411788" y="1660525"/>
          <p14:tracePt t="19017" x="5527675" y="1670050"/>
          <p14:tracePt t="19034" x="5697538" y="1731963"/>
          <p14:tracePt t="19051" x="5813425" y="1768475"/>
          <p14:tracePt t="19067" x="5902325" y="1812925"/>
          <p14:tracePt t="19084" x="6000750" y="1866900"/>
          <p14:tracePt t="19100" x="6054725" y="1901825"/>
          <p14:tracePt t="19117" x="6099175" y="1928813"/>
          <p14:tracePt t="19134" x="6134100" y="1955800"/>
          <p14:tracePt t="19134" x="6143625" y="1965325"/>
          <p14:tracePt t="19152" x="6153150" y="1973263"/>
          <p14:tracePt t="19167" x="6180138" y="1973263"/>
          <p14:tracePt t="19458" x="6188075" y="1973263"/>
          <p14:tracePt t="19466" x="6224588" y="1973263"/>
          <p14:tracePt t="19473" x="6251575" y="1965325"/>
          <p14:tracePt t="19483" x="6357938" y="1928813"/>
          <p14:tracePt t="19501" x="6465888" y="1919288"/>
          <p14:tracePt t="19517" x="6589713" y="1901825"/>
          <p14:tracePt t="19517" x="6643688" y="1901825"/>
          <p14:tracePt t="19536" x="6715125" y="1901825"/>
          <p14:tracePt t="19549" x="6965950" y="1901825"/>
          <p14:tracePt t="19568" x="7116763" y="1911350"/>
          <p14:tracePt t="19584" x="7251700" y="1938338"/>
          <p14:tracePt t="19602" x="7367588" y="1982788"/>
          <p14:tracePt t="19617" x="7500938" y="2036763"/>
          <p14:tracePt t="19637" x="7554913" y="2062163"/>
          <p14:tracePt t="19649" x="7697788" y="2152650"/>
          <p14:tracePt t="19669" x="7759700" y="2197100"/>
          <p14:tracePt t="19684" x="7823200" y="2251075"/>
          <p14:tracePt t="19700" x="7875588" y="2322513"/>
          <p14:tracePt t="19718" x="7912100" y="2366963"/>
          <p14:tracePt t="19734" x="7966075" y="2401888"/>
          <p14:tracePt t="19734" x="7974013" y="2428875"/>
          <p14:tracePt t="19754" x="8018463" y="2482850"/>
          <p14:tracePt t="19767" x="8037513" y="2509838"/>
          <p14:tracePt t="19784" x="8054975" y="2544763"/>
          <p14:tracePt t="19800" x="8081963" y="2581275"/>
          <p14:tracePt t="19800" x="8089900" y="2598738"/>
          <p14:tracePt t="19820" x="8099425" y="2625725"/>
          <p14:tracePt t="19832" x="8126413" y="2670175"/>
          <p14:tracePt t="19853" x="8126413" y="2687638"/>
          <p14:tracePt t="19868" x="8134350" y="2697163"/>
          <p14:tracePt t="19883" x="8126413" y="2697163"/>
          <p14:tracePt t="20221" x="8099425" y="2697163"/>
          <p14:tracePt t="20227" x="8089900" y="2697163"/>
          <p14:tracePt t="20236" x="8045450" y="2697163"/>
          <p14:tracePt t="20253" x="7983538" y="2705100"/>
          <p14:tracePt t="20267" x="7920038" y="2732088"/>
          <p14:tracePt t="20285" x="7840663" y="2786063"/>
          <p14:tracePt t="20300" x="7715250" y="2874963"/>
          <p14:tracePt t="20317" x="7545388" y="3036888"/>
          <p14:tracePt t="20333" x="7394575" y="3170238"/>
          <p14:tracePt t="20333" x="7331075" y="3232150"/>
          <p14:tracePt t="20351" x="7180263" y="3384550"/>
          <p14:tracePt t="20367" x="7000875" y="3544888"/>
          <p14:tracePt t="20383" x="6848475" y="3741738"/>
          <p14:tracePt t="20400" x="6616700" y="3965575"/>
          <p14:tracePt t="20416" x="6438900" y="4160838"/>
          <p14:tracePt t="20416" x="6357938" y="4241800"/>
          <p14:tracePt t="20437" x="6242050" y="4340225"/>
          <p14:tracePt t="20449" x="6072188" y="4510088"/>
          <p14:tracePt t="20469" x="5983288" y="4598988"/>
          <p14:tracePt t="20483" x="5946775" y="4643438"/>
          <p14:tracePt t="20501" x="5929313" y="4660900"/>
          <p14:tracePt t="20516" x="5902325" y="4660900"/>
          <p14:tracePt t="20821" x="5875338" y="4660900"/>
          <p14:tracePt t="20827" x="5840413" y="4643438"/>
          <p14:tracePt t="20835" x="5786438" y="4625975"/>
          <p14:tracePt t="20849" x="5562600" y="4518025"/>
          <p14:tracePt t="20867" x="5330825" y="4411663"/>
          <p14:tracePt t="20885" x="5116513" y="4303713"/>
          <p14:tracePt t="20900" x="4929188" y="4179888"/>
          <p14:tracePt t="20918" x="4759325" y="4044950"/>
          <p14:tracePt t="20918" x="4679950" y="4010025"/>
          <p14:tracePt t="20936" x="4589463" y="3938588"/>
          <p14:tracePt t="20949" x="4446588" y="3867150"/>
          <p14:tracePt t="20968" x="4367213" y="3840163"/>
          <p14:tracePt t="20983" x="4322763" y="3830638"/>
          <p14:tracePt t="21001" x="4286250" y="3830638"/>
          <p14:tracePt t="21017" x="4268788" y="3822700"/>
          <p14:tracePt t="21017" x="4259263" y="3822700"/>
          <p14:tracePt t="21036" x="4251325" y="3822700"/>
          <p14:tracePt t="21050" x="4224338" y="3822700"/>
          <p14:tracePt t="21305" x="4205288" y="3822700"/>
          <p14:tracePt t="21312" x="4160838" y="3822700"/>
          <p14:tracePt t="21320" x="4125913" y="3803650"/>
          <p14:tracePt t="21332" x="4044950" y="3795713"/>
          <p14:tracePt t="21332" x="3990975" y="3795713"/>
          <p14:tracePt t="21351" x="3884613" y="3768725"/>
          <p14:tracePt t="21367" x="3776663" y="3751263"/>
          <p14:tracePt t="21383" x="3660775" y="3724275"/>
          <p14:tracePt t="21399" x="3571875" y="3714750"/>
          <p14:tracePt t="21416" x="3490913" y="3697288"/>
          <p14:tracePt t="21433" x="3429000" y="3697288"/>
          <p14:tracePt t="21433" x="3411538" y="3687763"/>
          <p14:tracePt t="21453" x="3375025" y="3687763"/>
          <p14:tracePt t="21467" x="3340100" y="3687763"/>
          <p14:tracePt t="21484" x="3322638" y="3687763"/>
          <p14:tracePt t="21500" x="3303588" y="3687763"/>
          <p14:tracePt t="21500" x="3276600" y="3687763"/>
          <p14:tracePt t="21519" x="3268663" y="3679825"/>
          <p14:tracePt t="21532" x="3232150" y="3679825"/>
          <p14:tracePt t="21552" x="3197225" y="3660775"/>
          <p14:tracePt t="21567" x="3179763" y="3660775"/>
          <p14:tracePt t="21585" x="3143250" y="3660775"/>
          <p14:tracePt t="21600" x="3098800" y="3652838"/>
          <p14:tracePt t="21616" x="3054350" y="3652838"/>
          <p14:tracePt t="21633" x="3009900" y="3652838"/>
          <p14:tracePt t="21650" x="2965450" y="3652838"/>
          <p14:tracePt t="21668" x="2938463" y="3652838"/>
          <p14:tracePt t="21683" x="2911475" y="3652838"/>
          <p14:tracePt t="21701" x="2901950" y="3652838"/>
          <p14:tracePt t="21715" x="2884488" y="3652838"/>
          <p14:tracePt t="21736" x="2874963" y="3652838"/>
          <p14:tracePt t="21750" x="2867025" y="3652838"/>
          <p14:tracePt t="21774" x="2867025" y="3670300"/>
          <p14:tracePt t="21782" x="2874963" y="3670300"/>
          <p14:tracePt t="21922" x="2884488" y="3670300"/>
          <p14:tracePt t="21927" x="2911475" y="3670300"/>
          <p14:tracePt t="21936" x="2928938" y="3670300"/>
          <p14:tracePt t="21949" x="3027363" y="3670300"/>
          <p14:tracePt t="21967" x="3089275" y="3670300"/>
          <p14:tracePt t="21985" x="3170238" y="3670300"/>
          <p14:tracePt t="22000" x="3241675" y="3660775"/>
          <p14:tracePt t="22017" x="3322638" y="3660775"/>
          <p14:tracePt t="22033" x="3394075" y="3660775"/>
          <p14:tracePt t="22033" x="3419475" y="3652838"/>
          <p14:tracePt t="22051" x="3482975" y="3652838"/>
          <p14:tracePt t="22067" x="3544888" y="3652838"/>
          <p14:tracePt t="22083" x="3589338" y="3652838"/>
          <p14:tracePt t="22100" x="3633788" y="3652838"/>
          <p14:tracePt t="22116" x="3679825" y="3652838"/>
          <p14:tracePt t="22133" x="3724275" y="3652838"/>
          <p14:tracePt t="22149" x="3776663" y="3652838"/>
          <p14:tracePt t="22169" x="3830638" y="3652838"/>
          <p14:tracePt t="22183" x="3875088" y="3652838"/>
          <p14:tracePt t="22201" x="3911600" y="3652838"/>
          <p14:tracePt t="22216" x="3956050" y="3660775"/>
          <p14:tracePt t="22216" x="3973513" y="3660775"/>
          <p14:tracePt t="22237" x="4017963" y="3679825"/>
          <p14:tracePt t="22249" x="4071938" y="3687763"/>
          <p14:tracePt t="22268" x="4116388" y="3697288"/>
          <p14:tracePt t="22283" x="4133850" y="3697288"/>
          <p14:tracePt t="22302" x="4152900" y="3705225"/>
          <p14:tracePt t="22315" x="4179888" y="3705225"/>
          <p14:tracePt t="22315" x="4187825" y="3705225"/>
          <p14:tracePt t="22336" x="4197350" y="3705225"/>
          <p14:tracePt t="22350" x="4187825" y="3705225"/>
          <p14:tracePt t="22658" x="4160838" y="3705225"/>
          <p14:tracePt t="22666" x="4133850" y="3705225"/>
          <p14:tracePt t="22674" x="4098925" y="3697288"/>
          <p14:tracePt t="22682" x="4010025" y="3679825"/>
          <p14:tracePt t="22700" x="3894138" y="3652838"/>
          <p14:tracePt t="22716" x="3776663" y="3625850"/>
          <p14:tracePt t="22716" x="3724275" y="3625850"/>
          <p14:tracePt t="22736" x="3670300" y="3608388"/>
          <p14:tracePt t="22749" x="3554413" y="3598863"/>
          <p14:tracePt t="22768" x="3482975" y="3598863"/>
          <p14:tracePt t="22783" x="3419475" y="3598863"/>
          <p14:tracePt t="22802" x="3357563" y="3598863"/>
          <p14:tracePt t="22817" x="3295650" y="3598863"/>
          <p14:tracePt t="22817" x="3276600" y="3598863"/>
          <p14:tracePt t="22836" x="3251200" y="3598863"/>
          <p14:tracePt t="22848" x="3179763" y="3598863"/>
          <p14:tracePt t="22868" x="3133725" y="3616325"/>
          <p14:tracePt t="22883" x="3089275" y="3633788"/>
          <p14:tracePt t="22899" x="3054350" y="3652838"/>
          <p14:tracePt t="22916" x="3017838" y="3670300"/>
          <p14:tracePt t="22933" x="2990850" y="3679825"/>
          <p14:tracePt t="22933" x="2965450" y="3705225"/>
          <p14:tracePt t="22952" x="2928938" y="3705225"/>
          <p14:tracePt t="22967" x="2884488" y="3714750"/>
          <p14:tracePt t="22984" x="2847975" y="3724275"/>
          <p14:tracePt t="22999" x="2803525" y="3741738"/>
          <p14:tracePt t="23017" x="2759075" y="3741738"/>
          <p14:tracePt t="23033" x="2705100" y="3751263"/>
          <p14:tracePt t="23033" x="2687638" y="3759200"/>
          <p14:tracePt t="23053" x="2679700" y="3759200"/>
          <p14:tracePt t="23065" x="2643188" y="3768725"/>
          <p14:tracePt t="23085" x="2633663" y="3768725"/>
          <p14:tracePt t="23098" x="2625725" y="3768725"/>
          <p14:tracePt t="23116" x="2616200" y="3768725"/>
          <p14:tracePt t="23132" x="2608263" y="3768725"/>
          <p14:tracePt t="23150" x="2589213" y="3768725"/>
          <p14:tracePt t="23207" x="2581275" y="3768725"/>
          <p14:tracePt t="23235" x="2571750" y="3768725"/>
          <p14:tracePt t="23258" x="2571750" y="3759200"/>
          <p14:tracePt t="23274" x="2571750" y="3751263"/>
          <p14:tracePt t="23281" x="2562225" y="3741738"/>
          <p14:tracePt t="23289" x="2562225" y="3732213"/>
          <p14:tracePt t="23298" x="2544763" y="3697288"/>
          <p14:tracePt t="23316" x="2544763" y="3679825"/>
          <p14:tracePt t="23316" x="2527300" y="3652838"/>
          <p14:tracePt t="23336" x="2527300" y="3643313"/>
          <p14:tracePt t="23349" x="2517775" y="3616325"/>
          <p14:tracePt t="23368" x="2509838" y="3589338"/>
          <p14:tracePt t="23383" x="2509838" y="3571875"/>
          <p14:tracePt t="23400" x="2500313" y="3554413"/>
          <p14:tracePt t="23416" x="2500313" y="3544888"/>
          <p14:tracePt t="23431" x="2500313" y="3536950"/>
          <p14:tracePt t="23448" x="2490788" y="3527425"/>
          <p14:tracePt t="23467" x="2490788" y="3509963"/>
          <p14:tracePt t="23482" x="2490788" y="3500438"/>
          <p14:tracePt t="23512" x="2482850" y="3500438"/>
          <p14:tracePt t="23527" x="2482850" y="3490913"/>
          <p14:tracePt t="23535" x="2482850" y="3482975"/>
          <p14:tracePt t="23558" x="2473325" y="3482975"/>
          <p14:tracePt t="23574" x="2473325" y="3473450"/>
          <p14:tracePt t="23582" x="2455863" y="3465513"/>
          <p14:tracePt t="23604" x="2455863" y="3455988"/>
          <p14:tracePt t="23620" x="2446338" y="3455988"/>
          <p14:tracePt t="23632" x="2446338" y="3429000"/>
          <p14:tracePt t="23632" x="2446338" y="3419475"/>
          <p14:tracePt t="23651" x="2438400" y="3411538"/>
          <p14:tracePt t="23666" x="2428875" y="3402013"/>
          <p14:tracePt t="23682" x="2428875" y="3394075"/>
          <p14:tracePt t="23704" x="2419350" y="3394075"/>
          <p14:tracePt t="23715" x="2419350" y="3384550"/>
          <p14:tracePt t="23733" x="2419350" y="3367088"/>
          <p14:tracePt t="23766" x="2419350" y="3357563"/>
          <p14:tracePt t="24066" x="2419350" y="3348038"/>
          <p14:tracePt t="24182" x="2428875" y="3348038"/>
          <p14:tracePt t="24312" x="2438400" y="3348038"/>
          <p14:tracePt t="24320" x="2455863" y="3348038"/>
          <p14:tracePt t="24331" x="2482850" y="3357563"/>
          <p14:tracePt t="24349" x="2517775" y="3375025"/>
          <p14:tracePt t="24349" x="2517775" y="3384550"/>
          <p14:tracePt t="24367" x="2536825" y="3394075"/>
          <p14:tracePt t="24382" x="2571750" y="3411538"/>
          <p14:tracePt t="24399" x="2581275" y="3429000"/>
          <p14:tracePt t="24416" x="2598738" y="3438525"/>
          <p14:tracePt t="24432" x="2625725" y="3438525"/>
          <p14:tracePt t="24432" x="2643188" y="3446463"/>
          <p14:tracePt t="24452" x="2660650" y="3455988"/>
          <p14:tracePt t="24467" x="2697163" y="3465513"/>
          <p14:tracePt t="24484" x="2724150" y="3473450"/>
          <p14:tracePt t="24498" x="2759075" y="3473450"/>
          <p14:tracePt t="24517" x="2795588" y="3490913"/>
          <p14:tracePt t="24532" x="2813050" y="3500438"/>
          <p14:tracePt t="24549" x="2830513" y="3500438"/>
          <p14:tracePt t="24549" x="2840038" y="3500438"/>
          <p14:tracePt t="24567" x="2874963" y="3509963"/>
          <p14:tracePt t="24582" x="2894013" y="3509963"/>
          <p14:tracePt t="24599" x="2911475" y="3517900"/>
          <p14:tracePt t="24615" x="2938463" y="3527425"/>
          <p14:tracePt t="24632" x="2955925" y="3527425"/>
          <p14:tracePt t="24649" x="2965450" y="3536950"/>
          <p14:tracePt t="24665" x="2973388" y="3536950"/>
          <p14:tracePt t="24681" x="2990850" y="3554413"/>
          <p14:tracePt t="24697" x="3000375" y="3554413"/>
          <p14:tracePt t="24715" x="3000375" y="3544888"/>
          <p14:tracePt t="25151" x="2982913" y="3544888"/>
          <p14:tracePt t="25158" x="2982913" y="3536950"/>
          <p14:tracePt t="25166" x="2965450" y="3527425"/>
          <p14:tracePt t="25184" x="2946400" y="3517900"/>
          <p14:tracePt t="25199" x="2928938" y="3509963"/>
          <p14:tracePt t="25217" x="2901950" y="3500438"/>
          <p14:tracePt t="25232" x="2884488" y="3490913"/>
          <p14:tracePt t="25232" x="2874963" y="3473450"/>
          <p14:tracePt t="25253" x="2867025" y="3465513"/>
          <p14:tracePt t="25266" x="2847975" y="3446463"/>
          <p14:tracePt t="25283" x="2822575" y="3438525"/>
          <p14:tracePt t="25298" x="2803525" y="3429000"/>
          <p14:tracePt t="25316" x="2786063" y="3402013"/>
          <p14:tracePt t="25332" x="2776538" y="3384550"/>
          <p14:tracePt t="25332" x="2751138" y="3375025"/>
          <p14:tracePt t="25353" x="2751138" y="3367088"/>
          <p14:tracePt t="25365" x="2705100" y="3340100"/>
          <p14:tracePt t="25384" x="2697163" y="3322638"/>
          <p14:tracePt t="25400" x="2679700" y="3286125"/>
          <p14:tracePt t="25417" x="2670175" y="3276600"/>
          <p14:tracePt t="25431" x="2660650" y="3259138"/>
          <p14:tracePt t="25449" x="2643188" y="3251200"/>
          <p14:tracePt t="25465" x="2643188" y="3241675"/>
          <p14:tracePt t="25482" x="2643188" y="3232150"/>
          <p14:tracePt t="25536" x="2643188" y="3214688"/>
          <p14:tracePt t="25558" x="2652713" y="3214688"/>
          <p14:tracePt t="25566" x="2660650" y="3214688"/>
          <p14:tracePt t="25574" x="2670175" y="3205163"/>
          <p14:tracePt t="25582" x="2697163" y="3197225"/>
          <p14:tracePt t="25601" x="2732088" y="3187700"/>
          <p14:tracePt t="25616" x="2751138" y="3187700"/>
          <p14:tracePt t="25634" x="2759075" y="3179763"/>
          <p14:tracePt t="25648" x="2776538" y="3179763"/>
          <p14:tracePt t="25665" x="2786063" y="3170238"/>
          <p14:tracePt t="25682" x="2786063" y="3152775"/>
          <p14:tracePt t="25698" x="2795588" y="3143250"/>
          <p14:tracePt t="25717" x="2795588" y="3133725"/>
          <p14:tracePt t="25743" x="2803525" y="3133725"/>
          <p14:tracePt t="25797" x="2803525" y="3125788"/>
          <p14:tracePt t="25804" x="2813050" y="3125788"/>
          <p14:tracePt t="25815" x="2830513" y="3125788"/>
          <p14:tracePt t="25832" x="2874963" y="3125788"/>
          <p14:tracePt t="25832" x="2894013" y="3125788"/>
          <p14:tracePt t="25852" x="2911475" y="3125788"/>
          <p14:tracePt t="25864" x="3000375" y="3143250"/>
          <p14:tracePt t="25884" x="3044825" y="3179763"/>
          <p14:tracePt t="25899" x="3108325" y="3224213"/>
          <p14:tracePt t="25915" x="3170238" y="3276600"/>
          <p14:tracePt t="25932" x="3241675" y="3348038"/>
          <p14:tracePt t="25949" x="3303588" y="3411538"/>
          <p14:tracePt t="25949" x="3348038" y="3438525"/>
          <p14:tracePt t="25968" x="3411538" y="3509963"/>
          <p14:tracePt t="25982" x="3482975" y="3571875"/>
          <p14:tracePt t="25999" x="3544888" y="3643313"/>
          <p14:tracePt t="26015" x="3598863" y="3705225"/>
          <p14:tracePt t="26033" x="3652838" y="3768725"/>
          <p14:tracePt t="26048" x="3714750" y="3857625"/>
          <p14:tracePt t="26068" x="3751263" y="3911600"/>
          <p14:tracePt t="26082" x="3768725" y="3956050"/>
          <p14:tracePt t="26099" x="3786188" y="3990975"/>
          <p14:tracePt t="26115" x="3795713" y="4010025"/>
          <p14:tracePt t="26132" x="3803650" y="4037013"/>
          <p14:tracePt t="26149" x="3822700" y="4044950"/>
          <p14:tracePt t="26165" x="3822700" y="4054475"/>
          <p14:tracePt t="26181" x="3813175" y="4054475"/>
          <p14:tracePt t="26489" x="3803650" y="4054475"/>
          <p14:tracePt t="26498" x="3795713" y="4044950"/>
          <p14:tracePt t="26504" x="3786188" y="4027488"/>
          <p14:tracePt t="26515" x="3759200" y="3956050"/>
          <p14:tracePt t="26532" x="3714750" y="3840163"/>
          <p14:tracePt t="26548" x="3670300" y="3687763"/>
          <p14:tracePt t="26548" x="3652838" y="3608388"/>
          <p14:tracePt t="26566" x="3625850" y="3411538"/>
          <p14:tracePt t="26582" x="3608388" y="3276600"/>
          <p14:tracePt t="26598" x="3589338" y="3170238"/>
          <p14:tracePt t="26615" x="3581400" y="3089275"/>
          <p14:tracePt t="26632" x="3581400" y="3017838"/>
          <p14:tracePt t="26632" x="3581400" y="2990850"/>
          <p14:tracePt t="26651" x="3581400" y="2955925"/>
          <p14:tracePt t="26664" x="3581400" y="2911475"/>
          <p14:tracePt t="26684" x="3581400" y="2894013"/>
          <p14:tracePt t="26697" x="3581400" y="2884488"/>
          <p14:tracePt t="26720" x="3581400" y="2867025"/>
          <p14:tracePt t="26736" x="3581400" y="2857500"/>
          <p14:tracePt t="26775" x="3589338" y="2857500"/>
          <p14:tracePt t="26920" x="3616325" y="2857500"/>
          <p14:tracePt t="26927" x="3633788" y="2857500"/>
          <p14:tracePt t="26935" x="3660775" y="2857500"/>
          <p14:tracePt t="26948" x="3724275" y="2874963"/>
          <p14:tracePt t="26948" x="3759200" y="2894013"/>
          <p14:tracePt t="26966" x="3822700" y="2911475"/>
          <p14:tracePt t="26983" x="3902075" y="2955925"/>
          <p14:tracePt t="26998" x="3965575" y="2990850"/>
          <p14:tracePt t="27016" x="4044950" y="3036888"/>
          <p14:tracePt t="27032" x="4116388" y="3071813"/>
          <p14:tracePt t="27049" x="4179888" y="3098800"/>
          <p14:tracePt t="27065" x="4276725" y="3160713"/>
          <p14:tracePt t="27084" x="4330700" y="3205163"/>
          <p14:tracePt t="27099" x="4384675" y="3241675"/>
          <p14:tracePt t="27117" x="4411663" y="3259138"/>
          <p14:tracePt t="27132" x="4446588" y="3286125"/>
          <p14:tracePt t="27149" x="4456113" y="3295650"/>
          <p14:tracePt t="27164" x="4465638" y="3303588"/>
          <p14:tracePt t="27181" x="4473575" y="3313113"/>
          <p14:tracePt t="31601" x="4465638" y="3322638"/>
          <p14:tracePt t="31835" x="4438650" y="3348038"/>
          <p14:tracePt t="31843" x="4411663" y="3357563"/>
          <p14:tracePt t="31850" x="4402138" y="3375025"/>
          <p14:tracePt t="31863" x="4367213" y="3411538"/>
          <p14:tracePt t="31863" x="4357688" y="3419475"/>
          <p14:tracePt t="31882" x="4330700" y="3490913"/>
          <p14:tracePt t="31898" x="4330700" y="3554413"/>
          <p14:tracePt t="31914" x="4330700" y="3643313"/>
          <p14:tracePt t="31930" x="4330700" y="3724275"/>
          <p14:tracePt t="31947" x="4348163" y="3813175"/>
          <p14:tracePt t="31964" x="4419600" y="3911600"/>
          <p14:tracePt t="31980" x="4572000" y="4125913"/>
          <p14:tracePt t="31999" x="4705350" y="4295775"/>
          <p14:tracePt t="32014" x="4867275" y="4491038"/>
          <p14:tracePt t="32033" x="5062538" y="4670425"/>
          <p14:tracePt t="32047" x="5330825" y="4929188"/>
          <p14:tracePt t="32067" x="5394325" y="5000625"/>
          <p14:tracePt t="32080" x="5537200" y="5126038"/>
          <p14:tracePt t="32099" x="5572125" y="5180013"/>
          <p14:tracePt t="32114" x="5608638" y="5197475"/>
          <p14:tracePt t="32131" x="5616575" y="5197475"/>
          <p14:tracePt t="32498" x="5634038" y="5197475"/>
          <p14:tracePt t="32504" x="5643563" y="5197475"/>
          <p14:tracePt t="32513" x="5670550" y="5197475"/>
          <p14:tracePt t="32531" x="5732463" y="5214938"/>
          <p14:tracePt t="32547" x="5795963" y="5224463"/>
          <p14:tracePt t="32565" x="5875338" y="5251450"/>
          <p14:tracePt t="32580" x="6010275" y="5295900"/>
          <p14:tracePt t="32599" x="6089650" y="5295900"/>
          <p14:tracePt t="32614" x="6153150" y="5303838"/>
          <p14:tracePt t="32631" x="6180138" y="5313363"/>
          <p14:tracePt t="32647" x="6197600" y="5313363"/>
          <p14:tracePt t="32647" x="6215063" y="5313363"/>
          <p14:tracePt t="32667" x="6224588" y="5313363"/>
          <p14:tracePt t="32690" x="6232525" y="5313363"/>
          <p14:tracePt t="32698" x="6242050" y="5313363"/>
          <p14:tracePt t="32720" x="6251575" y="5313363"/>
          <p14:tracePt t="32744" x="6259513" y="5313363"/>
          <p14:tracePt t="32766" x="6269038" y="5313363"/>
          <p14:tracePt t="32797" x="6286500" y="5313363"/>
          <p14:tracePt t="32828" x="6296025" y="5313363"/>
          <p14:tracePt t="32859" x="6303963" y="5313363"/>
          <p14:tracePt t="32881" x="6303963" y="5303838"/>
          <p14:tracePt t="32889" x="6313488" y="5276850"/>
          <p14:tracePt t="32897" x="6323013" y="5259388"/>
          <p14:tracePt t="32914" x="6348413" y="5214938"/>
          <p14:tracePt t="32931" x="6348413" y="5180013"/>
          <p14:tracePt t="32946" x="6357938" y="5133975"/>
          <p14:tracePt t="32963" x="6357938" y="5089525"/>
          <p14:tracePt t="32963" x="6357938" y="5081588"/>
          <p14:tracePt t="32983" x="6357938" y="5054600"/>
          <p14:tracePt t="32997" x="6357938" y="5037138"/>
          <p14:tracePt t="33013" x="6357938" y="5027613"/>
          <p14:tracePt t="33029" x="6357938" y="5018088"/>
          <p14:tracePt t="33046" x="6357938" y="5000625"/>
          <p14:tracePt t="33063" x="6367463" y="4991100"/>
          <p14:tracePt t="33079" x="6367463" y="4965700"/>
          <p14:tracePt t="33098" x="6367463" y="4956175"/>
          <p14:tracePt t="33119" x="6367463" y="4946650"/>
          <p14:tracePt t="33129" x="6367463" y="4938713"/>
          <p14:tracePt t="33146" x="6367463" y="4929188"/>
          <p14:tracePt t="33166" x="6375400" y="4919663"/>
          <p14:tracePt t="33181" x="6375400" y="4911725"/>
          <p14:tracePt t="33196" x="6375400" y="4894263"/>
          <p14:tracePt t="33213" x="6375400" y="4884738"/>
          <p14:tracePt t="33232" x="6375400" y="4867275"/>
          <p14:tracePt t="33247" x="6375400" y="4857750"/>
          <p14:tracePt t="33263" x="6375400" y="4840288"/>
          <p14:tracePt t="33263" x="6375400" y="4830763"/>
          <p14:tracePt t="33282" x="6375400" y="4813300"/>
          <p14:tracePt t="33299" x="6375400" y="4795838"/>
          <p14:tracePt t="33313" x="6375400" y="4786313"/>
          <p14:tracePt t="33329" x="6357938" y="4776788"/>
          <p14:tracePt t="33346" x="6348413" y="4768850"/>
          <p14:tracePt t="33363" x="6330950" y="4768850"/>
          <p14:tracePt t="33380" x="6303963" y="4768850"/>
          <p14:tracePt t="33396" x="6286500" y="4768850"/>
          <p14:tracePt t="33413" x="6276975" y="4768850"/>
          <p14:tracePt t="33429" x="6269038" y="4768850"/>
          <p14:tracePt t="33446" x="6259513" y="4768850"/>
          <p14:tracePt t="33462" x="6242050" y="4786313"/>
          <p14:tracePt t="33462" x="6232525" y="4795838"/>
          <p14:tracePt t="33483" x="6232525" y="4822825"/>
          <p14:tracePt t="33483" x="6232525" y="4840288"/>
          <p14:tracePt t="33499" x="6232525" y="4884738"/>
          <p14:tracePt t="33516" x="6232525" y="4946650"/>
          <p14:tracePt t="33530" x="6232525" y="5027613"/>
          <p14:tracePt t="33547" x="6232525" y="5099050"/>
          <p14:tracePt t="33563" x="6242050" y="5160963"/>
          <p14:tracePt t="33580" x="6276975" y="5224463"/>
          <p14:tracePt t="33597" x="6296025" y="5259388"/>
          <p14:tracePt t="33613" x="6313488" y="5276850"/>
          <p14:tracePt t="33630" x="6340475" y="5295900"/>
          <p14:tracePt t="33646" x="6367463" y="5322888"/>
          <p14:tracePt t="33663" x="6411913" y="5330825"/>
          <p14:tracePt t="33680" x="6465888" y="5340350"/>
          <p14:tracePt t="33680" x="6500813" y="5357813"/>
          <p14:tracePt t="33698" x="6537325" y="5357813"/>
          <p14:tracePt t="33713" x="6581775" y="5357813"/>
          <p14:tracePt t="33733" x="6608763" y="5357813"/>
          <p14:tracePt t="33746" x="6643688" y="5357813"/>
          <p14:tracePt t="33764" x="6661150" y="5340350"/>
          <p14:tracePt t="33780" x="6705600" y="5313363"/>
          <p14:tracePt t="33798" x="6724650" y="5276850"/>
          <p14:tracePt t="33813" x="6751638" y="5232400"/>
          <p14:tracePt t="33831" x="6759575" y="5170488"/>
          <p14:tracePt t="33846" x="6759575" y="5089525"/>
          <p14:tracePt t="33864" x="6759575" y="5027613"/>
          <p14:tracePt t="33879" x="6759575" y="4973638"/>
          <p14:tracePt t="33879" x="6759575" y="4946650"/>
          <p14:tracePt t="33898" x="6759575" y="4902200"/>
          <p14:tracePt t="33913" x="6742113" y="4857750"/>
          <p14:tracePt t="33932" x="6715125" y="4830763"/>
          <p14:tracePt t="33946" x="6697663" y="4813300"/>
          <p14:tracePt t="33946" x="6688138" y="4803775"/>
          <p14:tracePt t="33966" x="6661150" y="4795838"/>
          <p14:tracePt t="33978" x="6643688" y="4786313"/>
          <p14:tracePt t="33996" x="6626225" y="4786313"/>
          <p14:tracePt t="34014" x="6616700" y="4786313"/>
          <p14:tracePt t="34029" x="6616700" y="4768850"/>
          <p14:tracePt t="34046" x="6608763" y="4768850"/>
          <p14:tracePt t="34298" x="6599238" y="4768850"/>
          <p14:tracePt t="34305" x="6581775" y="4768850"/>
          <p14:tracePt t="34313" x="6562725" y="4768850"/>
          <p14:tracePt t="34331" x="6537325" y="4768850"/>
          <p14:tracePt t="34346" x="6500813" y="4795838"/>
          <p14:tracePt t="34364" x="6456363" y="4857750"/>
          <p14:tracePt t="34380" x="6419850" y="4938713"/>
          <p14:tracePt t="34380" x="6394450" y="5000625"/>
          <p14:tracePt t="34399" x="6348413" y="5133975"/>
          <p14:tracePt t="34413" x="6276975" y="5340350"/>
          <p14:tracePt t="34432" x="6242050" y="5537200"/>
          <p14:tracePt t="34446" x="6224588" y="5732463"/>
          <p14:tracePt t="34464" x="6215063" y="5956300"/>
          <p14:tracePt t="34464" x="6215063" y="6054725"/>
          <p14:tracePt t="34483" x="6215063" y="6153150"/>
          <p14:tracePt t="34496" x="6215063" y="6419850"/>
          <p14:tracePt t="34514" x="6215063" y="6589713"/>
          <p14:tracePt t="34530" x="6215063" y="6715125"/>
          <p14:tracePt t="34547" x="6215063" y="6823075"/>
          <p14:tracePt t="34563" x="6215063" y="6848475"/>
          <p14:tracePt t="34579" x="6224588" y="6848475"/>
          <p14:tracePt t="34612" x="6224588" y="6831013"/>
          <p14:tracePt t="34882" x="6224588" y="6804025"/>
          <p14:tracePt t="34889" x="6224588" y="6751638"/>
          <p14:tracePt t="34897" x="6224588" y="6626225"/>
          <p14:tracePt t="34913" x="6224588" y="6438900"/>
          <p14:tracePt t="34929" x="6224588" y="6170613"/>
          <p14:tracePt t="34946" x="6242050" y="5929313"/>
          <p14:tracePt t="34963" x="6259513" y="5732463"/>
          <p14:tracePt t="34963" x="6259513" y="5661025"/>
          <p14:tracePt t="34983" x="6276975" y="5581650"/>
          <p14:tracePt t="34995" x="6286500" y="5411788"/>
          <p14:tracePt t="35014" x="6303963" y="5303838"/>
          <p14:tracePt t="35029" x="6330950" y="5205413"/>
          <p14:tracePt t="35049" x="6330950" y="5133975"/>
          <p14:tracePt t="35064" x="6340475" y="5018088"/>
          <p14:tracePt t="35082" x="6340475" y="4983163"/>
          <p14:tracePt t="35095" x="6340475" y="4894263"/>
          <p14:tracePt t="35114" x="6340475" y="4867275"/>
          <p14:tracePt t="35129" x="6340475" y="4840288"/>
          <p14:tracePt t="35146" x="6340475" y="4822825"/>
          <p14:tracePt t="35163" x="6340475" y="4813300"/>
          <p14:tracePt t="35179" x="6340475" y="4803775"/>
          <p14:tracePt t="35195" x="6340475" y="4795838"/>
          <p14:tracePt t="35228" x="6340475" y="4786313"/>
          <p14:tracePt t="35259" x="6340475" y="4768850"/>
          <p14:tracePt t="35390" x="6340475" y="4759325"/>
          <p14:tracePt t="35421" x="6330950" y="4759325"/>
          <p14:tracePt t="35443" x="6323013" y="4759325"/>
          <p14:tracePt t="35452" x="6323013" y="4751388"/>
          <p14:tracePt t="35466" x="6313488" y="4751388"/>
          <p14:tracePt t="35479" x="6296025" y="4751388"/>
          <p14:tracePt t="35498" x="6276975" y="4741863"/>
          <p14:tracePt t="35513" x="6259513" y="4741863"/>
          <p14:tracePt t="35529" x="6251575" y="4741863"/>
          <p14:tracePt t="35559" x="6242050" y="4741863"/>
          <p14:tracePt t="35612" x="6232525" y="4741863"/>
          <p14:tracePt t="35643" x="6224588" y="4741863"/>
          <p14:tracePt t="35666" x="6205538" y="4741863"/>
          <p14:tracePt t="35689" x="6197600" y="4741863"/>
          <p14:tracePt t="35705" x="6188075" y="4741863"/>
          <p14:tracePt t="35728" x="6180138" y="4741863"/>
          <p14:tracePt t="35751" x="6170613" y="4741863"/>
          <p14:tracePt t="35774" x="6170613" y="4751388"/>
          <p14:tracePt t="35797" x="6161088" y="4751388"/>
          <p14:tracePt t="35804" x="6161088" y="4759325"/>
          <p14:tracePt t="35828" x="6153150" y="4759325"/>
          <p14:tracePt t="35835" x="6153150" y="4776788"/>
          <p14:tracePt t="35845" x="6153150" y="4786313"/>
          <p14:tracePt t="35866" x="6153150" y="4795838"/>
          <p14:tracePt t="35879" x="6134100" y="4803775"/>
          <p14:tracePt t="35896" x="6134100" y="4830763"/>
          <p14:tracePt t="35913" x="6134100" y="4867275"/>
          <p14:tracePt t="35931" x="6134100" y="4884738"/>
          <p14:tracePt t="35947" x="6134100" y="4911725"/>
          <p14:tracePt t="35947" x="6134100" y="4919663"/>
          <p14:tracePt t="35967" x="6134100" y="4929188"/>
          <p14:tracePt t="35978" x="6134100" y="4946650"/>
          <p14:tracePt t="35978" x="6134100" y="4956175"/>
          <p14:tracePt t="35997" x="6153150" y="4973638"/>
          <p14:tracePt t="36014" x="6161088" y="4991100"/>
          <p14:tracePt t="36029" x="6197600" y="5010150"/>
          <p14:tracePt t="36047" x="6215063" y="5018088"/>
          <p14:tracePt t="36063" x="6242050" y="5027613"/>
          <p14:tracePt t="36063" x="6251575" y="5037138"/>
          <p14:tracePt t="36082" x="6269038" y="5037138"/>
          <p14:tracePt t="36095" x="6286500" y="5054600"/>
          <p14:tracePt t="36115" x="6303963" y="5054600"/>
          <p14:tracePt t="36130" x="6313488" y="5054600"/>
          <p14:tracePt t="36145" x="6340475" y="5054600"/>
          <p14:tracePt t="36162" x="6357938" y="5054600"/>
          <p14:tracePt t="36162" x="6367463" y="5054600"/>
          <p14:tracePt t="36183" x="6375400" y="5054600"/>
          <p14:tracePt t="36197" x="6402388" y="5054600"/>
          <p14:tracePt t="36214" x="6411913" y="5054600"/>
          <p14:tracePt t="36229" x="6419850" y="5054600"/>
          <p14:tracePt t="36246" x="6429375" y="5054600"/>
          <p14:tracePt t="36262" x="6446838" y="5054600"/>
          <p14:tracePt t="36279" x="6456363" y="5054600"/>
          <p14:tracePt t="36295" x="6473825" y="5045075"/>
          <p14:tracePt t="36313" x="6483350" y="5045075"/>
          <p14:tracePt t="36329" x="6483350" y="5037138"/>
          <p14:tracePt t="36345" x="6491288" y="5037138"/>
          <p14:tracePt t="36362" x="6491288" y="5027613"/>
          <p14:tracePt t="36378" x="6500813" y="5018088"/>
          <p14:tracePt t="36397" x="6500813" y="5010150"/>
          <p14:tracePt t="36413" x="6510338" y="5010150"/>
          <p14:tracePt t="36430" x="6510338" y="5000625"/>
          <p14:tracePt t="36445" x="6518275" y="5000625"/>
          <p14:tracePt t="36497" x="6537325" y="5037138"/>
          <p14:tracePt t="36512" x="6545263" y="5062538"/>
          <p14:tracePt t="36520" x="6562725" y="5133975"/>
          <p14:tracePt t="36528" x="6589713" y="5313363"/>
          <p14:tracePt t="36547" x="6626225" y="5554663"/>
          <p14:tracePt t="36562" x="6661150" y="5803900"/>
          <p14:tracePt t="36562" x="6661150" y="5919788"/>
          <p14:tracePt t="36583" x="6680200" y="6045200"/>
          <p14:tracePt t="36594" x="6705600" y="6296025"/>
          <p14:tracePt t="36615" x="6724650" y="6411913"/>
          <p14:tracePt t="36629" x="6732588" y="6473825"/>
          <p14:tracePt t="36647" x="6732588" y="6491288"/>
          <p14:tracePt t="36663" x="6732588" y="6510338"/>
          <p14:tracePt t="36678" x="6732588" y="6527800"/>
          <p14:tracePt t="36695" x="6732588" y="6537325"/>
          <p14:tracePt t="36712" x="6724650" y="6537325"/>
          <p14:tracePt t="37067" x="6715125" y="6537325"/>
          <p14:tracePt t="37074" x="6688138" y="6537325"/>
          <p14:tracePt t="37081" x="6680200" y="6537325"/>
          <p14:tracePt t="37095" x="6643688" y="6554788"/>
          <p14:tracePt t="37113" x="6608763" y="6562725"/>
          <p14:tracePt t="37129" x="6572250" y="6589713"/>
          <p14:tracePt t="37145" x="6545263" y="6599238"/>
          <p14:tracePt t="37162" x="6510338" y="6616700"/>
          <p14:tracePt t="37179" x="6491288" y="6643688"/>
          <p14:tracePt t="37196" x="6465888" y="6653213"/>
          <p14:tracePt t="37196" x="6456363" y="6661150"/>
          <p14:tracePt t="37214" x="6438900" y="6680200"/>
          <p14:tracePt t="37233" x="6429375" y="6680200"/>
          <p14:tracePt t="37245" x="6419850" y="6697663"/>
          <p14:tracePt t="37264" x="6411913" y="6715125"/>
          <p14:tracePt t="37279" x="6402388" y="6715125"/>
          <p14:tracePt t="37295" x="6384925" y="6724650"/>
          <p14:tracePt t="37295" x="6384925" y="6732588"/>
          <p14:tracePt t="37313" x="6375400" y="6742113"/>
          <p14:tracePt t="37328" x="6367463" y="6742113"/>
          <p14:tracePt t="37346" x="6367463" y="6751638"/>
          <p14:tracePt t="37361" x="6367463" y="6759575"/>
          <p14:tracePt t="37379" x="6357938" y="6759575"/>
          <p14:tracePt t="37396" x="6357938" y="6769100"/>
          <p14:tracePt t="37413" x="6348413" y="6786563"/>
          <p14:tracePt t="37432" x="6348413" y="6796088"/>
          <p14:tracePt t="37447" x="6340475" y="6796088"/>
          <p14:tracePt t="37463" x="6340475" y="6804025"/>
          <p14:tracePt t="37479" x="6340475" y="6813550"/>
          <p14:tracePt t="37497" x="6340475" y="6823075"/>
          <p14:tracePt t="37521" x="6340475" y="6804025"/>
          <p14:tracePt t="37760" x="6340475" y="6759575"/>
          <p14:tracePt t="37766" x="6340475" y="6724650"/>
          <p14:tracePt t="37779" x="6340475" y="6616700"/>
          <p14:tracePt t="37779" x="6340475" y="6537325"/>
          <p14:tracePt t="37800" x="6340475" y="6446838"/>
          <p14:tracePt t="37812" x="6340475" y="6180138"/>
          <p14:tracePt t="37830" x="6340475" y="6027738"/>
          <p14:tracePt t="37846" x="6340475" y="5902325"/>
          <p14:tracePt t="37864" x="6357938" y="5768975"/>
          <p14:tracePt t="37879" x="6367463" y="5680075"/>
          <p14:tracePt t="37879" x="6384925" y="5643563"/>
          <p14:tracePt t="37900" x="6394450" y="5537200"/>
          <p14:tracePt t="37915" x="6411913" y="5438775"/>
          <p14:tracePt t="37932" x="6419850" y="5367338"/>
          <p14:tracePt t="37946" x="6419850" y="5286375"/>
          <p14:tracePt t="37964" x="6438900" y="5224463"/>
          <p14:tracePt t="37980" x="6446838" y="5143500"/>
          <p14:tracePt t="37996" x="6446838" y="5089525"/>
          <p14:tracePt t="37996" x="6446838" y="5045075"/>
          <p14:tracePt t="38016" x="6465888" y="4983163"/>
          <p14:tracePt t="38030" x="6465888" y="4956175"/>
          <p14:tracePt t="38047" x="6465888" y="4911725"/>
          <p14:tracePt t="38064" x="6465888" y="4867275"/>
          <p14:tracePt t="38081" x="6465888" y="4830763"/>
          <p14:tracePt t="38096" x="6465888" y="4795838"/>
          <p14:tracePt t="38096" x="6465888" y="4776788"/>
          <p14:tracePt t="38116" x="6465888" y="4759325"/>
          <p14:tracePt t="38129" x="6465888" y="4732338"/>
          <p14:tracePt t="38148" x="6465888" y="4724400"/>
          <p14:tracePt t="38162" x="6465888" y="4714875"/>
          <p14:tracePt t="38179" x="6465888" y="4705350"/>
          <p14:tracePt t="38196" x="6465888" y="4697413"/>
          <p14:tracePt t="38260" x="6446838" y="4697413"/>
          <p14:tracePt t="38422" x="6438900" y="4697413"/>
          <p14:tracePt t="38437" x="6429375" y="4697413"/>
          <p14:tracePt t="38444" x="6419850" y="4697413"/>
          <p14:tracePt t="38461" x="6411913" y="4697413"/>
          <p14:tracePt t="38468" x="6402388" y="4705350"/>
          <p14:tracePt t="38483" x="6394450" y="4705350"/>
          <p14:tracePt t="38496" x="6375400" y="4714875"/>
          <p14:tracePt t="38512" x="6367463" y="4724400"/>
          <p14:tracePt t="38530" x="6357938" y="4724400"/>
          <p14:tracePt t="38546" x="6357938" y="4741863"/>
          <p14:tracePt t="38562" x="6348413" y="4741863"/>
          <p14:tracePt t="38579" x="6348413" y="4751388"/>
          <p14:tracePt t="38595" x="6340475" y="4759325"/>
          <p14:tracePt t="38614" x="6340475" y="4768850"/>
          <p14:tracePt t="38646" x="6330950" y="4768850"/>
          <p14:tracePt t="38652" x="6330950" y="4776788"/>
          <p14:tracePt t="38676" x="6323013" y="4786313"/>
          <p14:tracePt t="38698" x="6323013" y="4795838"/>
          <p14:tracePt t="38729" x="6323013" y="4803775"/>
          <p14:tracePt t="38760" x="6323013" y="4822825"/>
          <p14:tracePt t="38829" x="6303963" y="4822825"/>
          <p14:tracePt t="38906" x="6303963" y="4830763"/>
          <p14:tracePt t="38968" x="6303963" y="4840288"/>
          <p14:tracePt t="39006" x="6296025" y="4840288"/>
          <p14:tracePt t="39014" x="6296025" y="4848225"/>
          <p14:tracePt t="39021" x="6286500" y="4848225"/>
          <p14:tracePt t="39030" x="6269038" y="4867275"/>
          <p14:tracePt t="39047" x="6232525" y="4902200"/>
          <p14:tracePt t="39063" x="6188075" y="4965700"/>
          <p14:tracePt t="39080" x="6099175" y="5062538"/>
          <p14:tracePt t="39096" x="6010275" y="5170488"/>
          <p14:tracePt t="39096" x="5946775" y="5214938"/>
          <p14:tracePt t="39116" x="5840413" y="5322888"/>
          <p14:tracePt t="39130" x="5732463" y="5446713"/>
          <p14:tracePt t="39147" x="5599113" y="5581650"/>
          <p14:tracePt t="39163" x="5473700" y="5705475"/>
          <p14:tracePt t="39181" x="5367338" y="5813425"/>
          <p14:tracePt t="39196" x="5295900" y="5894388"/>
          <p14:tracePt t="39196" x="5268913" y="5938838"/>
          <p14:tracePt t="39216" x="5232400" y="5973763"/>
          <p14:tracePt t="39228" x="5180013" y="6037263"/>
          <p14:tracePt t="39249" x="5170488" y="6054725"/>
          <p14:tracePt t="39264" x="5160963" y="6054725"/>
          <p14:tracePt t="39279" x="5153025" y="6054725"/>
          <p14:tracePt t="39545" x="5143500" y="6054725"/>
          <p14:tracePt t="39554" x="5133975" y="6054725"/>
          <p14:tracePt t="39562" x="5099050" y="6054725"/>
          <p14:tracePt t="39579" x="5054600" y="6054725"/>
          <p14:tracePt t="39579" x="5037138" y="6054725"/>
          <p14:tracePt t="39599" x="5010150" y="6072188"/>
          <p14:tracePt t="39611" x="4902200" y="6081713"/>
          <p14:tracePt t="39632" x="4840288" y="6108700"/>
          <p14:tracePt t="39647" x="4776788" y="6134100"/>
          <p14:tracePt t="39665" x="4732338" y="6161088"/>
          <p14:tracePt t="39679" x="4697413" y="6170613"/>
          <p14:tracePt t="39697" x="4660900" y="6180138"/>
          <p14:tracePt t="39697" x="4652963" y="6188075"/>
          <p14:tracePt t="39714" x="4633913" y="6197600"/>
          <p14:tracePt t="39730" x="4625975" y="6205538"/>
          <p14:tracePt t="39746" x="4608513" y="6224588"/>
          <p14:tracePt t="39763" x="4581525" y="6232525"/>
          <p14:tracePt t="39780" x="4572000" y="6232525"/>
          <p14:tracePt t="39795" x="4554538" y="6242050"/>
          <p14:tracePt t="39795" x="4545013" y="6251575"/>
          <p14:tracePt t="39815" x="4537075" y="6251575"/>
          <p14:tracePt t="39829" x="4527550" y="6259513"/>
          <p14:tracePt t="39847" x="4510088" y="6259513"/>
          <p14:tracePt t="39862" x="4500563" y="6259513"/>
          <p14:tracePt t="39884" x="4491038" y="6259513"/>
          <p14:tracePt t="39898" x="4483100" y="6259513"/>
          <p14:tracePt t="39921" x="4473575" y="6259513"/>
          <p14:tracePt t="39937" x="4465638" y="6259513"/>
          <p14:tracePt t="39952" x="4456113" y="6259513"/>
          <p14:tracePt t="39968" x="4438650" y="6259513"/>
          <p14:tracePt t="39978" x="4429125" y="6259513"/>
          <p14:tracePt t="39995" x="4419600" y="6259513"/>
          <p14:tracePt t="40014" x="4411663" y="6259513"/>
          <p14:tracePt t="40037" x="4402138" y="6259513"/>
          <p14:tracePt t="40052" x="4394200" y="6251575"/>
          <p14:tracePt t="40075" x="4384675" y="6251575"/>
          <p14:tracePt t="40091" x="4384675" y="6242050"/>
          <p14:tracePt t="40100" x="4367213" y="6242050"/>
          <p14:tracePt t="40115" x="4367213" y="6232525"/>
          <p14:tracePt t="40131" x="4357688" y="6232525"/>
          <p14:tracePt t="40145" x="4348163" y="6232525"/>
          <p14:tracePt t="40164" x="4340225" y="6232525"/>
          <p14:tracePt t="40178" x="4330700" y="6232525"/>
          <p14:tracePt t="40198" x="4322763" y="6232525"/>
          <p14:tracePt t="40229" x="4313238" y="6232525"/>
          <p14:tracePt t="40260" x="4313238" y="6242050"/>
          <p14:tracePt t="40299" x="4313238" y="6251575"/>
          <p14:tracePt t="40306" x="4313238" y="6259513"/>
          <p14:tracePt t="40315" x="4313238" y="6276975"/>
          <p14:tracePt t="40330" x="4313238" y="6303963"/>
          <p14:tracePt t="40348" x="4313238" y="6313488"/>
          <p14:tracePt t="40362" x="4322763" y="6330950"/>
          <p14:tracePt t="40380" x="4357688" y="6357938"/>
          <p14:tracePt t="40396" x="4375150" y="6367463"/>
          <p14:tracePt t="40412" x="4419600" y="6384925"/>
          <p14:tracePt t="40430" x="4438650" y="6394450"/>
          <p14:tracePt t="40446" x="4456113" y="6394450"/>
          <p14:tracePt t="40463" x="4483100" y="6394450"/>
          <p14:tracePt t="40479" x="4491038" y="6394450"/>
          <p14:tracePt t="40495" x="4510088" y="6394450"/>
          <p14:tracePt t="40512" x="4545013" y="6394450"/>
          <p14:tracePt t="40530" x="4562475" y="6394450"/>
          <p14:tracePt t="40546" x="4572000" y="6394450"/>
          <p14:tracePt t="40562" x="4581525" y="6394450"/>
          <p14:tracePt t="40578" x="4589463" y="6394450"/>
          <p14:tracePt t="40597" x="4598988" y="6394450"/>
          <p14:tracePt t="40612" x="4616450" y="6394450"/>
          <p14:tracePt t="40630" x="4616450" y="6375400"/>
          <p14:tracePt t="40645" x="4616450" y="6357938"/>
          <p14:tracePt t="40662" x="4625975" y="6330950"/>
          <p14:tracePt t="40679" x="4625975" y="6313488"/>
          <p14:tracePt t="40695" x="4625975" y="6296025"/>
          <p14:tracePt t="40712" x="4625975" y="6259513"/>
          <p14:tracePt t="40712" x="4625975" y="6251575"/>
          <p14:tracePt t="40730" x="4625975" y="6242050"/>
          <p14:tracePt t="40745" x="4625975" y="6232525"/>
          <p14:tracePt t="40762" x="4625975" y="6224588"/>
          <p14:tracePt t="40778" x="4625975" y="6215063"/>
          <p14:tracePt t="40795" x="4598988" y="6215063"/>
          <p14:tracePt t="40815" x="4589463" y="6215063"/>
          <p14:tracePt t="40828" x="4572000" y="6215063"/>
          <p14:tracePt t="40847" x="4545013" y="6215063"/>
          <p14:tracePt t="40861" x="4527550" y="6215063"/>
          <p14:tracePt t="40880" x="4518025" y="6215063"/>
          <p14:tracePt t="40895" x="4518025" y="6224588"/>
          <p14:tracePt t="40911" x="4510088" y="6224588"/>
          <p14:tracePt t="40928" x="4510088" y="6251575"/>
          <p14:tracePt t="40946" x="4510088" y="6276975"/>
          <p14:tracePt t="40961" x="4510088" y="6296025"/>
          <p14:tracePt t="40979" x="4510088" y="6313488"/>
          <p14:tracePt t="40995" x="4510088" y="6348413"/>
          <p14:tracePt t="40995" x="4510088" y="6357938"/>
          <p14:tracePt t="41014" x="4518025" y="6375400"/>
          <p14:tracePt t="41031" x="4527550" y="6394450"/>
          <p14:tracePt t="41046" x="4537075" y="6411913"/>
          <p14:tracePt t="41063" x="4554538" y="6411913"/>
          <p14:tracePt t="41078" x="4554538" y="6419850"/>
          <p14:tracePt t="41096" x="4562475" y="6419850"/>
          <p14:tracePt t="41111" x="4562475" y="6429375"/>
          <p14:tracePt t="41145" x="4572000" y="6429375"/>
          <p14:tracePt t="41360" x="4572000" y="6438900"/>
          <p14:tracePt t="41368" x="4589463" y="6438900"/>
          <p14:tracePt t="41383" x="4598988" y="6438900"/>
          <p14:tracePt t="41395" x="4660900" y="6438900"/>
          <p14:tracePt t="41395" x="4714875" y="6438900"/>
          <p14:tracePt t="41415" x="4857750" y="6438900"/>
          <p14:tracePt t="41430" x="5108575" y="6456363"/>
          <p14:tracePt t="41448" x="5419725" y="6473825"/>
          <p14:tracePt t="41462" x="5705475" y="6491288"/>
          <p14:tracePt t="41480" x="6081713" y="6491288"/>
          <p14:tracePt t="41495" x="6446838" y="6510338"/>
          <p14:tracePt t="41512" x="6804025" y="6527800"/>
          <p14:tracePt t="41512" x="6946900" y="6527800"/>
          <p14:tracePt t="41530" x="7205663" y="6527800"/>
          <p14:tracePt t="41546" x="7402513" y="6527800"/>
          <p14:tracePt t="41563" x="7554913" y="6527800"/>
          <p14:tracePt t="41579" x="7626350" y="6527800"/>
          <p14:tracePt t="41597" x="7661275" y="6527800"/>
          <p14:tracePt t="41612" x="7680325" y="6527800"/>
          <p14:tracePt t="41612" x="7688263" y="6527800"/>
          <p14:tracePt t="41632" x="7705725" y="6527800"/>
          <p14:tracePt t="41646" x="7715250" y="6527800"/>
          <p14:tracePt t="42007" x="7724775" y="6527800"/>
          <p14:tracePt t="42014" x="7742238" y="6518275"/>
          <p14:tracePt t="42028" x="7777163" y="6510338"/>
          <p14:tracePt t="42028" x="7804150" y="6491288"/>
          <p14:tracePt t="42045" x="7848600" y="6473825"/>
          <p14:tracePt t="42063" x="7885113" y="6446838"/>
          <p14:tracePt t="42079" x="7920038" y="6429375"/>
          <p14:tracePt t="42097" x="7947025" y="6402388"/>
          <p14:tracePt t="42112" x="7991475" y="6384925"/>
          <p14:tracePt t="42130" x="8018463" y="6348413"/>
          <p14:tracePt t="42146" x="8037513" y="6340475"/>
          <p14:tracePt t="42162" x="8054975" y="6323013"/>
          <p14:tracePt t="42179" x="8062913" y="6313488"/>
          <p14:tracePt t="42195" x="8089900" y="6296025"/>
          <p14:tracePt t="42212" x="8089900" y="6286500"/>
          <p14:tracePt t="42228" x="8099425" y="6286500"/>
          <p14:tracePt t="42246" x="8108950" y="6276975"/>
          <p14:tracePt t="42263" x="8116888" y="6276975"/>
          <p14:tracePt t="42279" x="8126413" y="6276975"/>
          <p14:tracePt t="42306" x="8134350" y="6276975"/>
          <p14:tracePt t="42337" x="8143875" y="6276975"/>
          <p14:tracePt t="42353" x="8161338" y="6303963"/>
          <p14:tracePt t="42361" x="8170863" y="6313488"/>
          <p14:tracePt t="42368" x="8180388" y="6330950"/>
          <p14:tracePt t="42378" x="8205788" y="6367463"/>
          <p14:tracePt t="42395" x="8224838" y="6411913"/>
          <p14:tracePt t="42395" x="8242300" y="6438900"/>
          <p14:tracePt t="42415" x="8259763" y="6456363"/>
          <p14:tracePt t="42428" x="8286750" y="6491288"/>
          <p14:tracePt t="42447" x="8304213" y="6518275"/>
          <p14:tracePt t="42461" x="8323263" y="6527800"/>
          <p14:tracePt t="42481" x="8340725" y="6537325"/>
          <p14:tracePt t="42496" x="8367713" y="6545263"/>
          <p14:tracePt t="42512" x="8375650" y="6545263"/>
          <p14:tracePt t="42528" x="8394700" y="6545263"/>
          <p14:tracePt t="42545" x="8402638" y="6545263"/>
          <p14:tracePt t="42561" x="8412163" y="6545263"/>
          <p14:tracePt t="42578" x="8420100" y="6545263"/>
          <p14:tracePt t="42598" x="8420100" y="6554788"/>
          <p14:tracePt t="43022" x="8412163" y="6572250"/>
          <p14:tracePt t="43053" x="8402638" y="6572250"/>
          <p14:tracePt t="43060" x="8394700" y="6572250"/>
          <p14:tracePt t="43068" x="8367713" y="6572250"/>
          <p14:tracePt t="43077" x="8323263" y="6572250"/>
          <p14:tracePt t="43095" x="8259763" y="6572250"/>
          <p14:tracePt t="43095" x="8242300" y="6572250"/>
          <p14:tracePt t="43115" x="8197850" y="6572250"/>
          <p14:tracePt t="43127" x="8134350" y="6562725"/>
          <p14:tracePt t="43147" x="8081963" y="6562725"/>
          <p14:tracePt t="43162" x="8054975" y="6554788"/>
          <p14:tracePt t="43178" x="8037513" y="6554788"/>
          <p14:tracePt t="43195" x="8018463" y="6554788"/>
          <p14:tracePt t="43211" x="8001000" y="6554788"/>
          <p14:tracePt t="43228" x="7991475" y="6554788"/>
          <p14:tracePt t="43245" x="7983538" y="6554788"/>
          <p14:tracePt t="43261" x="7974013" y="6554788"/>
          <p14:tracePt t="43278" x="7966075" y="6554788"/>
          <p14:tracePt t="43294" x="7966075" y="6562725"/>
          <p14:tracePt t="43353" x="7966075" y="6572250"/>
          <p14:tracePt t="43376" x="7966075" y="6581775"/>
          <p14:tracePt t="43407" x="7974013" y="6599238"/>
          <p14:tracePt t="43430" x="7983538" y="6599238"/>
          <p14:tracePt t="43437" x="8010525" y="6599238"/>
          <p14:tracePt t="43445" x="8054975" y="6599238"/>
          <p14:tracePt t="43462" x="8099425" y="6599238"/>
          <p14:tracePt t="43478" x="8161338" y="6589713"/>
          <p14:tracePt t="43495" x="8197850" y="6572250"/>
          <p14:tracePt t="43495" x="8205788" y="6562725"/>
          <p14:tracePt t="43515" x="8224838" y="6537325"/>
          <p14:tracePt t="43527" x="8269288" y="6446838"/>
          <p14:tracePt t="43547" x="8313738" y="6330950"/>
          <p14:tracePt t="43561" x="8323263" y="6224588"/>
          <p14:tracePt t="43581" x="8340725" y="6153150"/>
          <p14:tracePt t="43594" x="8340725" y="6037263"/>
          <p14:tracePt t="43614" x="8340725" y="6010275"/>
          <p14:tracePt t="43627" x="8331200" y="5938838"/>
          <p14:tracePt t="43647" x="8304213" y="5894388"/>
          <p14:tracePt t="43662" x="8296275" y="5857875"/>
          <p14:tracePt t="43678" x="8277225" y="5848350"/>
          <p14:tracePt t="43695" x="8259763" y="5830888"/>
          <p14:tracePt t="43711" x="8232775" y="5830888"/>
          <p14:tracePt t="43728" x="8215313" y="5822950"/>
          <p14:tracePt t="43745" x="8197850" y="5822950"/>
          <p14:tracePt t="43762" x="8188325" y="5822950"/>
          <p14:tracePt t="43777" x="8180388" y="5813425"/>
          <p14:tracePt t="43794" x="8161338" y="5813425"/>
          <p14:tracePt t="43812" x="8153400" y="581342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F7B3E-59DD-4370-8859-6DEF5F4DA64D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3" name="Εικόνα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484784"/>
            <a:ext cx="5184576" cy="4536504"/>
          </a:xfrm>
          <a:prstGeom prst="rect">
            <a:avLst/>
          </a:prstGeom>
          <a:noFill/>
        </p:spPr>
      </p:pic>
      <p:pic>
        <p:nvPicPr>
          <p:cNvPr id="4" name="Εικόνα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59" y="2708920"/>
            <a:ext cx="3200400" cy="23787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427347" y="2165631"/>
            <a:ext cx="297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SD</a:t>
            </a:r>
            <a:r>
              <a:rPr lang="en-US" sz="1400" baseline="-25000" dirty="0" err="1"/>
              <a:t>b</a:t>
            </a:r>
            <a:r>
              <a:rPr lang="en-US" sz="1400" dirty="0"/>
              <a:t> vs. correlation length and roughness exponent</a:t>
            </a:r>
            <a:endParaRPr lang="en-GB" sz="14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863752" y="216064"/>
            <a:ext cx="3950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sz="2000" b="1" dirty="0">
                <a:solidFill>
                  <a:srgbClr val="002060"/>
                </a:solidFill>
              </a:rPr>
              <a:t>Simulated surfaces/images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746120"/>
            <a:ext cx="888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Computer generated rough self-affine surfaces with controlled correlation length and roughness exponent a(=1-Fractal Dimension)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189502" y="5367488"/>
            <a:ext cx="3478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err="1"/>
              <a:t>SD</a:t>
            </a:r>
            <a:r>
              <a:rPr lang="en-US" sz="1600" baseline="-25000" dirty="0" err="1"/>
              <a:t>b</a:t>
            </a:r>
            <a:r>
              <a:rPr lang="en-US" sz="1600" dirty="0"/>
              <a:t> is maximized at </a:t>
            </a:r>
            <a:r>
              <a:rPr lang="el-GR" sz="1600" dirty="0"/>
              <a:t>ξ=50 </a:t>
            </a:r>
            <a:r>
              <a:rPr lang="en-US" sz="1600" dirty="0"/>
              <a:t>pix and </a:t>
            </a:r>
            <a:r>
              <a:rPr lang="el-GR" sz="1600" dirty="0"/>
              <a:t>α </a:t>
            </a:r>
            <a:r>
              <a:rPr lang="en-US" sz="1600" dirty="0"/>
              <a:t>tending to 1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9275098" y="3352902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smoothness</a:t>
            </a:r>
            <a:endParaRPr lang="en-GB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272924" y="3265348"/>
            <a:ext cx="1081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randomness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184233" y="4365105"/>
            <a:ext cx="1347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Strong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fractality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19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7"/>
    </mc:Choice>
    <mc:Fallback xmlns="">
      <p:transition spd="slow" advTm="4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2" x="8134350" y="5776913"/>
          <p14:tracePt t="2707" x="8072438" y="5732463"/>
          <p14:tracePt t="2715" x="8001000" y="5626100"/>
          <p14:tracePt t="2725" x="7840663" y="5419725"/>
          <p14:tracePt t="2735" x="7456488" y="4875213"/>
          <p14:tracePt t="2735" x="7134225" y="4429125"/>
          <p14:tracePt t="2754" x="6732588" y="3803650"/>
          <p14:tracePt t="2769" x="6429375" y="3286125"/>
          <p14:tracePt t="2786" x="6251575" y="2938463"/>
          <p14:tracePt t="2800" x="6099175" y="2660650"/>
          <p14:tracePt t="2820" x="6010275" y="2446338"/>
          <p14:tracePt t="2833" x="5956300" y="2312988"/>
          <p14:tracePt t="2833" x="5938838" y="2232025"/>
          <p14:tracePt t="2852" x="5911850" y="2170113"/>
          <p14:tracePt t="2868" x="5902325" y="2125663"/>
          <p14:tracePt t="2885" x="5902325" y="2089150"/>
          <p14:tracePt t="2901" x="5902325" y="2081213"/>
          <p14:tracePt t="2917" x="5875338" y="2054225"/>
          <p14:tracePt t="3152" x="5867400" y="2017713"/>
          <p14:tracePt t="3160" x="5830888" y="1955800"/>
          <p14:tracePt t="3167" x="5768975" y="1795463"/>
          <p14:tracePt t="3183" x="5661025" y="1562100"/>
          <p14:tracePt t="3200" x="5572125" y="1312863"/>
          <p14:tracePt t="3216" x="5510213" y="1169988"/>
          <p14:tracePt t="3234" x="5446713" y="1044575"/>
          <p14:tracePt t="3253" x="5419725" y="1000125"/>
          <p14:tracePt t="3267" x="5411788" y="955675"/>
          <p14:tracePt t="3284" x="5402263" y="946150"/>
          <p14:tracePt t="3300" x="5384800" y="938213"/>
          <p14:tracePt t="3317" x="5384800" y="919163"/>
          <p14:tracePt t="3577" x="5375275" y="911225"/>
          <p14:tracePt t="3582" x="5367338" y="884238"/>
          <p14:tracePt t="3601" x="5340350" y="822325"/>
          <p14:tracePt t="3616" x="5330825" y="785813"/>
          <p14:tracePt t="3634" x="5330825" y="741363"/>
          <p14:tracePt t="3649" x="5330825" y="696913"/>
          <p14:tracePt t="3667" x="5330825" y="669925"/>
          <p14:tracePt t="3682" x="5330825" y="652463"/>
          <p14:tracePt t="3702" x="5330825" y="633413"/>
          <p14:tracePt t="3717" x="5340350" y="625475"/>
          <p14:tracePt t="3732" x="5384800" y="608013"/>
          <p14:tracePt t="3732" x="5394325" y="598488"/>
          <p14:tracePt t="3753" x="5419725" y="588963"/>
          <p14:tracePt t="3766" x="5510213" y="581025"/>
          <p14:tracePt t="3785" x="5554663" y="561975"/>
          <p14:tracePt t="3800" x="5616575" y="561975"/>
          <p14:tracePt t="3817" x="5661025" y="561975"/>
          <p14:tracePt t="3833" x="5715000" y="561975"/>
          <p14:tracePt t="3833" x="5759450" y="561975"/>
          <p14:tracePt t="3853" x="5776913" y="561975"/>
          <p14:tracePt t="3865" x="5884863" y="598488"/>
          <p14:tracePt t="3885" x="5946775" y="615950"/>
          <p14:tracePt t="3901" x="6010275" y="633413"/>
          <p14:tracePt t="3918" x="6054725" y="642938"/>
          <p14:tracePt t="3932" x="6108700" y="669925"/>
          <p14:tracePt t="3932" x="6116638" y="679450"/>
          <p14:tracePt t="3953" x="6134100" y="679450"/>
          <p14:tracePt t="3965" x="6170613" y="696913"/>
          <p14:tracePt t="3986" x="6180138" y="696913"/>
          <p14:tracePt t="3999" x="6188075" y="704850"/>
          <p14:tracePt t="4016" x="6197600" y="704850"/>
          <p14:tracePt t="4322" x="6215063" y="704850"/>
          <p14:tracePt t="4329" x="6242050" y="704850"/>
          <p14:tracePt t="4337" x="6251575" y="704850"/>
          <p14:tracePt t="4349" x="6296025" y="704850"/>
          <p14:tracePt t="4349" x="6330950" y="704850"/>
          <p14:tracePt t="4369" x="6384925" y="704850"/>
          <p14:tracePt t="4383" x="6411913" y="704850"/>
          <p14:tracePt t="4399" x="6456363" y="704850"/>
          <p14:tracePt t="4416" x="6491288" y="704850"/>
          <p14:tracePt t="4433" x="6537325" y="704850"/>
          <p14:tracePt t="4449" x="6562725" y="704850"/>
          <p14:tracePt t="4467" x="6608763" y="723900"/>
          <p14:tracePt t="4486" x="6661150" y="731838"/>
          <p14:tracePt t="4499" x="6705600" y="758825"/>
          <p14:tracePt t="4517" x="6751638" y="785813"/>
          <p14:tracePt t="4533" x="6804025" y="822325"/>
          <p14:tracePt t="4533" x="6831013" y="822325"/>
          <p14:tracePt t="4553" x="6840538" y="830263"/>
          <p14:tracePt t="4565" x="6858000" y="847725"/>
          <p14:tracePt t="4565" x="6884988" y="857250"/>
          <p14:tracePt t="4584" x="6902450" y="874713"/>
          <p14:tracePt t="4600" x="6911975" y="884238"/>
          <p14:tracePt t="4616" x="6929438" y="884238"/>
          <p14:tracePt t="4633" x="6929438" y="893763"/>
          <p14:tracePt t="4649" x="6938963" y="893763"/>
          <p14:tracePt t="4665" x="6946900" y="893763"/>
          <p14:tracePt t="4862" x="6938963" y="893763"/>
          <p14:tracePt t="5221" x="6919913" y="893763"/>
          <p14:tracePt t="5230" x="6911975" y="893763"/>
          <p14:tracePt t="5237" x="6884988" y="893763"/>
          <p14:tracePt t="5248" x="6823075" y="893763"/>
          <p14:tracePt t="5248" x="6769100" y="893763"/>
          <p14:tracePt t="5269" x="6680200" y="893763"/>
          <p14:tracePt t="5284" x="6518275" y="955675"/>
          <p14:tracePt t="5301" x="6357938" y="1036638"/>
          <p14:tracePt t="5316" x="6188075" y="1133475"/>
          <p14:tracePt t="5334" x="6062663" y="1250950"/>
          <p14:tracePt t="5349" x="5965825" y="1322388"/>
          <p14:tracePt t="5349" x="5902325" y="1366838"/>
          <p14:tracePt t="5369" x="5857875" y="1393825"/>
          <p14:tracePt t="5381" x="5786438" y="1465263"/>
          <p14:tracePt t="5401" x="5751513" y="1500188"/>
          <p14:tracePt t="5417" x="5741988" y="1517650"/>
          <p14:tracePt t="5434" x="5724525" y="1527175"/>
          <p14:tracePt t="5448" x="5724525" y="1536700"/>
          <p14:tracePt t="5466" x="5715000" y="1536700"/>
          <p14:tracePt t="5737" x="5705475" y="1536700"/>
          <p14:tracePt t="5745" x="5697538" y="1536700"/>
          <p14:tracePt t="5752" x="5680075" y="1536700"/>
          <p14:tracePt t="5765" x="5643563" y="1544638"/>
          <p14:tracePt t="5765" x="5616575" y="1562100"/>
          <p14:tracePt t="5784" x="5554663" y="1598613"/>
          <p14:tracePt t="5801" x="5456238" y="1633538"/>
          <p14:tracePt t="5816" x="5357813" y="1679575"/>
          <p14:tracePt t="5833" x="5268913" y="1731963"/>
          <p14:tracePt t="5848" x="5187950" y="1785938"/>
          <p14:tracePt t="5848" x="5143500" y="1812925"/>
          <p14:tracePt t="5869" x="5108575" y="1839913"/>
          <p14:tracePt t="5881" x="5000625" y="1919288"/>
          <p14:tracePt t="5899" x="4946650" y="1973263"/>
          <p14:tracePt t="5916" x="4902200" y="2009775"/>
          <p14:tracePt t="5934" x="4848225" y="2036763"/>
          <p14:tracePt t="5949" x="4813300" y="2054225"/>
          <p14:tracePt t="5966" x="4786313" y="2081213"/>
          <p14:tracePt t="5966" x="4768850" y="2089150"/>
          <p14:tracePt t="5983" x="4751388" y="2089150"/>
          <p14:tracePt t="6000" x="4741863" y="2089150"/>
          <p14:tracePt t="6015" x="4732338" y="2098675"/>
          <p14:tracePt t="6033" x="4714875" y="2098675"/>
          <p14:tracePt t="6050" x="4697413" y="2098675"/>
          <p14:tracePt t="6065" x="4679950" y="2108200"/>
          <p14:tracePt t="6065" x="4670425" y="2108200"/>
          <p14:tracePt t="6085" x="4652963" y="2108200"/>
          <p14:tracePt t="6100" x="4625975" y="2116138"/>
          <p14:tracePt t="6118" x="4616450" y="2125663"/>
          <p14:tracePt t="6133" x="4598988" y="2133600"/>
          <p14:tracePt t="6150" x="4589463" y="2152650"/>
          <p14:tracePt t="6166" x="4581525" y="2152650"/>
          <p14:tracePt t="6181" x="4572000" y="2160588"/>
          <p14:tracePt t="6199" x="4572000" y="2170113"/>
          <p14:tracePt t="6215" x="4572000" y="2179638"/>
          <p14:tracePt t="6232" x="4572000" y="2197100"/>
          <p14:tracePt t="6249" x="4572000" y="2224088"/>
          <p14:tracePt t="6267" x="4572000" y="2241550"/>
          <p14:tracePt t="6282" x="4572000" y="2268538"/>
          <p14:tracePt t="6300" x="4572000" y="2295525"/>
          <p14:tracePt t="6316" x="4581525" y="2312988"/>
          <p14:tracePt t="6335" x="4589463" y="2322513"/>
          <p14:tracePt t="6349" x="4608513" y="2339975"/>
          <p14:tracePt t="6369" x="4608513" y="2357438"/>
          <p14:tracePt t="6382" x="4616450" y="2366963"/>
          <p14:tracePt t="6400" x="4625975" y="2374900"/>
          <p14:tracePt t="6415" x="4643438" y="2384425"/>
          <p14:tracePt t="6432" x="4652963" y="2393950"/>
          <p14:tracePt t="6448" x="4660900" y="2411413"/>
          <p14:tracePt t="6465" x="4670425" y="2419350"/>
          <p14:tracePt t="6482" x="4687888" y="2438400"/>
          <p14:tracePt t="6500" x="4714875" y="2446338"/>
          <p14:tracePt t="6516" x="4724400" y="2455863"/>
          <p14:tracePt t="6531" x="4732338" y="2465388"/>
          <p14:tracePt t="6548" x="4741863" y="2473325"/>
          <p14:tracePt t="6565" x="4759325" y="2482850"/>
          <p14:tracePt t="6565" x="4759325" y="2490788"/>
          <p14:tracePt t="6585" x="4768850" y="2490788"/>
          <p14:tracePt t="6600" x="4768850" y="2509838"/>
          <p14:tracePt t="6617" x="4786313" y="2517775"/>
          <p14:tracePt t="6631" x="4795838" y="2517775"/>
          <p14:tracePt t="6661" x="4795838" y="2527300"/>
          <p14:tracePt t="6668" x="4803775" y="2536825"/>
          <p14:tracePt t="6683" x="4822825" y="2544763"/>
          <p14:tracePt t="6699" x="4840288" y="2554288"/>
          <p14:tracePt t="6714" x="4894263" y="2581275"/>
          <p14:tracePt t="6732" x="4956175" y="2608263"/>
          <p14:tracePt t="6749" x="5018088" y="2643188"/>
          <p14:tracePt t="6766" x="5081588" y="2670175"/>
          <p14:tracePt t="6782" x="5143500" y="2705100"/>
          <p14:tracePt t="6801" x="5170488" y="2724150"/>
          <p14:tracePt t="6816" x="5197475" y="2741613"/>
          <p14:tracePt t="6833" x="5224463" y="2751138"/>
          <p14:tracePt t="6848" x="5232400" y="2759075"/>
          <p14:tracePt t="6865" x="5241925" y="2768600"/>
          <p14:tracePt t="6881" x="5251450" y="2776538"/>
          <p14:tracePt t="6899" x="5259388" y="2776538"/>
          <p14:tracePt t="6915" x="5268913" y="2776538"/>
          <p14:tracePt t="7362" x="5303838" y="2795588"/>
          <p14:tracePt t="7368" x="5348288" y="2795588"/>
          <p14:tracePt t="7381" x="5518150" y="2847975"/>
          <p14:tracePt t="7401" x="5751513" y="2955925"/>
          <p14:tracePt t="7415" x="6027738" y="3089275"/>
          <p14:tracePt t="7434" x="6357938" y="3286125"/>
          <p14:tracePt t="7449" x="6661150" y="3473450"/>
          <p14:tracePt t="7449" x="6796088" y="3571875"/>
          <p14:tracePt t="7469" x="6929438" y="3643313"/>
          <p14:tracePt t="7481" x="7215188" y="3848100"/>
          <p14:tracePt t="7481" x="7323138" y="3919538"/>
          <p14:tracePt t="7501" x="7510463" y="4081463"/>
          <p14:tracePt t="7517" x="7705725" y="4241800"/>
          <p14:tracePt t="7532" x="7858125" y="4375150"/>
          <p14:tracePt t="7550" x="8054975" y="4537075"/>
          <p14:tracePt t="7565" x="8224838" y="4652963"/>
          <p14:tracePt t="7565" x="8331200" y="4741863"/>
          <p14:tracePt t="7585" x="8394700" y="4786313"/>
          <p14:tracePt t="7597" x="8582025" y="4929188"/>
          <p14:tracePt t="7617" x="8661400" y="5000625"/>
          <p14:tracePt t="7632" x="8697913" y="5018088"/>
          <p14:tracePt t="7649" x="8732838" y="5045075"/>
          <p14:tracePt t="7665" x="8751888" y="5062538"/>
          <p14:tracePt t="7684" x="8759825" y="5072063"/>
          <p14:tracePt t="7698" x="8751888" y="5072063"/>
          <p14:tracePt t="8015" x="8742363" y="5072063"/>
          <p14:tracePt t="8023" x="8732838" y="5072063"/>
          <p14:tracePt t="8031" x="8697913" y="5072063"/>
          <p14:tracePt t="8049" x="8653463" y="5072063"/>
          <p14:tracePt t="8065" x="8609013" y="5072063"/>
          <p14:tracePt t="8065" x="8582025" y="5072063"/>
          <p14:tracePt t="8085" x="8562975" y="5072063"/>
          <p14:tracePt t="8098" x="8474075" y="5072063"/>
          <p14:tracePt t="8117" x="8447088" y="5089525"/>
          <p14:tracePt t="8132" x="8402638" y="5089525"/>
          <p14:tracePt t="8151" x="8367713" y="5089525"/>
          <p14:tracePt t="8165" x="8348663" y="5099050"/>
          <p14:tracePt t="8183" x="8331200" y="5108575"/>
          <p14:tracePt t="8183" x="8313738" y="5108575"/>
          <p14:tracePt t="8200" x="8286750" y="5108575"/>
          <p14:tracePt t="8215" x="8269288" y="5116513"/>
          <p14:tracePt t="8232" x="8242300" y="5126038"/>
          <p14:tracePt t="8248" x="8232775" y="5126038"/>
          <p14:tracePt t="8264" x="8215313" y="5143500"/>
          <p14:tracePt t="8282" x="8205788" y="5143500"/>
          <p14:tracePt t="8298" x="8197850" y="5143500"/>
          <p14:tracePt t="8315" x="8205788" y="5133975"/>
          <p14:tracePt t="8453" x="8215313" y="5126038"/>
          <p14:tracePt t="8461" x="8232775" y="5126038"/>
          <p14:tracePt t="8468" x="8251825" y="5116513"/>
          <p14:tracePt t="8481" x="8277225" y="5099050"/>
          <p14:tracePt t="8481" x="8286750" y="5089525"/>
          <p14:tracePt t="8500" x="8313738" y="5062538"/>
          <p14:tracePt t="8517" x="8331200" y="5045075"/>
          <p14:tracePt t="8531" x="8340725" y="5027613"/>
          <p14:tracePt t="8549" x="8340725" y="4991100"/>
          <p14:tracePt t="8565" x="8358188" y="4956175"/>
          <p14:tracePt t="8565" x="8358188" y="4938713"/>
          <p14:tracePt t="8585" x="8358188" y="4929188"/>
          <p14:tracePt t="8597" x="8358188" y="4857750"/>
          <p14:tracePt t="8618" x="8358188" y="4813300"/>
          <p14:tracePt t="8631" x="8358188" y="4751388"/>
          <p14:tracePt t="8649" x="8358188" y="4679950"/>
          <p14:tracePt t="8665" x="8358188" y="4545013"/>
          <p14:tracePt t="8686" x="8358188" y="4527550"/>
          <p14:tracePt t="8698" x="8358188" y="4456113"/>
          <p14:tracePt t="8715" x="8358188" y="4446588"/>
          <p14:tracePt t="8731" x="8358188" y="4429125"/>
          <p14:tracePt t="8748" x="8367713" y="4411663"/>
          <p14:tracePt t="8970" x="8375650" y="4402138"/>
          <p14:tracePt t="8976" x="8394700" y="4394200"/>
          <p14:tracePt t="8985" x="8420100" y="4367213"/>
          <p14:tracePt t="8997" x="8537575" y="4224338"/>
          <p14:tracePt t="9017" x="8643938" y="4098925"/>
          <p14:tracePt t="9032" x="8759825" y="3973513"/>
          <p14:tracePt t="9049" x="8823325" y="3894138"/>
          <p14:tracePt t="9065" x="8902700" y="3803650"/>
          <p14:tracePt t="9083" x="8939213" y="3741738"/>
          <p14:tracePt t="9098" x="8966200" y="3625850"/>
          <p14:tracePt t="9116" x="8974138" y="3562350"/>
          <p14:tracePt t="9132" x="8974138" y="3465513"/>
          <p14:tracePt t="9149" x="8974138" y="3394075"/>
          <p14:tracePt t="9165" x="8956675" y="3330575"/>
          <p14:tracePt t="9183" x="8920163" y="3259138"/>
          <p14:tracePt t="9198" x="8858250" y="3170238"/>
          <p14:tracePt t="9218" x="8796338" y="3116263"/>
          <p14:tracePt t="9232" x="8742363" y="3071813"/>
          <p14:tracePt t="9250" x="8661400" y="3017838"/>
          <p14:tracePt t="9264" x="8582025" y="2990850"/>
          <p14:tracePt t="9281" x="8491538" y="2946400"/>
          <p14:tracePt t="9281" x="8429625" y="2938463"/>
          <p14:tracePt t="9301" x="8358188" y="2911475"/>
          <p14:tracePt t="9315" x="8277225" y="2894013"/>
          <p14:tracePt t="9332" x="8215313" y="2884488"/>
          <p14:tracePt t="9348" x="8153400" y="2874963"/>
          <p14:tracePt t="9365" x="8116888" y="2857500"/>
          <p14:tracePt t="9381" x="8081963" y="2847975"/>
          <p14:tracePt t="9381" x="8072438" y="2847975"/>
          <p14:tracePt t="9401" x="8054975" y="2840038"/>
          <p14:tracePt t="9415" x="8018463" y="2840038"/>
          <p14:tracePt t="9434" x="8001000" y="2840038"/>
          <p14:tracePt t="9448" x="7974013" y="2840038"/>
          <p14:tracePt t="9448" x="7966075" y="2840038"/>
          <p14:tracePt t="9469" x="7947025" y="2840038"/>
          <p14:tracePt t="9480" x="7929563" y="2840038"/>
          <p14:tracePt t="9480" x="7920038" y="2840038"/>
          <p14:tracePt t="9502" x="7912100" y="2840038"/>
          <p14:tracePt t="9513" x="7875588" y="2884488"/>
          <p14:tracePt t="9531" x="7858125" y="2928938"/>
          <p14:tracePt t="9549" x="7831138" y="3027363"/>
          <p14:tracePt t="9565" x="7804150" y="3116263"/>
          <p14:tracePt t="9583" x="7777163" y="3197225"/>
          <p14:tracePt t="9598" x="7751763" y="3330575"/>
          <p14:tracePt t="9617" x="7751763" y="3438525"/>
          <p14:tracePt t="9631" x="7751763" y="3527425"/>
          <p14:tracePt t="9649" x="7751763" y="3633788"/>
          <p14:tracePt t="9665" x="7751763" y="3768725"/>
          <p14:tracePt t="9665" x="7769225" y="3822700"/>
          <p14:tracePt t="9685" x="7777163" y="3875088"/>
          <p14:tracePt t="9698" x="7804150" y="4010025"/>
          <p14:tracePt t="9717" x="7823200" y="4071938"/>
          <p14:tracePt t="9732" x="7831138" y="4143375"/>
          <p14:tracePt t="9748" x="7831138" y="4205288"/>
          <p14:tracePt t="9765" x="7848600" y="4268788"/>
          <p14:tracePt t="9781" x="7848600" y="4313238"/>
          <p14:tracePt t="9781" x="7848600" y="4322763"/>
          <p14:tracePt t="9801" x="7848600" y="4357688"/>
          <p14:tracePt t="9816" x="7848600" y="4394200"/>
          <p14:tracePt t="9833" x="7848600" y="4419600"/>
          <p14:tracePt t="9849" x="7848600" y="4456113"/>
          <p14:tracePt t="9866" x="7848600" y="4483100"/>
          <p14:tracePt t="9881" x="7848600" y="4510088"/>
          <p14:tracePt t="9881" x="7858125" y="4518025"/>
          <p14:tracePt t="9901" x="7858125" y="4527550"/>
          <p14:tracePt t="9913" x="7867650" y="4581525"/>
          <p14:tracePt t="9933" x="7875588" y="4608513"/>
          <p14:tracePt t="9948" x="7885113" y="4633913"/>
          <p14:tracePt t="9967" x="7902575" y="4660900"/>
          <p14:tracePt t="9981" x="7902575" y="4697413"/>
          <p14:tracePt t="9998" x="7912100" y="4724400"/>
          <p14:tracePt t="10017" x="7920038" y="4741863"/>
          <p14:tracePt t="10032" x="7920038" y="4759325"/>
          <p14:tracePt t="10047" x="7929563" y="4768850"/>
          <p14:tracePt t="10064" x="7929563" y="4776788"/>
          <p14:tracePt t="10081" x="7939088" y="4786313"/>
          <p14:tracePt t="10097" x="7956550" y="4813300"/>
          <p14:tracePt t="10117" x="8001000" y="4840288"/>
          <p14:tracePt t="10132" x="8062913" y="4875213"/>
          <p14:tracePt t="10149" x="8161338" y="4902200"/>
          <p14:tracePt t="10165" x="8269288" y="4929188"/>
          <p14:tracePt t="10165" x="8323263" y="4929188"/>
          <p14:tracePt t="10184" x="8375650" y="4946650"/>
          <p14:tracePt t="10197" x="8537575" y="4956175"/>
          <p14:tracePt t="10217" x="8705850" y="4973638"/>
          <p14:tracePt t="10232" x="8848725" y="4973638"/>
          <p14:tracePt t="10248" x="9001125" y="4973638"/>
          <p14:tracePt t="10265" x="9109075" y="4973638"/>
          <p14:tracePt t="10281" x="9232900" y="4973638"/>
          <p14:tracePt t="10281" x="9286875" y="4973638"/>
          <p14:tracePt t="10301" x="9331325" y="4965700"/>
          <p14:tracePt t="10314" x="9510713" y="4938713"/>
          <p14:tracePt t="10333" x="9609138" y="4929188"/>
          <p14:tracePt t="10348" x="9698038" y="4911725"/>
          <p14:tracePt t="10366" x="9759950" y="4902200"/>
          <p14:tracePt t="10381" x="9823450" y="4894263"/>
          <p14:tracePt t="10381" x="9848850" y="4894263"/>
          <p14:tracePt t="10401" x="9867900" y="4894263"/>
          <p14:tracePt t="10414" x="9912350" y="4875213"/>
          <p14:tracePt t="10433" x="9929813" y="4867275"/>
          <p14:tracePt t="10447" x="9966325" y="4867275"/>
          <p14:tracePt t="10466" x="9983788" y="4867275"/>
          <p14:tracePt t="10481" x="10001250" y="4857750"/>
          <p14:tracePt t="10499" x="10018713" y="4857750"/>
          <p14:tracePt t="10499" x="10037763" y="4857750"/>
          <p14:tracePt t="10516" x="10045700" y="4848225"/>
          <p14:tracePt t="10531" x="10063163" y="4848225"/>
          <p14:tracePt t="10549" x="10072688" y="4840288"/>
          <p14:tracePt t="10565" x="10090150" y="4830763"/>
          <p14:tracePt t="10582" x="10109200" y="4822825"/>
          <p14:tracePt t="10597" x="10117138" y="4786313"/>
          <p14:tracePt t="10597" x="10126663" y="4776788"/>
          <p14:tracePt t="10617" x="10126663" y="4732338"/>
          <p14:tracePt t="10632" x="10126663" y="4670425"/>
          <p14:tracePt t="10650" x="10126663" y="4598988"/>
          <p14:tracePt t="10664" x="10099675" y="4483100"/>
          <p14:tracePt t="10682" x="10090150" y="4357688"/>
          <p14:tracePt t="10698" x="10037763" y="4197350"/>
          <p14:tracePt t="10698" x="10028238" y="4098925"/>
          <p14:tracePt t="10716" x="9991725" y="3875088"/>
          <p14:tracePt t="10731" x="9956800" y="3652838"/>
          <p14:tracePt t="10747" x="9939338" y="3455988"/>
          <p14:tracePt t="10764" x="9929813" y="3322638"/>
          <p14:tracePt t="10781" x="9912350" y="3197225"/>
          <p14:tracePt t="10781" x="9912350" y="3143250"/>
          <p14:tracePt t="10801" x="9912350" y="3098800"/>
          <p14:tracePt t="10813" x="9894888" y="3000375"/>
          <p14:tracePt t="10834" x="9894888" y="2955925"/>
          <p14:tracePt t="10848" x="9885363" y="2919413"/>
          <p14:tracePt t="10866" x="9875838" y="2901950"/>
          <p14:tracePt t="10881" x="9875838" y="2867025"/>
          <p14:tracePt t="10898" x="9867900" y="2847975"/>
          <p14:tracePt t="10898" x="9858375" y="2840038"/>
          <p14:tracePt t="10915" x="9823450" y="2822575"/>
          <p14:tracePt t="10931" x="9759950" y="2795588"/>
          <p14:tracePt t="10948" x="9680575" y="2768600"/>
          <p14:tracePt t="10964" x="9545638" y="2732088"/>
          <p14:tracePt t="10981" x="9385300" y="2732088"/>
          <p14:tracePt t="10998" x="9144000" y="2732088"/>
          <p14:tracePt t="10998" x="9001125" y="2732088"/>
          <p14:tracePt t="11017" x="8732838" y="2786063"/>
          <p14:tracePt t="11033" x="8474075" y="2894013"/>
          <p14:tracePt t="11049" x="8242300" y="3000375"/>
          <p14:tracePt t="11064" x="8072438" y="3098800"/>
          <p14:tracePt t="11082" x="7947025" y="3187700"/>
          <p14:tracePt t="11098" x="7867650" y="3232150"/>
          <p14:tracePt t="11098" x="7848600" y="3241675"/>
          <p14:tracePt t="11117" x="7823200" y="3268663"/>
          <p14:tracePt t="11132" x="7813675" y="3276600"/>
          <p14:tracePt t="11147" x="7796213" y="3276600"/>
          <p14:tracePt t="11408" x="7786688" y="3276600"/>
          <p14:tracePt t="11416" x="7715250" y="3276600"/>
          <p14:tracePt t="11434" x="7608888" y="3276600"/>
          <p14:tracePt t="11447" x="7394575" y="3276600"/>
          <p14:tracePt t="11465" x="7126288" y="3276600"/>
          <p14:tracePt t="11481" x="6796088" y="3276600"/>
          <p14:tracePt t="11498" x="6510338" y="3251200"/>
          <p14:tracePt t="11514" x="6045200" y="3205163"/>
          <p14:tracePt t="11532" x="5840413" y="3160713"/>
          <p14:tracePt t="11549" x="5661025" y="3089275"/>
          <p14:tracePt t="11564" x="5500688" y="3027363"/>
          <p14:tracePt t="11581" x="5375275" y="2946400"/>
          <p14:tracePt t="11597" x="5251450" y="2857500"/>
          <p14:tracePt t="11597" x="5197475" y="2813050"/>
          <p14:tracePt t="11617" x="5081588" y="2759075"/>
          <p14:tracePt t="11631" x="4991100" y="2687638"/>
          <p14:tracePt t="11649" x="4875213" y="2625725"/>
          <p14:tracePt t="11664" x="4768850" y="2581275"/>
          <p14:tracePt t="11681" x="4652963" y="2554288"/>
          <p14:tracePt t="11698" x="4545013" y="2544763"/>
          <p14:tracePt t="11714" x="4375150" y="2562225"/>
          <p14:tracePt t="11731" x="4268788" y="2598738"/>
          <p14:tracePt t="11748" x="4170363" y="2652713"/>
          <p14:tracePt t="11764" x="4081463" y="2759075"/>
          <p14:tracePt t="11781" x="3990975" y="2867025"/>
          <p14:tracePt t="11799" x="3894138" y="3009900"/>
          <p14:tracePt t="11814" x="3803650" y="3187700"/>
          <p14:tracePt t="11833" x="3776663" y="3295650"/>
          <p14:tracePt t="11848" x="3759200" y="3394075"/>
          <p14:tracePt t="11866" x="3759200" y="3517900"/>
          <p14:tracePt t="11881" x="3795713" y="3625850"/>
          <p14:tracePt t="11899" x="3857625" y="3724275"/>
          <p14:tracePt t="11914" x="4062413" y="3902075"/>
          <p14:tracePt t="11931" x="4259263" y="4027488"/>
          <p14:tracePt t="11947" x="4429125" y="4160838"/>
          <p14:tracePt t="11964" x="4616450" y="4286250"/>
          <p14:tracePt t="11981" x="4857750" y="4429125"/>
          <p14:tracePt t="11998" x="5089525" y="4554538"/>
          <p14:tracePt t="12014" x="5500688" y="4724400"/>
          <p14:tracePt t="12032" x="5724525" y="4813300"/>
          <p14:tracePt t="12049" x="5956300" y="4902200"/>
          <p14:tracePt t="12064" x="6205538" y="4973638"/>
          <p14:tracePt t="12083" x="6456363" y="5045075"/>
          <p14:tracePt t="12097" x="6715125" y="5153025"/>
          <p14:tracePt t="12097" x="6840538" y="5205413"/>
          <p14:tracePt t="12116" x="7099300" y="5313363"/>
          <p14:tracePt t="12132" x="7348538" y="5429250"/>
          <p14:tracePt t="12147" x="7581900" y="5518150"/>
          <p14:tracePt t="12164" x="7742238" y="5581650"/>
          <p14:tracePt t="12180" x="7875588" y="5626100"/>
          <p14:tracePt t="12197" x="7974013" y="5653088"/>
          <p14:tracePt t="12214" x="8072438" y="5680075"/>
          <p14:tracePt t="12231" x="8126413" y="5705475"/>
          <p14:tracePt t="12247" x="8143875" y="5715000"/>
          <p14:tracePt t="12264" x="8161338" y="5715000"/>
          <p14:tracePt t="12280" x="8161338" y="5724525"/>
          <p14:tracePt t="12297" x="8180388" y="5724525"/>
          <p14:tracePt t="12313" x="8180388" y="5715000"/>
          <p14:tracePt t="12639" x="8180388" y="5697538"/>
          <p14:tracePt t="12646" x="8180388" y="5688013"/>
          <p14:tracePt t="12654" x="8180388" y="5670550"/>
          <p14:tracePt t="12663" x="8180388" y="5626100"/>
          <p14:tracePt t="12683" x="8188325" y="5562600"/>
          <p14:tracePt t="12697" x="8188325" y="5429250"/>
          <p14:tracePt t="12717" x="8197850" y="5375275"/>
          <p14:tracePt t="12729" x="8197850" y="5197475"/>
          <p14:tracePt t="12749" x="8215313" y="5072063"/>
          <p14:tracePt t="12764" x="8215313" y="4946650"/>
          <p14:tracePt t="12781" x="8232775" y="4857750"/>
          <p14:tracePt t="12798" x="8232775" y="4759325"/>
          <p14:tracePt t="12814" x="8259763" y="4670425"/>
          <p14:tracePt t="12814" x="8269288" y="4616450"/>
          <p14:tracePt t="12833" x="8296275" y="4554538"/>
          <p14:tracePt t="12847" x="8296275" y="4491038"/>
          <p14:tracePt t="12865" x="8331200" y="4438650"/>
          <p14:tracePt t="12880" x="8348663" y="4402138"/>
          <p14:tracePt t="12880" x="8367713" y="4384675"/>
          <p14:tracePt t="12900" x="8367713" y="4357688"/>
          <p14:tracePt t="12913" x="8412163" y="4313238"/>
          <p14:tracePt t="12933" x="8447088" y="4276725"/>
          <p14:tracePt t="12947" x="8501063" y="4241800"/>
          <p14:tracePt t="12964" x="8545513" y="4205288"/>
          <p14:tracePt t="12980" x="8616950" y="4179888"/>
          <p14:tracePt t="12998" x="8661400" y="4152900"/>
          <p14:tracePt t="13014" x="8715375" y="4116388"/>
          <p14:tracePt t="13014" x="8732838" y="4098925"/>
          <p14:tracePt t="13032" x="8769350" y="4081463"/>
          <p14:tracePt t="13048" x="8804275" y="4071938"/>
          <p14:tracePt t="13064" x="8813800" y="4062413"/>
          <p14:tracePt t="13082" x="8831263" y="4062413"/>
          <p14:tracePt t="13096" x="8831263" y="4054475"/>
          <p14:tracePt t="13113" x="8840788" y="4054475"/>
          <p14:tracePt t="13130" x="8867775" y="4037013"/>
          <p14:tracePt t="13150" x="8867775" y="4027488"/>
          <p14:tracePt t="13416" x="8867775" y="4017963"/>
          <p14:tracePt t="13423" x="8867775" y="4000500"/>
          <p14:tracePt t="13431" x="8867775" y="3919538"/>
          <p14:tracePt t="13448" x="8867775" y="3848100"/>
          <p14:tracePt t="13464" x="8867775" y="3768725"/>
          <p14:tracePt t="13481" x="8867775" y="3705225"/>
          <p14:tracePt t="13498" x="8875713" y="3660775"/>
          <p14:tracePt t="13514" x="8875713" y="3625850"/>
          <p14:tracePt t="13514" x="8875713" y="3616325"/>
          <p14:tracePt t="13531" x="8875713" y="3589338"/>
          <p14:tracePt t="13549" x="8875713" y="3571875"/>
          <p14:tracePt t="13563" x="8875713" y="3554413"/>
          <p14:tracePt t="13583" x="8875713" y="3536950"/>
          <p14:tracePt t="13597" x="8885238" y="3517900"/>
          <p14:tracePt t="13597" x="8885238" y="3509963"/>
          <p14:tracePt t="13616" x="8885238" y="3490913"/>
          <p14:tracePt t="13631" x="8894763" y="3473450"/>
          <p14:tracePt t="13649" x="8894763" y="3446463"/>
          <p14:tracePt t="13664" x="8902700" y="3419475"/>
          <p14:tracePt t="13680" x="8902700" y="3411538"/>
          <p14:tracePt t="13696" x="8902700" y="3402013"/>
          <p14:tracePt t="13713" x="8902700" y="3394075"/>
          <p14:tracePt t="13730" x="8902700" y="3384550"/>
          <p14:tracePt t="13747" x="8920163" y="3384550"/>
          <p14:tracePt t="13763" x="8929688" y="3375025"/>
          <p14:tracePt t="13780" x="8947150" y="3375025"/>
          <p14:tracePt t="13796" x="8974138" y="3357563"/>
          <p14:tracePt t="13814" x="9001125" y="3348038"/>
          <p14:tracePt t="13814" x="9018588" y="3348038"/>
          <p14:tracePt t="13833" x="9063038" y="3348038"/>
          <p14:tracePt t="13848" x="9090025" y="3348038"/>
          <p14:tracePt t="13864" x="9126538" y="3348038"/>
          <p14:tracePt t="13880" x="9170988" y="3348038"/>
          <p14:tracePt t="13898" x="9215438" y="3367088"/>
          <p14:tracePt t="13914" x="9277350" y="3375025"/>
          <p14:tracePt t="13930" x="9367838" y="3411538"/>
          <p14:tracePt t="13948" x="9429750" y="3438525"/>
          <p14:tracePt t="13964" x="9510713" y="3465513"/>
          <p14:tracePt t="13980" x="9572625" y="3490913"/>
          <p14:tracePt t="13997" x="9634538" y="3517900"/>
          <p14:tracePt t="14013" x="9688513" y="3544888"/>
          <p14:tracePt t="14013" x="9725025" y="3554413"/>
          <p14:tracePt t="14032" x="9769475" y="3581400"/>
          <p14:tracePt t="14049" x="9823450" y="3589338"/>
          <p14:tracePt t="14063" x="9848850" y="3598863"/>
          <p14:tracePt t="14081" x="9875838" y="3616325"/>
          <p14:tracePt t="14097" x="9885363" y="3616325"/>
          <p14:tracePt t="14112" x="9894888" y="3625850"/>
          <p14:tracePt t="14130" x="9902825" y="3625850"/>
          <p14:tracePt t="14146" x="9912350" y="3625850"/>
          <p14:tracePt t="14408" x="9920288" y="3625850"/>
          <p14:tracePt t="14424" x="9947275" y="3625850"/>
          <p14:tracePt t="14431" x="10010775" y="3633788"/>
          <p14:tracePt t="14447" x="10072688" y="3660775"/>
          <p14:tracePt t="14464" x="10153650" y="3732213"/>
          <p14:tracePt t="14482" x="10215563" y="3795713"/>
          <p14:tracePt t="14497" x="10304463" y="3875088"/>
          <p14:tracePt t="14497" x="10331450" y="3938588"/>
          <p14:tracePt t="14516" x="10367963" y="3973513"/>
          <p14:tracePt t="14530" x="10466388" y="4116388"/>
          <p14:tracePt t="14547" x="10518775" y="4197350"/>
          <p14:tracePt t="14565" x="10572750" y="4259263"/>
          <p14:tracePt t="14580" x="10582275" y="4286250"/>
          <p14:tracePt t="14597" x="10609263" y="4295775"/>
          <p14:tracePt t="14613" x="10617200" y="4303713"/>
          <p14:tracePt t="14629" x="10626725" y="4313238"/>
          <p14:tracePt t="14646" x="10634663" y="4313238"/>
          <p14:tracePt t="14677" x="10634663" y="4303713"/>
          <p14:tracePt t="14716" x="10634663" y="4286250"/>
          <p14:tracePt t="14723" x="10634663" y="4241800"/>
          <p14:tracePt t="14731" x="10634663" y="4179888"/>
          <p14:tracePt t="14747" x="10634663" y="4089400"/>
          <p14:tracePt t="14763" x="10634663" y="4000500"/>
          <p14:tracePt t="14780" x="10609263" y="3902075"/>
          <p14:tracePt t="14796" x="10590213" y="3813175"/>
          <p14:tracePt t="14814" x="10563225" y="3732213"/>
          <p14:tracePt t="14830" x="10555288" y="3652838"/>
          <p14:tracePt t="14848" x="10537825" y="3598863"/>
          <p14:tracePt t="14863" x="10528300" y="3554413"/>
          <p14:tracePt t="14882" x="10518775" y="3509963"/>
          <p14:tracePt t="14897" x="10501313" y="3446463"/>
          <p14:tracePt t="14897" x="10491788" y="3419475"/>
          <p14:tracePt t="14916" x="10491788" y="3411538"/>
          <p14:tracePt t="14929" x="10483850" y="3330575"/>
          <p14:tracePt t="14947" x="10466388" y="3295650"/>
          <p14:tracePt t="14963" x="10456863" y="3251200"/>
          <p14:tracePt t="14980" x="10456863" y="3197225"/>
          <p14:tracePt t="14997" x="10447338" y="3170238"/>
          <p14:tracePt t="15013" x="10439400" y="3152775"/>
          <p14:tracePt t="15030" x="10439400" y="3108325"/>
          <p14:tracePt t="15047" x="10429875" y="3089275"/>
          <p14:tracePt t="15064" x="10429875" y="3071813"/>
          <p14:tracePt t="15079" x="10412413" y="3054350"/>
          <p14:tracePt t="15099" x="10412413" y="3036888"/>
          <p14:tracePt t="15114" x="10402888" y="2990850"/>
          <p14:tracePt t="15132" x="10394950" y="2973388"/>
          <p14:tracePt t="15147" x="10385425" y="2938463"/>
          <p14:tracePt t="15164" x="10375900" y="2919413"/>
          <p14:tracePt t="15180" x="10358438" y="2894013"/>
          <p14:tracePt t="15196" x="10358438" y="2867025"/>
          <p14:tracePt t="15213" x="10348913" y="2857500"/>
          <p14:tracePt t="15230" x="10340975" y="2830513"/>
          <p14:tracePt t="15247" x="10331450" y="2813050"/>
          <p14:tracePt t="15263" x="10323513" y="2803525"/>
          <p14:tracePt t="15279" x="10323513" y="2795588"/>
          <p14:tracePt t="15300" x="10323513" y="2786063"/>
          <p14:tracePt t="15324" x="10323513" y="2795588"/>
          <p14:tracePt t="15570" x="10323513" y="2822575"/>
          <p14:tracePt t="15577" x="10323513" y="2840038"/>
          <p14:tracePt t="15585" x="10323513" y="2867025"/>
          <p14:tracePt t="15596" x="10323513" y="2894013"/>
          <p14:tracePt t="15614" x="10323513" y="2928938"/>
          <p14:tracePt t="15614" x="10323513" y="2938463"/>
          <p14:tracePt t="15633" x="10323513" y="2973388"/>
          <p14:tracePt t="15647" x="10323513" y="3017838"/>
          <p14:tracePt t="15664" x="10323513" y="3044825"/>
          <p14:tracePt t="15679" x="10323513" y="3089275"/>
          <p14:tracePt t="15696" x="10323513" y="3133725"/>
          <p14:tracePt t="15713" x="10323513" y="3187700"/>
          <p14:tracePt t="15730" x="10323513" y="3268663"/>
          <p14:tracePt t="15747" x="10323513" y="3313113"/>
          <p14:tracePt t="15763" x="10323513" y="3357563"/>
          <p14:tracePt t="15780" x="10323513" y="3419475"/>
          <p14:tracePt t="15796" x="10323513" y="3465513"/>
          <p14:tracePt t="15796" x="10323513" y="3500438"/>
          <p14:tracePt t="15816" x="10323513" y="3544888"/>
          <p14:tracePt t="15828" x="10323513" y="3625850"/>
          <p14:tracePt t="15850" x="10323513" y="3660775"/>
          <p14:tracePt t="15863" x="10323513" y="3687763"/>
          <p14:tracePt t="15881" x="10323513" y="3714750"/>
          <p14:tracePt t="15896" x="10323513" y="3732213"/>
          <p14:tracePt t="15914" x="10323513" y="3741738"/>
          <p14:tracePt t="15929" x="10323513" y="3776663"/>
          <p14:tracePt t="15947" x="10323513" y="3786188"/>
          <p14:tracePt t="15963" x="10323513" y="3795713"/>
          <p14:tracePt t="15979" x="10323513" y="3803650"/>
          <p14:tracePt t="15997" x="10323513" y="3813175"/>
          <p14:tracePt t="16012" x="10323513" y="3822700"/>
          <p14:tracePt t="16029" x="10323513" y="3830638"/>
          <p14:tracePt t="16046" x="10323513" y="3840163"/>
          <p14:tracePt t="16065" x="10323513" y="3857625"/>
          <p14:tracePt t="16086" x="10323513" y="3867150"/>
          <p14:tracePt t="16109" x="10323513" y="3848100"/>
          <p14:tracePt t="16293" x="10323513" y="3840163"/>
          <p14:tracePt t="16301" x="10323513" y="3830638"/>
          <p14:tracePt t="16313" x="10323513" y="3786188"/>
          <p14:tracePt t="16330" x="10323513" y="3759200"/>
          <p14:tracePt t="16330" x="10323513" y="3732213"/>
          <p14:tracePt t="16348" x="10323513" y="3670300"/>
          <p14:tracePt t="16364" x="10323513" y="3625850"/>
          <p14:tracePt t="16380" x="10323513" y="3598863"/>
          <p14:tracePt t="16396" x="10323513" y="3562350"/>
          <p14:tracePt t="16414" x="10323513" y="3536950"/>
          <p14:tracePt t="16430" x="10323513" y="3482975"/>
          <p14:tracePt t="16448" x="10323513" y="3446463"/>
          <p14:tracePt t="16463" x="10323513" y="3411538"/>
          <p14:tracePt t="16480" x="10323513" y="3367088"/>
          <p14:tracePt t="16496" x="10323513" y="3340100"/>
          <p14:tracePt t="16513" x="10323513" y="3295650"/>
          <p14:tracePt t="16530" x="10323513" y="3241675"/>
          <p14:tracePt t="16547" x="10323513" y="3214688"/>
          <p14:tracePt t="16564" x="10323513" y="3187700"/>
          <p14:tracePt t="16579" x="10323513" y="3160713"/>
          <p14:tracePt t="16597" x="10323513" y="3133725"/>
          <p14:tracePt t="16613" x="10323513" y="3116263"/>
          <p14:tracePt t="16613" x="10323513" y="3089275"/>
          <p14:tracePt t="16632" x="10323513" y="3081338"/>
          <p14:tracePt t="16646" x="10323513" y="3036888"/>
          <p14:tracePt t="16664" x="10323513" y="3017838"/>
          <p14:tracePt t="16680" x="10323513" y="3000375"/>
          <p14:tracePt t="16695" x="10323513" y="2973388"/>
          <p14:tracePt t="16712" x="10323513" y="2955925"/>
          <p14:tracePt t="16712" x="10323513" y="2946400"/>
          <p14:tracePt t="16733" x="10323513" y="2938463"/>
          <p14:tracePt t="16748" x="10323513" y="2919413"/>
          <p14:tracePt t="16763" x="10323513" y="2911475"/>
          <p14:tracePt t="16779" x="10323513" y="2901950"/>
          <p14:tracePt t="16796" x="10323513" y="2894013"/>
          <p14:tracePt t="16812" x="10323513" y="2884488"/>
          <p14:tracePt t="16829" x="10323513" y="2874963"/>
          <p14:tracePt t="16847" x="10323513" y="2867025"/>
          <p14:tracePt t="16901" x="10323513" y="2847975"/>
          <p14:tracePt t="17155" x="10313988" y="2847975"/>
          <p14:tracePt t="17409" x="10304463" y="2857500"/>
          <p14:tracePt t="17470" x="10304463" y="2867025"/>
          <p14:tracePt t="17478" x="10304463" y="2884488"/>
          <p14:tracePt t="17485" x="10304463" y="2894013"/>
          <p14:tracePt t="17495" x="10304463" y="2928938"/>
          <p14:tracePt t="17513" x="10304463" y="2955925"/>
          <p14:tracePt t="17530" x="10304463" y="2990850"/>
          <p14:tracePt t="17530" x="10304463" y="3000375"/>
          <p14:tracePt t="17547" x="10304463" y="3036888"/>
          <p14:tracePt t="17565" x="10304463" y="3062288"/>
          <p14:tracePt t="17580" x="10304463" y="3089275"/>
          <p14:tracePt t="17598" x="10304463" y="3116263"/>
          <p14:tracePt t="17612" x="10304463" y="3187700"/>
          <p14:tracePt t="17632" x="10304463" y="3205163"/>
          <p14:tracePt t="17646" x="10304463" y="3259138"/>
          <p14:tracePt t="17665" x="10304463" y="3295650"/>
          <p14:tracePt t="17680" x="10304463" y="3340100"/>
          <p14:tracePt t="17696" x="10304463" y="3384550"/>
          <p14:tracePt t="17712" x="10304463" y="3429000"/>
          <p14:tracePt t="17729" x="10304463" y="3490913"/>
          <p14:tracePt t="17746" x="10304463" y="3589338"/>
          <p14:tracePt t="17763" x="10304463" y="3670300"/>
          <p14:tracePt t="17779" x="10304463" y="3741738"/>
          <p14:tracePt t="17796" x="10304463" y="3803650"/>
          <p14:tracePt t="17814" x="10304463" y="3848100"/>
          <p14:tracePt t="17829" x="10304463" y="3884613"/>
          <p14:tracePt t="17829" x="10304463" y="3894138"/>
          <p14:tracePt t="17849" x="10304463" y="3911600"/>
          <p14:tracePt t="17864" x="10304463" y="3946525"/>
          <p14:tracePt t="17881" x="10304463" y="3965575"/>
          <p14:tracePt t="17896" x="10304463" y="4000500"/>
          <p14:tracePt t="17914" x="10323513" y="4027488"/>
          <p14:tracePt t="17929" x="10323513" y="4062413"/>
          <p14:tracePt t="17946" x="10323513" y="4116388"/>
          <p14:tracePt t="17963" x="10331450" y="4143375"/>
          <p14:tracePt t="17979" x="10331450" y="4170363"/>
          <p14:tracePt t="17996" x="10331450" y="4197350"/>
          <p14:tracePt t="18012" x="10331450" y="4214813"/>
          <p14:tracePt t="18029" x="10331450" y="4241800"/>
          <p14:tracePt t="18045" x="10331450" y="4268788"/>
          <p14:tracePt t="18045" x="10331450" y="4276725"/>
          <p14:tracePt t="18065" x="10331450" y="4303713"/>
          <p14:tracePt t="18079" x="10331450" y="4313238"/>
          <p14:tracePt t="18097" x="10331450" y="4330700"/>
          <p14:tracePt t="18112" x="10331450" y="4340225"/>
          <p14:tracePt t="18131" x="10331450" y="4348163"/>
          <p14:tracePt t="18154" x="10331450" y="4367213"/>
          <p14:tracePt t="18177" x="10304463" y="4367213"/>
          <p14:tracePt t="18569" x="10287000" y="4367213"/>
          <p14:tracePt t="18577" x="10242550" y="4367213"/>
          <p14:tracePt t="18585" x="10206038" y="4367213"/>
          <p14:tracePt t="18594" x="10144125" y="4384675"/>
          <p14:tracePt t="18614" x="10045700" y="4411663"/>
          <p14:tracePt t="18629" x="9929813" y="4473575"/>
          <p14:tracePt t="18629" x="9848850" y="4500563"/>
          <p14:tracePt t="18648" x="9769475" y="4554538"/>
          <p14:tracePt t="18661" x="9474200" y="4705350"/>
          <p14:tracePt t="18680" x="9331325" y="4803775"/>
          <p14:tracePt t="18696" x="9205913" y="4884738"/>
          <p14:tracePt t="18713" x="9109075" y="4956175"/>
          <p14:tracePt t="18728" x="9010650" y="5010150"/>
          <p14:tracePt t="18728" x="8966200" y="5037138"/>
          <p14:tracePt t="18748" x="8912225" y="5072063"/>
          <p14:tracePt t="18762" x="8804275" y="5133975"/>
          <p14:tracePt t="18781" x="8742363" y="5170488"/>
          <p14:tracePt t="18795" x="8680450" y="5187950"/>
          <p14:tracePt t="18813" x="8634413" y="5205413"/>
          <p14:tracePt t="18829" x="8582025" y="5224463"/>
          <p14:tracePt t="18846" x="8545513" y="5224463"/>
          <p14:tracePt t="18864" x="8510588" y="5224463"/>
          <p14:tracePt t="18879" x="8501063" y="5224463"/>
          <p14:tracePt t="18895" x="8483600" y="5224463"/>
          <p14:tracePt t="18912" x="8456613" y="5224463"/>
          <p14:tracePt t="18930" x="8447088" y="5224463"/>
          <p14:tracePt t="18945" x="8429625" y="5224463"/>
          <p14:tracePt t="18945" x="8420100" y="5224463"/>
          <p14:tracePt t="18966" x="8394700" y="5224463"/>
          <p14:tracePt t="18980" x="8375650" y="5232400"/>
          <p14:tracePt t="18999" x="8358188" y="5232400"/>
          <p14:tracePt t="19013" x="8313738" y="5232400"/>
          <p14:tracePt t="19029" x="8277225" y="5232400"/>
          <p14:tracePt t="19046" x="8224838" y="5232400"/>
          <p14:tracePt t="19063" x="8205788" y="5232400"/>
          <p14:tracePt t="19080" x="8197850" y="5232400"/>
          <p14:tracePt t="19095" x="8188325" y="5232400"/>
          <p14:tracePt t="19112" x="8197850" y="5232400"/>
          <p14:tracePt t="19210" x="8224838" y="5232400"/>
          <p14:tracePt t="19216" x="8242300" y="5232400"/>
          <p14:tracePt t="19227" x="8304213" y="5224463"/>
          <p14:tracePt t="19227" x="8340725" y="5224463"/>
          <p14:tracePt t="19249" x="8385175" y="5224463"/>
          <p14:tracePt t="19261" x="8582025" y="5224463"/>
          <p14:tracePt t="19279" x="8751888" y="5224463"/>
          <p14:tracePt t="19296" x="8858250" y="5224463"/>
          <p14:tracePt t="19312" x="8991600" y="5214938"/>
          <p14:tracePt t="19330" x="9063038" y="5214938"/>
          <p14:tracePt t="19346" x="9144000" y="5214938"/>
          <p14:tracePt t="19346" x="9180513" y="5214938"/>
          <p14:tracePt t="19364" x="9215438" y="5214938"/>
          <p14:tracePt t="19379" x="9242425" y="5214938"/>
          <p14:tracePt t="19396" x="9251950" y="5214938"/>
          <p14:tracePt t="19412" x="9269413" y="5214938"/>
          <p14:tracePt t="19428" x="9277350" y="5214938"/>
          <p14:tracePt t="19445" x="9259888" y="5214938"/>
          <p14:tracePt t="19756" x="9242425" y="5214938"/>
          <p14:tracePt t="19763" x="9161463" y="5214938"/>
          <p14:tracePt t="19779" x="9055100" y="5214938"/>
          <p14:tracePt t="19795" x="8912225" y="5180013"/>
          <p14:tracePt t="19814" x="8653463" y="5108575"/>
          <p14:tracePt t="19829" x="8323263" y="5010150"/>
          <p14:tracePt t="19848" x="8224838" y="4973638"/>
          <p14:tracePt t="19861" x="7983538" y="4911725"/>
          <p14:tracePt t="19880" x="7894638" y="4867275"/>
          <p14:tracePt t="19895" x="7831138" y="4840288"/>
          <p14:tracePt t="19912" x="7777163" y="4803775"/>
          <p14:tracePt t="19929" x="7724775" y="4768850"/>
          <p14:tracePt t="19945" x="7680325" y="4732338"/>
          <p14:tracePt t="19945" x="7661275" y="4705350"/>
          <p14:tracePt t="19964" x="7616825" y="4670425"/>
          <p14:tracePt t="19979" x="7562850" y="4643438"/>
          <p14:tracePt t="19995" x="7518400" y="4608513"/>
          <p14:tracePt t="20012" x="7483475" y="4572000"/>
          <p14:tracePt t="20029" x="7456488" y="4545013"/>
          <p14:tracePt t="20045" x="7429500" y="4527550"/>
          <p14:tracePt t="20045" x="7412038" y="4500563"/>
          <p14:tracePt t="20065" x="7402513" y="4483100"/>
          <p14:tracePt t="20079" x="7367588" y="4465638"/>
          <p14:tracePt t="20096" x="7358063" y="4438650"/>
          <p14:tracePt t="20112" x="7340600" y="4411663"/>
          <p14:tracePt t="20130" x="7323138" y="4384675"/>
          <p14:tracePt t="20145" x="7323138" y="4367213"/>
          <p14:tracePt t="20145" x="7313613" y="4357688"/>
          <p14:tracePt t="20165" x="7313613" y="4348163"/>
          <p14:tracePt t="20165" x="7296150" y="4340225"/>
          <p14:tracePt t="20178" x="7296150" y="4313238"/>
          <p14:tracePt t="20195" x="7286625" y="4295775"/>
          <p14:tracePt t="20211" x="7277100" y="4268788"/>
          <p14:tracePt t="20229" x="7277100" y="4232275"/>
          <p14:tracePt t="20246" x="7277100" y="4205288"/>
          <p14:tracePt t="20246" x="7277100" y="4179888"/>
          <p14:tracePt t="20263" x="7277100" y="4133850"/>
          <p14:tracePt t="20279" x="7277100" y="4089400"/>
          <p14:tracePt t="20297" x="7277100" y="4054475"/>
          <p14:tracePt t="20313" x="7277100" y="4010025"/>
          <p14:tracePt t="20328" x="7296150" y="3973513"/>
          <p14:tracePt t="20328" x="7296150" y="3938588"/>
          <p14:tracePt t="20348" x="7304088" y="3929063"/>
          <p14:tracePt t="20361" x="7313613" y="3848100"/>
          <p14:tracePt t="20380" x="7313613" y="3803650"/>
          <p14:tracePt t="20395" x="7323138" y="3759200"/>
          <p14:tracePt t="20414" x="7340600" y="3724275"/>
          <p14:tracePt t="20428" x="7348538" y="3652838"/>
          <p14:tracePt t="20448" x="7348538" y="3643313"/>
          <p14:tracePt t="20461" x="7358063" y="3598863"/>
          <p14:tracePt t="20481" x="7367588" y="3571875"/>
          <p14:tracePt t="20496" x="7367588" y="3536950"/>
          <p14:tracePt t="20512" x="7385050" y="3490913"/>
          <p14:tracePt t="20528" x="7385050" y="3465513"/>
          <p14:tracePt t="20545" x="7394575" y="3429000"/>
          <p14:tracePt t="20562" x="7394575" y="3384550"/>
          <p14:tracePt t="20579" x="7394575" y="3375025"/>
          <p14:tracePt t="20594" x="7394575" y="3367088"/>
          <p14:tracePt t="20610" x="7394575" y="3357563"/>
          <p14:tracePt t="20627" x="7394575" y="3348038"/>
          <p14:tracePt t="20644" x="7394575" y="3330575"/>
          <p14:tracePt t="20686" x="7394575" y="3340100"/>
          <p14:tracePt t="20772" x="7394575" y="3348038"/>
          <p14:tracePt t="20778" x="7394575" y="3357563"/>
          <p14:tracePt t="20787" x="7394575" y="3367088"/>
          <p14:tracePt t="20794" x="7394575" y="3384550"/>
          <p14:tracePt t="20813" x="7394575" y="3419475"/>
          <p14:tracePt t="20828" x="7394575" y="3446463"/>
          <p14:tracePt t="20846" x="7394575" y="3482975"/>
          <p14:tracePt t="20862" x="7394575" y="3562350"/>
          <p14:tracePt t="20881" x="7394575" y="3625850"/>
          <p14:tracePt t="20895" x="7394575" y="3714750"/>
          <p14:tracePt t="20914" x="7394575" y="3795713"/>
          <p14:tracePt t="20929" x="7402513" y="3857625"/>
          <p14:tracePt t="20929" x="7402513" y="3894138"/>
          <p14:tracePt t="20948" x="7402513" y="3919538"/>
          <p14:tracePt t="20961" x="7419975" y="4017963"/>
          <p14:tracePt t="20980" x="7419975" y="4098925"/>
          <p14:tracePt t="20995" x="7419975" y="4152900"/>
          <p14:tracePt t="21012" x="7429500" y="4232275"/>
          <p14:tracePt t="21028" x="7446963" y="4295775"/>
          <p14:tracePt t="21045" x="7446963" y="4375150"/>
          <p14:tracePt t="21045" x="7446963" y="4394200"/>
          <p14:tracePt t="21065" x="7456488" y="4438650"/>
          <p14:tracePt t="21079" x="7456488" y="4491038"/>
          <p14:tracePt t="21096" x="7456488" y="4537075"/>
          <p14:tracePt t="21112" x="7466013" y="4581525"/>
          <p14:tracePt t="21130" x="7466013" y="4625975"/>
          <p14:tracePt t="21146" x="7466013" y="4679950"/>
          <p14:tracePt t="21164" x="7466013" y="4714875"/>
          <p14:tracePt t="21179" x="7466013" y="4724400"/>
          <p14:tracePt t="21195" x="7466013" y="4732338"/>
          <p14:tracePt t="21216" x="7483475" y="4732338"/>
          <p14:tracePt t="21379" x="7483475" y="4724400"/>
          <p14:tracePt t="21394" x="7491413" y="4714875"/>
          <p14:tracePt t="21401" x="7491413" y="4687888"/>
          <p14:tracePt t="21411" x="7491413" y="4616450"/>
          <p14:tracePt t="21428" x="7491413" y="4518025"/>
          <p14:tracePt t="21445" x="7491413" y="4411663"/>
          <p14:tracePt t="21462" x="7500938" y="4251325"/>
          <p14:tracePt t="21479" x="7518400" y="4160838"/>
          <p14:tracePt t="21495" x="7518400" y="4081463"/>
          <p14:tracePt t="21512" x="7518400" y="4010025"/>
          <p14:tracePt t="21528" x="7518400" y="3946525"/>
          <p14:tracePt t="21544" x="7518400" y="3884613"/>
          <p14:tracePt t="21562" x="7518400" y="3822700"/>
          <p14:tracePt t="21562" x="7518400" y="3786188"/>
          <p14:tracePt t="21579" x="7527925" y="3741738"/>
          <p14:tracePt t="21596" x="7527925" y="3679825"/>
          <p14:tracePt t="21612" x="7527925" y="3643313"/>
          <p14:tracePt t="21629" x="7527925" y="3598863"/>
          <p14:tracePt t="21645" x="7527925" y="3554413"/>
          <p14:tracePt t="21645" x="7527925" y="3527425"/>
          <p14:tracePt t="21663" x="7527925" y="3500438"/>
          <p14:tracePt t="21679" x="7527925" y="3455988"/>
          <p14:tracePt t="21695" x="7527925" y="3438525"/>
          <p14:tracePt t="21712" x="7527925" y="3402013"/>
          <p14:tracePt t="21728" x="7527925" y="3367088"/>
          <p14:tracePt t="21745" x="7537450" y="3340100"/>
          <p14:tracePt t="21762" x="7537450" y="3286125"/>
          <p14:tracePt t="21779" x="7545388" y="3251200"/>
          <p14:tracePt t="21795" x="7545388" y="3214688"/>
          <p14:tracePt t="21814" x="7545388" y="3197225"/>
          <p14:tracePt t="21829" x="7545388" y="3179763"/>
          <p14:tracePt t="21845" x="7545388" y="3160713"/>
          <p14:tracePt t="21862" x="7545388" y="3152775"/>
          <p14:tracePt t="21862" x="7545388" y="3133725"/>
          <p14:tracePt t="21880" x="7545388" y="3125788"/>
          <p14:tracePt t="21895" x="7545388" y="3116263"/>
          <p14:tracePt t="21911" x="7545388" y="3108325"/>
          <p14:tracePt t="21927" x="7545388" y="3098800"/>
          <p14:tracePt t="21949" x="7545388" y="3089275"/>
          <p14:tracePt t="21994" x="7545388" y="3098800"/>
          <p14:tracePt t="22179" x="7545388" y="3125788"/>
          <p14:tracePt t="22186" x="7545388" y="3133725"/>
          <p14:tracePt t="22195" x="7545388" y="3205163"/>
          <p14:tracePt t="22211" x="7545388" y="3268663"/>
          <p14:tracePt t="22229" x="7545388" y="3357563"/>
          <p14:tracePt t="22245" x="7545388" y="3438525"/>
          <p14:tracePt t="22245" x="7545388" y="3490913"/>
          <p14:tracePt t="22265" x="7545388" y="3544888"/>
          <p14:tracePt t="22277" x="7545388" y="3670300"/>
          <p14:tracePt t="22297" x="7545388" y="3751263"/>
          <p14:tracePt t="22312" x="7545388" y="3803650"/>
          <p14:tracePt t="22328" x="7545388" y="3857625"/>
          <p14:tracePt t="22346" x="7545388" y="3911600"/>
          <p14:tracePt t="22362" x="7545388" y="3973513"/>
          <p14:tracePt t="22362" x="7545388" y="4000500"/>
          <p14:tracePt t="22381" x="7545388" y="4044950"/>
          <p14:tracePt t="22395" x="7545388" y="4089400"/>
          <p14:tracePt t="22412" x="7545388" y="4125913"/>
          <p14:tracePt t="22428" x="7545388" y="4152900"/>
          <p14:tracePt t="22446" x="7545388" y="4187825"/>
          <p14:tracePt t="22462" x="7545388" y="4214813"/>
          <p14:tracePt t="22462" x="7545388" y="4241800"/>
          <p14:tracePt t="22481" x="7545388" y="4259263"/>
          <p14:tracePt t="22495" x="7545388" y="4286250"/>
          <p14:tracePt t="22515" x="7545388" y="4303713"/>
          <p14:tracePt t="22530" x="7545388" y="4330700"/>
          <p14:tracePt t="22544" x="7545388" y="4348163"/>
          <p14:tracePt t="22561" x="7545388" y="4367213"/>
          <p14:tracePt t="22561" x="7545388" y="4375150"/>
          <p14:tracePt t="22579" x="7545388" y="4384675"/>
          <p14:tracePt t="22595" x="7545388" y="4394200"/>
          <p14:tracePt t="22611" x="7545388" y="4402138"/>
          <p14:tracePt t="22627" x="7545388" y="4419600"/>
          <p14:tracePt t="22649" x="7545388" y="4429125"/>
          <p14:tracePt t="26218" x="7545388" y="4402138"/>
          <p14:tracePt t="26472" x="7537450" y="4375150"/>
          <p14:tracePt t="26479" x="7537450" y="4357688"/>
          <p14:tracePt t="26493" x="7491413" y="4205288"/>
          <p14:tracePt t="26511" x="7483475" y="4098925"/>
          <p14:tracePt t="26528" x="7466013" y="3990975"/>
          <p14:tracePt t="26544" x="7466013" y="3902075"/>
          <p14:tracePt t="26560" x="7466013" y="3840163"/>
          <p14:tracePt t="26577" x="7466013" y="3795713"/>
          <p14:tracePt t="26577" x="7466013" y="3768725"/>
          <p14:tracePt t="26596" x="7466013" y="3732213"/>
          <p14:tracePt t="26612" x="7466013" y="3705225"/>
          <p14:tracePt t="26627" x="7466013" y="3687763"/>
          <p14:tracePt t="26646" x="7466013" y="3660775"/>
          <p14:tracePt t="26659" x="7466013" y="3633788"/>
          <p14:tracePt t="26659" x="7466013" y="3608388"/>
          <p14:tracePt t="26679" x="7466013" y="3598863"/>
          <p14:tracePt t="26692" x="7466013" y="3544888"/>
          <p14:tracePt t="26711" x="7466013" y="3517900"/>
          <p14:tracePt t="26727" x="7466013" y="3473450"/>
          <p14:tracePt t="26743" x="7466013" y="3438525"/>
          <p14:tracePt t="26760" x="7466013" y="3402013"/>
          <p14:tracePt t="26777" x="7466013" y="3375025"/>
          <p14:tracePt t="26794" x="7466013" y="3340100"/>
          <p14:tracePt t="26811" x="7466013" y="3322638"/>
          <p14:tracePt t="26827" x="7466013" y="3313113"/>
          <p14:tracePt t="26848" x="7466013" y="3303588"/>
          <p14:tracePt t="26872" x="7466013" y="3295650"/>
          <p14:tracePt t="26910" x="7466013" y="3303588"/>
          <p14:tracePt t="27087" x="7466013" y="3322638"/>
          <p14:tracePt t="27095" x="7466013" y="3367088"/>
          <p14:tracePt t="27102" x="7466013" y="3384550"/>
          <p14:tracePt t="27112" x="7466013" y="3465513"/>
          <p14:tracePt t="27127" x="7466013" y="3536950"/>
          <p14:tracePt t="27145" x="7466013" y="3633788"/>
          <p14:tracePt t="27160" x="7466013" y="3741738"/>
          <p14:tracePt t="27177" x="7473950" y="3830638"/>
          <p14:tracePt t="27193" x="7483475" y="3946525"/>
          <p14:tracePt t="27212" x="7483475" y="4010025"/>
          <p14:tracePt t="27227" x="7483475" y="4071938"/>
          <p14:tracePt t="27244" x="7483475" y="4116388"/>
          <p14:tracePt t="27260" x="7483475" y="4160838"/>
          <p14:tracePt t="27260" x="7483475" y="4179888"/>
          <p14:tracePt t="27280" x="7483475" y="4187825"/>
          <p14:tracePt t="27292" x="7491413" y="4251325"/>
          <p14:tracePt t="27313" x="7491413" y="4276725"/>
          <p14:tracePt t="27327" x="7491413" y="4313238"/>
          <p14:tracePt t="27343" x="7510463" y="4348163"/>
          <p14:tracePt t="27362" x="7510463" y="4375150"/>
          <p14:tracePt t="27377" x="7510463" y="4411663"/>
          <p14:tracePt t="27377" x="7510463" y="4419600"/>
          <p14:tracePt t="27396" x="7510463" y="4438650"/>
          <p14:tracePt t="27411" x="7518400" y="4456113"/>
          <p14:tracePt t="27428" x="7518400" y="4473575"/>
          <p14:tracePt t="27443" x="7518400" y="4491038"/>
          <p14:tracePt t="27461" x="7527925" y="4510088"/>
          <p14:tracePt t="27477" x="7527925" y="4518025"/>
          <p14:tracePt t="27493" x="7527925" y="4545013"/>
          <p14:tracePt t="27510" x="7527925" y="4554538"/>
          <p14:tracePt t="27526" x="7527925" y="4562475"/>
          <p14:tracePt t="27548" x="7537450" y="4572000"/>
          <p14:tracePt t="27564" x="7537450" y="4581525"/>
          <p14:tracePt t="27587" x="7537450" y="4589463"/>
          <p14:tracePt t="27602" x="7545388" y="4589463"/>
          <p14:tracePt t="27610" x="7545388" y="4598988"/>
          <p14:tracePt t="27626" x="7545388" y="4616450"/>
          <p14:tracePt t="27642" x="7545388" y="4625975"/>
          <p14:tracePt t="27659" x="7545388" y="4633913"/>
          <p14:tracePt t="27680" x="7545388" y="4643438"/>
          <p14:tracePt t="27702" x="7554913" y="4643438"/>
          <p14:tracePt t="28187" x="7581900" y="4643438"/>
          <p14:tracePt t="28195" x="7608888" y="4633913"/>
          <p14:tracePt t="28211" x="7670800" y="4633913"/>
          <p14:tracePt t="28229" x="7751763" y="4633913"/>
          <p14:tracePt t="28243" x="7840663" y="4633913"/>
          <p14:tracePt t="28261" x="7920038" y="4643438"/>
          <p14:tracePt t="28276" x="8010525" y="4670425"/>
          <p14:tracePt t="28293" x="8134350" y="4705350"/>
          <p14:tracePt t="28311" x="8224838" y="4732338"/>
          <p14:tracePt t="28327" x="8286750" y="4741863"/>
          <p14:tracePt t="28344" x="8367713" y="4759325"/>
          <p14:tracePt t="28360" x="8429625" y="4759325"/>
          <p14:tracePt t="28377" x="8491538" y="4768850"/>
          <p14:tracePt t="28377" x="8528050" y="4786313"/>
          <p14:tracePt t="28395" x="8562975" y="4795838"/>
          <p14:tracePt t="28412" x="8609013" y="4803775"/>
          <p14:tracePt t="28426" x="8634413" y="4813300"/>
          <p14:tracePt t="28446" x="8643938" y="4813300"/>
          <p14:tracePt t="28459" x="8661400" y="4813300"/>
          <p14:tracePt t="28476" x="8670925" y="4813300"/>
          <p14:tracePt t="28492" x="8680450" y="4813300"/>
          <p14:tracePt t="28509" x="8688388" y="4813300"/>
          <p14:tracePt t="28912" x="8715375" y="4795838"/>
          <p14:tracePt t="28917" x="8724900" y="4795838"/>
          <p14:tracePt t="28926" x="8769350" y="4768850"/>
          <p14:tracePt t="28945" x="8831263" y="4759325"/>
          <p14:tracePt t="28960" x="8894763" y="4741863"/>
          <p14:tracePt t="28977" x="8956675" y="4732338"/>
          <p14:tracePt t="28993" x="9037638" y="4714875"/>
          <p14:tracePt t="29010" x="9090025" y="4714875"/>
          <p14:tracePt t="29026" x="9134475" y="4714875"/>
          <p14:tracePt t="29043" x="9180513" y="4714875"/>
          <p14:tracePt t="29060" x="9224963" y="4714875"/>
          <p14:tracePt t="29076" x="9242425" y="4705350"/>
          <p14:tracePt t="29076" x="9269413" y="4705350"/>
          <p14:tracePt t="29096" x="9277350" y="4705350"/>
          <p14:tracePt t="29108" x="9296400" y="4705350"/>
          <p14:tracePt t="29129" x="9304338" y="4705350"/>
          <p14:tracePt t="29142" x="9313863" y="4705350"/>
          <p14:tracePt t="29160" x="9331325" y="4705350"/>
          <p14:tracePt t="29176" x="9348788" y="4705350"/>
          <p14:tracePt t="29176" x="9358313" y="4705350"/>
          <p14:tracePt t="29195" x="9367838" y="4705350"/>
          <p14:tracePt t="29210" x="9375775" y="4697413"/>
          <p14:tracePt t="29226" x="9402763" y="4687888"/>
          <p14:tracePt t="29243" x="9412288" y="4687888"/>
          <p14:tracePt t="29259" x="9429750" y="4679950"/>
          <p14:tracePt t="29276" x="9447213" y="4679950"/>
          <p14:tracePt t="29292" x="9474200" y="4670425"/>
          <p14:tracePt t="29292" x="9483725" y="4670425"/>
          <p14:tracePt t="29311" x="9501188" y="4660900"/>
          <p14:tracePt t="29327" x="9510713" y="4660900"/>
          <p14:tracePt t="29342" x="9518650" y="4660900"/>
          <p14:tracePt t="29363" x="9510713" y="4660900"/>
          <p14:tracePt t="29618" x="9501188" y="4643438"/>
          <p14:tracePt t="29625" x="9491663" y="4625975"/>
          <p14:tracePt t="29633" x="9466263" y="4581525"/>
          <p14:tracePt t="29642" x="9394825" y="4483100"/>
          <p14:tracePt t="29661" x="9313863" y="4322763"/>
          <p14:tracePt t="29676" x="9205913" y="4089400"/>
          <p14:tracePt t="29676" x="9153525" y="3983038"/>
          <p14:tracePt t="29696" x="9117013" y="3902075"/>
          <p14:tracePt t="29709" x="9028113" y="3705225"/>
          <p14:tracePt t="29728" x="9001125" y="3571875"/>
          <p14:tracePt t="29743" x="8956675" y="3455988"/>
          <p14:tracePt t="29762" x="8939213" y="3367088"/>
          <p14:tracePt t="29776" x="8912225" y="3251200"/>
          <p14:tracePt t="29795" x="8902700" y="3241675"/>
          <p14:tracePt t="29809" x="8894763" y="3170238"/>
          <p14:tracePt t="29828" x="8894763" y="3152775"/>
          <p14:tracePt t="29843" x="8894763" y="3143250"/>
          <p14:tracePt t="29859" x="8885238" y="3133725"/>
          <p14:tracePt t="29877" x="8885238" y="3116263"/>
          <p14:tracePt t="29892" x="8885238" y="3098800"/>
          <p14:tracePt t="29892" x="8875713" y="3098800"/>
          <p14:tracePt t="29912" x="8875713" y="3081338"/>
          <p14:tracePt t="29926" x="8858250" y="3071813"/>
          <p14:tracePt t="29942" x="8858250" y="3044825"/>
          <p14:tracePt t="29959" x="8848725" y="3027363"/>
          <p14:tracePt t="29978" x="8840788" y="2990850"/>
          <p14:tracePt t="29978" x="8831263" y="2973388"/>
          <p14:tracePt t="29995" x="8823325" y="2938463"/>
          <p14:tracePt t="30012" x="8796338" y="2901950"/>
          <p14:tracePt t="30026" x="8786813" y="2857500"/>
          <p14:tracePt t="30045" x="8777288" y="2840038"/>
          <p14:tracePt t="30059" x="8769350" y="2822575"/>
          <p14:tracePt t="30077" x="8751888" y="2803525"/>
          <p14:tracePt t="30093" x="8742363" y="2795588"/>
          <p14:tracePt t="30093" x="8732838" y="2795588"/>
          <p14:tracePt t="30111" x="8715375" y="2795588"/>
          <p14:tracePt t="30127" x="8705850" y="2795588"/>
          <p14:tracePt t="30142" x="8697913" y="2795588"/>
          <p14:tracePt t="30159" x="8670925" y="2795588"/>
          <p14:tracePt t="30176" x="8653463" y="2795588"/>
          <p14:tracePt t="30195" x="8643938" y="2795588"/>
          <p14:tracePt t="30208" x="8609013" y="2840038"/>
          <p14:tracePt t="30229" x="8599488" y="2874963"/>
          <p14:tracePt t="30243" x="8589963" y="2911475"/>
          <p14:tracePt t="30260" x="8572500" y="2938463"/>
          <p14:tracePt t="30276" x="8562975" y="2973388"/>
          <p14:tracePt t="30293" x="8555038" y="3017838"/>
          <p14:tracePt t="30310" x="8555038" y="3089275"/>
          <p14:tracePt t="30327" x="8555038" y="3133725"/>
          <p14:tracePt t="30344" x="8555038" y="3179763"/>
          <p14:tracePt t="30359" x="8555038" y="3224213"/>
          <p14:tracePt t="30377" x="8555038" y="3268663"/>
          <p14:tracePt t="30393" x="8555038" y="3322638"/>
          <p14:tracePt t="30393" x="8555038" y="3340100"/>
          <p14:tracePt t="30412" x="8555038" y="3384550"/>
          <p14:tracePt t="30426" x="8555038" y="3438525"/>
          <p14:tracePt t="30445" x="8582025" y="3465513"/>
          <p14:tracePt t="30459" x="8589963" y="3500438"/>
          <p14:tracePt t="30478" x="8609013" y="3536950"/>
          <p14:tracePt t="30493" x="8616950" y="3554413"/>
          <p14:tracePt t="30493" x="8626475" y="3571875"/>
          <p14:tracePt t="30510" x="8653463" y="3598863"/>
          <p14:tracePt t="30526" x="8670925" y="3616325"/>
          <p14:tracePt t="30543" x="8705850" y="3643313"/>
          <p14:tracePt t="30559" x="8732838" y="3652838"/>
          <p14:tracePt t="30576" x="8751888" y="3660775"/>
          <p14:tracePt t="30592" x="8769350" y="3679825"/>
          <p14:tracePt t="30609" x="8796338" y="3679825"/>
          <p14:tracePt t="30628" x="8823325" y="3679825"/>
          <p14:tracePt t="30643" x="8848725" y="3679825"/>
          <p14:tracePt t="30661" x="8875713" y="3670300"/>
          <p14:tracePt t="30675" x="8912225" y="3625850"/>
          <p14:tracePt t="30696" x="8920163" y="3616325"/>
          <p14:tracePt t="30709" x="8947150" y="3571875"/>
          <p14:tracePt t="30727" x="8974138" y="3544888"/>
          <p14:tracePt t="30742" x="8991600" y="3509963"/>
          <p14:tracePt t="30760" x="9010650" y="3473450"/>
          <p14:tracePt t="30776" x="9018588" y="3446463"/>
          <p14:tracePt t="30793" x="9028113" y="3411538"/>
          <p14:tracePt t="30809" x="9028113" y="3375025"/>
          <p14:tracePt t="30826" x="9028113" y="3340100"/>
          <p14:tracePt t="30843" x="9028113" y="3295650"/>
          <p14:tracePt t="30859" x="9028113" y="3251200"/>
          <p14:tracePt t="30877" x="9028113" y="3205163"/>
          <p14:tracePt t="30877" x="9028113" y="3160713"/>
          <p14:tracePt t="30895" x="9028113" y="3116263"/>
          <p14:tracePt t="30912" x="9028113" y="3071813"/>
          <p14:tracePt t="30926" x="9010650" y="3027363"/>
          <p14:tracePt t="30944" x="8991600" y="2990850"/>
          <p14:tracePt t="30959" x="8983663" y="2973388"/>
          <p14:tracePt t="30976" x="8956675" y="2938463"/>
          <p14:tracePt t="30993" x="8947150" y="2919413"/>
          <p14:tracePt t="31009" x="8920163" y="2901950"/>
          <p14:tracePt t="31026" x="8912225" y="2874963"/>
          <p14:tracePt t="31043" x="8885238" y="2874963"/>
          <p14:tracePt t="31059" x="8875713" y="2867025"/>
          <p14:tracePt t="31074" x="8858250" y="2857500"/>
          <p14:tracePt t="31093" x="8840788" y="2857500"/>
          <p14:tracePt t="31109" x="8813800" y="2857500"/>
          <p14:tracePt t="31109" x="8804275" y="2857500"/>
          <p14:tracePt t="31128" x="8786813" y="2857500"/>
          <p14:tracePt t="31142" x="8769350" y="2857500"/>
          <p14:tracePt t="31161" x="8742363" y="2857500"/>
          <p14:tracePt t="31176" x="8715375" y="2857500"/>
          <p14:tracePt t="31193" x="8697913" y="2867025"/>
          <p14:tracePt t="31209" x="8670925" y="2901950"/>
          <p14:tracePt t="31226" x="8661400" y="2919413"/>
          <p14:tracePt t="31242" x="8643938" y="2938463"/>
          <p14:tracePt t="31259" x="8634413" y="2990850"/>
          <p14:tracePt t="31275" x="8616950" y="3017838"/>
          <p14:tracePt t="31293" x="8609013" y="3071813"/>
          <p14:tracePt t="31309" x="8589963" y="3133725"/>
          <p14:tracePt t="31329" x="8589963" y="3170238"/>
          <p14:tracePt t="31344" x="8589963" y="3205163"/>
          <p14:tracePt t="31359" x="8589963" y="3232150"/>
          <p14:tracePt t="31377" x="8589963" y="3268663"/>
          <p14:tracePt t="31393" x="8589963" y="3286125"/>
          <p14:tracePt t="31393" x="8589963" y="3295650"/>
          <p14:tracePt t="31412" x="8589963" y="3313113"/>
          <p14:tracePt t="31427" x="8589963" y="3330575"/>
          <p14:tracePt t="31442" x="8589963" y="3340100"/>
          <p14:tracePt t="31458" x="8589963" y="3348038"/>
          <p14:tracePt t="31475" x="8589963" y="3357563"/>
          <p14:tracePt t="31492" x="8589963" y="3367088"/>
          <p14:tracePt t="31511" x="8589963" y="3357563"/>
          <p14:tracePt t="31895" x="8589963" y="3330575"/>
          <p14:tracePt t="31903" x="8589963" y="3313113"/>
          <p14:tracePt t="31911" x="8599488" y="3268663"/>
          <p14:tracePt t="31926" x="8626475" y="3187700"/>
          <p14:tracePt t="31944" x="8653463" y="3133725"/>
          <p14:tracePt t="31959" x="8661400" y="3089275"/>
          <p14:tracePt t="31978" x="8670925" y="3054350"/>
          <p14:tracePt t="31993" x="8670925" y="3027363"/>
          <p14:tracePt t="32012" x="8670925" y="3009900"/>
          <p14:tracePt t="32026" x="8670925" y="2982913"/>
          <p14:tracePt t="32044" x="8670925" y="2973388"/>
          <p14:tracePt t="32058" x="8670925" y="2955925"/>
          <p14:tracePt t="32076" x="8670925" y="2946400"/>
          <p14:tracePt t="32091" x="8670925" y="2938463"/>
          <p14:tracePt t="32108" x="8670925" y="2928938"/>
          <p14:tracePt t="32127" x="8661400" y="2928938"/>
          <p14:tracePt t="32172" x="8653463" y="2928938"/>
          <p14:tracePt t="32180" x="8643938" y="2928938"/>
          <p14:tracePt t="32197" x="8626475" y="2928938"/>
          <p14:tracePt t="32208" x="8616950" y="2955925"/>
          <p14:tracePt t="32228" x="8599488" y="3017838"/>
          <p14:tracePt t="32243" x="8599488" y="3062288"/>
          <p14:tracePt t="32260" x="8582025" y="3143250"/>
          <p14:tracePt t="32275" x="8582025" y="3205163"/>
          <p14:tracePt t="32292" x="8582025" y="3268663"/>
          <p14:tracePt t="32309" x="8582025" y="3367088"/>
          <p14:tracePt t="32326" x="8599488" y="3429000"/>
          <p14:tracePt t="32342" x="8634413" y="3509963"/>
          <p14:tracePt t="32359" x="8661400" y="3571875"/>
          <p14:tracePt t="32376" x="8688388" y="3616325"/>
          <p14:tracePt t="32392" x="8715375" y="3670300"/>
          <p14:tracePt t="32392" x="8724900" y="3687763"/>
          <p14:tracePt t="32412" x="8742363" y="3714750"/>
          <p14:tracePt t="32424" x="8769350" y="3751263"/>
          <p14:tracePt t="32445" x="8796338" y="3759200"/>
          <p14:tracePt t="32458" x="8804275" y="3759200"/>
          <p14:tracePt t="32476" x="8813800" y="3768725"/>
          <p14:tracePt t="32492" x="8823325" y="3776663"/>
          <p14:tracePt t="32508" x="8840788" y="3776663"/>
          <p14:tracePt t="32526" x="8848725" y="3776663"/>
          <p14:tracePt t="32542" x="8858250" y="3776663"/>
          <p14:tracePt t="32558" x="8875713" y="3776663"/>
          <p14:tracePt t="32575" x="8894763" y="3776663"/>
          <p14:tracePt t="32592" x="8902700" y="3776663"/>
          <p14:tracePt t="32608" x="8912225" y="3741738"/>
          <p14:tracePt t="32608" x="8929688" y="3724275"/>
          <p14:tracePt t="32628" x="8939213" y="3670300"/>
          <p14:tracePt t="32642" x="8947150" y="3625850"/>
          <p14:tracePt t="32660" x="8966200" y="3581400"/>
          <p14:tracePt t="32675" x="8966200" y="3517900"/>
          <p14:tracePt t="32693" x="8966200" y="3446463"/>
          <p14:tracePt t="32709" x="8966200" y="3367088"/>
          <p14:tracePt t="32709" x="8966200" y="3330575"/>
          <p14:tracePt t="32726" x="8966200" y="3251200"/>
          <p14:tracePt t="32742" x="8966200" y="3187700"/>
          <p14:tracePt t="32759" x="8966200" y="3125788"/>
          <p14:tracePt t="32775" x="8966200" y="3089275"/>
          <p14:tracePt t="32792" x="8966200" y="3054350"/>
          <p14:tracePt t="32809" x="8956675" y="3017838"/>
          <p14:tracePt t="32809" x="8956675" y="3009900"/>
          <p14:tracePt t="32827" x="8947150" y="2990850"/>
          <p14:tracePt t="32843" x="8947150" y="2982913"/>
          <p14:tracePt t="32858" x="8939213" y="2965450"/>
          <p14:tracePt t="32874" x="8929688" y="2955925"/>
          <p14:tracePt t="32892" x="8929688" y="2946400"/>
          <p14:tracePt t="32926" x="8920163" y="2946400"/>
          <p14:tracePt t="32934" x="8912225" y="2946400"/>
          <p14:tracePt t="33298" x="8902700" y="2946400"/>
          <p14:tracePt t="33303" x="8885238" y="2946400"/>
          <p14:tracePt t="33312" x="8875713" y="2955925"/>
          <p14:tracePt t="33324" x="8831263" y="2990850"/>
          <p14:tracePt t="33344" x="8813800" y="3009900"/>
          <p14:tracePt t="33358" x="8786813" y="3036888"/>
          <p14:tracePt t="33376" x="8759825" y="3054350"/>
          <p14:tracePt t="33392" x="8742363" y="3089275"/>
          <p14:tracePt t="33392" x="8732838" y="3098800"/>
          <p14:tracePt t="33412" x="8724900" y="3116263"/>
          <p14:tracePt t="33424" x="8680450" y="3187700"/>
          <p14:tracePt t="33444" x="8661400" y="3241675"/>
          <p14:tracePt t="33458" x="8643938" y="3286125"/>
          <p14:tracePt t="33476" x="8626475" y="3340100"/>
          <p14:tracePt t="33492" x="8609013" y="3367088"/>
          <p14:tracePt t="33492" x="8609013" y="3394075"/>
          <p14:tracePt t="33513" x="8599488" y="3429000"/>
          <p14:tracePt t="33524" x="8599488" y="3482975"/>
          <p14:tracePt t="33545" x="8599488" y="3517900"/>
          <p14:tracePt t="33558" x="8599488" y="3536950"/>
          <p14:tracePt t="33577" x="8599488" y="3571875"/>
          <p14:tracePt t="33591" x="8599488" y="3589338"/>
          <p14:tracePt t="33591" x="8599488" y="3608388"/>
          <p14:tracePt t="33611" x="8599488" y="3633788"/>
          <p14:tracePt t="33627" x="8599488" y="3643313"/>
          <p14:tracePt t="33641" x="8599488" y="3660775"/>
          <p14:tracePt t="33660" x="8599488" y="3687763"/>
          <p14:tracePt t="33675" x="8599488" y="3697288"/>
          <p14:tracePt t="33691" x="8599488" y="3714750"/>
          <p14:tracePt t="33709" x="8599488" y="3724275"/>
          <p14:tracePt t="33724" x="8609013" y="3759200"/>
          <p14:tracePt t="33742" x="8616950" y="3776663"/>
          <p14:tracePt t="33761" x="8616950" y="3786188"/>
          <p14:tracePt t="33775" x="8626475" y="3795713"/>
          <p14:tracePt t="33794" x="8643938" y="3795713"/>
          <p14:tracePt t="33811" x="8653463" y="3795713"/>
          <p14:tracePt t="33833" x="8661400" y="3795713"/>
          <p14:tracePt t="34203" x="8670925" y="3795713"/>
          <p14:tracePt t="34272" x="8680450" y="3795713"/>
          <p14:tracePt t="34334" x="8688388" y="3795713"/>
          <p14:tracePt t="34365" x="8697913" y="3795713"/>
          <p14:tracePt t="34388" x="8715375" y="3795713"/>
          <p14:tracePt t="34419" x="8724900" y="3795713"/>
          <p14:tracePt t="34474" x="8732838" y="3795713"/>
          <p14:tracePt t="34565" x="8742363" y="3795713"/>
          <p14:tracePt t="34619" x="8751888" y="3795713"/>
          <p14:tracePt t="34649" x="8759825" y="3795713"/>
          <p14:tracePt t="34680" x="8769350" y="3795713"/>
          <p14:tracePt t="34703" x="8777288" y="3795713"/>
          <p14:tracePt t="34742" x="8796338" y="3795713"/>
          <p14:tracePt t="34765" x="8796338" y="3786188"/>
          <p14:tracePt t="34772" x="8804275" y="3776663"/>
          <p14:tracePt t="34796" x="8813800" y="3768725"/>
          <p14:tracePt t="34811" x="8813800" y="3759200"/>
          <p14:tracePt t="34818" x="8823325" y="3741738"/>
          <p14:tracePt t="34826" x="8831263" y="3724275"/>
          <p14:tracePt t="34842" x="8840788" y="3705225"/>
          <p14:tracePt t="34858" x="8858250" y="3679825"/>
          <p14:tracePt t="34877" x="8867775" y="3660775"/>
          <p14:tracePt t="34891" x="8885238" y="3643313"/>
          <p14:tracePt t="34891" x="8894763" y="3616325"/>
          <p14:tracePt t="34912" x="8894763" y="3608388"/>
          <p14:tracePt t="34924" x="8929688" y="3536950"/>
          <p14:tracePt t="34943" x="8939213" y="3509963"/>
          <p14:tracePt t="34958" x="8956675" y="3465513"/>
          <p14:tracePt t="34976" x="8966200" y="3429000"/>
          <p14:tracePt t="34991" x="8974138" y="3384550"/>
          <p14:tracePt t="35008" x="8983663" y="3357563"/>
          <p14:tracePt t="35025" x="8983663" y="3340100"/>
          <p14:tracePt t="35042" x="8991600" y="3330575"/>
          <p14:tracePt t="35058" x="8991600" y="3322638"/>
          <p14:tracePt t="35074" x="8991600" y="3313113"/>
          <p14:tracePt t="35388" x="8991600" y="3295650"/>
          <p14:tracePt t="35395" x="8991600" y="3276600"/>
          <p14:tracePt t="35407" x="8991600" y="3241675"/>
          <p14:tracePt t="35425" x="8991600" y="3179763"/>
          <p14:tracePt t="35443" x="8991600" y="3143250"/>
          <p14:tracePt t="35458" x="8991600" y="3116263"/>
          <p14:tracePt t="35476" x="8991600" y="3089275"/>
          <p14:tracePt t="35491" x="8991600" y="3062288"/>
          <p14:tracePt t="35491" x="8991600" y="3054350"/>
          <p14:tracePt t="35511" x="8991600" y="3044825"/>
          <p14:tracePt t="35523" x="8991600" y="3017838"/>
          <p14:tracePt t="35523" x="8991600" y="3009900"/>
          <p14:tracePt t="35544" x="8991600" y="2990850"/>
          <p14:tracePt t="35559" x="8991600" y="2973388"/>
          <p14:tracePt t="35576" x="8983663" y="2946400"/>
          <p14:tracePt t="35592" x="8974138" y="2928938"/>
          <p14:tracePt t="35608" x="8966200" y="2919413"/>
          <p14:tracePt t="35608" x="8966200" y="2911475"/>
          <p14:tracePt t="35628" x="8956675" y="2901950"/>
          <p14:tracePt t="35640" x="8947150" y="2894013"/>
          <p14:tracePt t="35657" x="8929688" y="2874963"/>
          <p14:tracePt t="35673" x="8920163" y="2867025"/>
          <p14:tracePt t="35692" x="8912225" y="2867025"/>
          <p14:tracePt t="35707" x="8902700" y="2857500"/>
          <p14:tracePt t="35726" x="8894763" y="2847975"/>
          <p14:tracePt t="35742" x="8885238" y="2847975"/>
          <p14:tracePt t="35757" x="8867775" y="2847975"/>
          <p14:tracePt t="35775" x="8848725" y="2847975"/>
          <p14:tracePt t="35791" x="8840788" y="2847975"/>
          <p14:tracePt t="35807" x="8823325" y="2847975"/>
          <p14:tracePt t="35827" x="8804275" y="2847975"/>
          <p14:tracePt t="35842" x="8796338" y="2857500"/>
          <p14:tracePt t="35858" x="8777288" y="2884488"/>
          <p14:tracePt t="35875" x="8769350" y="2901950"/>
          <p14:tracePt t="35891" x="8759825" y="2919413"/>
          <p14:tracePt t="35909" x="8759825" y="2938463"/>
          <p14:tracePt t="35925" x="8751888" y="2965450"/>
          <p14:tracePt t="35943" x="8751888" y="2973388"/>
          <p14:tracePt t="35965" x="8751888" y="2982913"/>
          <p14:tracePt t="35988" x="8742363" y="2982913"/>
          <p14:tracePt t="36272" x="8742363" y="2990850"/>
          <p14:tracePt t="36280" x="8732838" y="3000375"/>
          <p14:tracePt t="36291" x="8705850" y="3036888"/>
          <p14:tracePt t="36308" x="8670925" y="3098800"/>
          <p14:tracePt t="36324" x="8653463" y="3214688"/>
          <p14:tracePt t="36324" x="8653463" y="3268663"/>
          <p14:tracePt t="36342" x="8626475" y="3500438"/>
          <p14:tracePt t="36358" x="8626475" y="3786188"/>
          <p14:tracePt t="36374" x="8626475" y="4027488"/>
          <p14:tracePt t="36391" x="8634413" y="4268788"/>
          <p14:tracePt t="36409" x="8670925" y="4537075"/>
          <p14:tracePt t="36424" x="8697913" y="4741863"/>
          <p14:tracePt t="36424" x="8697913" y="4813300"/>
          <p14:tracePt t="36444" x="8715375" y="4946650"/>
          <p14:tracePt t="36458" x="8742363" y="5037138"/>
          <p14:tracePt t="36475" x="8742363" y="5081588"/>
          <p14:tracePt t="36491" x="8742363" y="5116513"/>
          <p14:tracePt t="36509" x="8742363" y="5153025"/>
          <p14:tracePt t="36524" x="8742363" y="5160963"/>
          <p14:tracePt t="36540" x="8742363" y="5170488"/>
          <p14:tracePt t="36557" x="8742363" y="5180013"/>
          <p14:tracePt t="36574" x="8751888" y="5180013"/>
          <p14:tracePt t="36612" x="8759825" y="5187950"/>
          <p14:tracePt t="36644" x="8777288" y="5187950"/>
          <p14:tracePt t="36665" x="8777288" y="5197475"/>
          <p14:tracePt t="36680" x="8786813" y="5197475"/>
          <p14:tracePt t="36689" x="8796338" y="5197475"/>
          <p14:tracePt t="36704" x="8804275" y="5197475"/>
          <p14:tracePt t="36719" x="8813800" y="5197475"/>
          <p14:tracePt t="36741" x="8823325" y="5197475"/>
          <p14:tracePt t="36767" x="8831263" y="5197475"/>
          <p14:tracePt t="36804" x="8848725" y="5197475"/>
          <p14:tracePt t="36859" x="8848725" y="5187950"/>
          <p14:tracePt t="36889" x="8848725" y="5180013"/>
          <p14:tracePt t="36905" x="8848725" y="5170488"/>
          <p14:tracePt t="36919" x="8848725" y="5160963"/>
          <p14:tracePt t="36935" x="8848725" y="5143500"/>
          <p14:tracePt t="36965" x="8848725" y="5133975"/>
          <p14:tracePt t="37018" x="8848725" y="5126038"/>
          <p14:tracePt t="37034" x="8848725" y="5116513"/>
          <p14:tracePt t="37042" x="8848725" y="5099050"/>
          <p14:tracePt t="37058" x="8848725" y="5072063"/>
          <p14:tracePt t="37074" x="8848725" y="5045075"/>
          <p14:tracePt t="37092" x="8848725" y="5010150"/>
          <p14:tracePt t="37107" x="8848725" y="4965700"/>
          <p14:tracePt t="37107" x="8848725" y="4946650"/>
          <p14:tracePt t="37128" x="8848725" y="4919663"/>
          <p14:tracePt t="37140" x="8848725" y="4840288"/>
          <p14:tracePt t="37158" x="8848725" y="4776788"/>
          <p14:tracePt t="37176" x="8848725" y="4714875"/>
          <p14:tracePt t="37191" x="8840788" y="4670425"/>
          <p14:tracePt t="37209" x="8831263" y="4633913"/>
          <p14:tracePt t="37224" x="8823325" y="4616450"/>
          <p14:tracePt t="37224" x="8823325" y="4608513"/>
          <p14:tracePt t="37243" x="8804275" y="4598988"/>
          <p14:tracePt t="37258" x="8786813" y="4589463"/>
          <p14:tracePt t="37275" x="8777288" y="4572000"/>
          <p14:tracePt t="37290" x="8759825" y="4562475"/>
          <p14:tracePt t="37290" x="8751888" y="4562475"/>
          <p14:tracePt t="37311" x="8742363" y="4562475"/>
          <p14:tracePt t="37323" x="8697913" y="4562475"/>
          <p14:tracePt t="37343" x="8653463" y="4572000"/>
          <p14:tracePt t="37358" x="8599488" y="4589463"/>
          <p14:tracePt t="37374" x="8537575" y="4633913"/>
          <p14:tracePt t="37392" x="8474075" y="4660900"/>
          <p14:tracePt t="37407" x="8412163" y="4705350"/>
          <p14:tracePt t="37407" x="8385175" y="4724400"/>
          <p14:tracePt t="37427" x="8340725" y="4751388"/>
          <p14:tracePt t="37440" x="8286750" y="4776788"/>
          <p14:tracePt t="37459" x="8259763" y="4795838"/>
          <p14:tracePt t="37474" x="8232775" y="4803775"/>
          <p14:tracePt t="37492" x="8215313" y="4813300"/>
          <p14:tracePt t="37507" x="8205788" y="4822825"/>
          <p14:tracePt t="37525" x="8188325" y="4830763"/>
          <p14:tracePt t="37540" x="8170863" y="4840288"/>
          <p14:tracePt t="37540" x="8161338" y="4848225"/>
          <p14:tracePt t="37559" x="8153400" y="4867275"/>
          <p14:tracePt t="37574" x="8143875" y="4867275"/>
          <p14:tracePt t="37591" x="8134350" y="4875213"/>
          <p14:tracePt t="37607" x="8134350" y="4884738"/>
          <p14:tracePt t="37624" x="8126413" y="4884738"/>
          <p14:tracePt t="37640" x="8126413" y="4894263"/>
          <p14:tracePt t="37657" x="8126413" y="4902200"/>
          <p14:tracePt t="37681" x="8126413" y="4911725"/>
          <p14:tracePt t="37965" x="8134350" y="4919663"/>
          <p14:tracePt t="37988" x="8153400" y="4919663"/>
          <p14:tracePt t="37996" x="8180388" y="4938713"/>
          <p14:tracePt t="38007" x="8224838" y="4946650"/>
          <p14:tracePt t="38024" x="8259763" y="4946650"/>
          <p14:tracePt t="38024" x="8269288" y="4946650"/>
          <p14:tracePt t="38042" x="8286750" y="4946650"/>
          <p14:tracePt t="38058" x="8323263" y="4946650"/>
          <p14:tracePt t="38074" x="8367713" y="4946650"/>
          <p14:tracePt t="38091" x="8412163" y="4946650"/>
          <p14:tracePt t="38106" x="8474075" y="4946650"/>
          <p14:tracePt t="38106" x="8501063" y="4946650"/>
          <p14:tracePt t="38127" x="8518525" y="4946650"/>
          <p14:tracePt t="38141" x="8589963" y="4946650"/>
          <p14:tracePt t="38160" x="8634413" y="4946650"/>
          <p14:tracePt t="38174" x="8670925" y="4946650"/>
          <p14:tracePt t="38192" x="8697913" y="4946650"/>
          <p14:tracePt t="38207" x="8715375" y="4956175"/>
          <p14:tracePt t="38225" x="8751888" y="4956175"/>
          <p14:tracePt t="38240" x="8796338" y="4973638"/>
          <p14:tracePt t="38259" x="8804275" y="4983163"/>
          <p14:tracePt t="38274" x="8823325" y="4991100"/>
          <p14:tracePt t="38292" x="8840788" y="4991100"/>
          <p14:tracePt t="38311" x="8858250" y="4991100"/>
          <p14:tracePt t="38666" x="8867775" y="4973638"/>
          <p14:tracePt t="38673" x="8875713" y="4965700"/>
          <p14:tracePt t="38681" x="8885238" y="4956175"/>
          <p14:tracePt t="38690" x="8920163" y="4946650"/>
          <p14:tracePt t="38707" x="8939213" y="4946650"/>
          <p14:tracePt t="38725" x="8966200" y="4946650"/>
          <p14:tracePt t="38740" x="8991600" y="4946650"/>
          <p14:tracePt t="38759" x="9010650" y="4946650"/>
          <p14:tracePt t="38774" x="9018588" y="4946650"/>
          <p14:tracePt t="38790" x="9045575" y="4946650"/>
          <p14:tracePt t="38808" x="9055100" y="4946650"/>
          <p14:tracePt t="38825" x="9063038" y="4946650"/>
          <p14:tracePt t="38840" x="9072563" y="4956175"/>
          <p14:tracePt t="38858" x="9082088" y="4965700"/>
          <p14:tracePt t="38874" x="9090025" y="4983163"/>
          <p14:tracePt t="38896" x="9099550" y="4991100"/>
          <p14:tracePt t="38919" x="9117013" y="4991100"/>
          <p14:tracePt t="38934" x="9117013" y="5000625"/>
          <p14:tracePt t="38943" x="9126538" y="5000625"/>
          <p14:tracePt t="38956" x="9134475" y="5010150"/>
          <p14:tracePt t="38975" x="9134475" y="5018088"/>
          <p14:tracePt t="38990" x="9144000" y="5018088"/>
          <p14:tracePt t="39006" x="9144000" y="5027613"/>
          <p14:tracePt t="39023" x="9144000" y="5018088"/>
          <p14:tracePt t="39419" x="9144000" y="5010150"/>
          <p14:tracePt t="39450" x="9144000" y="5000625"/>
          <p14:tracePt t="39474" x="9144000" y="4991100"/>
          <p14:tracePt t="39480" x="9144000" y="4973638"/>
          <p14:tracePt t="39489" x="9144000" y="4956175"/>
          <p14:tracePt t="39509" x="9134475" y="4938713"/>
          <p14:tracePt t="39523" x="9117013" y="4929188"/>
          <p14:tracePt t="39540" x="9090025" y="4894263"/>
          <p14:tracePt t="39558" x="9072563" y="4884738"/>
          <p14:tracePt t="39574" x="9037638" y="4875213"/>
          <p14:tracePt t="39590" x="9010650" y="4867275"/>
          <p14:tracePt t="39607" x="8974138" y="4848225"/>
          <p14:tracePt t="39624" x="8912225" y="4848225"/>
          <p14:tracePt t="39624" x="8894763" y="4848225"/>
          <p14:tracePt t="39643" x="8840788" y="4848225"/>
          <p14:tracePt t="39660" x="8823325" y="4848225"/>
          <p14:tracePt t="39660" x="8786813" y="4848225"/>
          <p14:tracePt t="39674" x="8732838" y="4848225"/>
          <p14:tracePt t="39691" x="8688388" y="4848225"/>
          <p14:tracePt t="39707" x="8661400" y="4848225"/>
          <p14:tracePt t="39724" x="8616950" y="4848225"/>
          <p14:tracePt t="39740" x="8582025" y="4848225"/>
          <p14:tracePt t="39759" x="8562975" y="4848225"/>
          <p14:tracePt t="39774" x="8545513" y="4848225"/>
          <p14:tracePt t="39791" x="8537575" y="4848225"/>
          <p14:tracePt t="39806" x="8518525" y="4848225"/>
          <p14:tracePt t="39827" x="8528050" y="4848225"/>
          <p14:tracePt t="40014" x="8545513" y="4857750"/>
          <p14:tracePt t="40019" x="8555038" y="4857750"/>
          <p14:tracePt t="40027" x="8562975" y="4867275"/>
          <p14:tracePt t="40039" x="8599488" y="4875213"/>
          <p14:tracePt t="40039" x="8616950" y="4884738"/>
          <p14:tracePt t="40058" x="8653463" y="4911725"/>
          <p14:tracePt t="40076" x="8688388" y="4929188"/>
          <p14:tracePt t="40089" x="8732838" y="4956175"/>
          <p14:tracePt t="40109" x="8777288" y="4965700"/>
          <p14:tracePt t="40123" x="8813800" y="4983163"/>
          <p14:tracePt t="40141" x="8848725" y="5010150"/>
          <p14:tracePt t="40141" x="8858250" y="5010150"/>
          <p14:tracePt t="40159" x="8875713" y="5018088"/>
          <p14:tracePt t="40173" x="8894763" y="5027613"/>
          <p14:tracePt t="40191" x="8912225" y="5037138"/>
          <p14:tracePt t="40207" x="8929688" y="5037138"/>
          <p14:tracePt t="40224" x="8939213" y="5045075"/>
          <p14:tracePt t="40240" x="8947150" y="5062538"/>
          <p14:tracePt t="40256" x="8966200" y="5062538"/>
          <p14:tracePt t="40273" x="8974138" y="5062538"/>
          <p14:tracePt t="40296" x="8991600" y="5062538"/>
          <p14:tracePt t="40581" x="9001125" y="5062538"/>
          <p14:tracePt t="40589" x="9028113" y="5054600"/>
          <p14:tracePt t="40596" x="9037638" y="5045075"/>
          <p14:tracePt t="40606" x="9082088" y="5037138"/>
          <p14:tracePt t="40623" x="9117013" y="5000625"/>
          <p14:tracePt t="40641" x="9161463" y="4991100"/>
          <p14:tracePt t="40641" x="9188450" y="4965700"/>
          <p14:tracePt t="40659" x="9215438" y="4956175"/>
          <p14:tracePt t="40674" x="9251950" y="4938713"/>
          <p14:tracePt t="40691" x="9296400" y="4929188"/>
          <p14:tracePt t="40707" x="9340850" y="4929188"/>
          <p14:tracePt t="40707" x="9367838" y="4919663"/>
          <p14:tracePt t="40727" x="9375775" y="4919663"/>
          <p14:tracePt t="40739" x="9420225" y="4919663"/>
          <p14:tracePt t="40759" x="9456738" y="4919663"/>
          <p14:tracePt t="40774" x="9466263" y="4919663"/>
          <p14:tracePt t="40789" x="9491663" y="4919663"/>
          <p14:tracePt t="40806" x="9501188" y="4919663"/>
          <p14:tracePt t="40822" x="9528175" y="4919663"/>
          <p14:tracePt t="40840" x="9545638" y="4929188"/>
          <p14:tracePt t="40840" x="9555163" y="4929188"/>
          <p14:tracePt t="40858" x="9563100" y="4929188"/>
          <p14:tracePt t="40882" x="9572625" y="4929188"/>
          <p14:tracePt t="40904" x="9572625" y="4938713"/>
          <p14:tracePt t="41273" x="9563100" y="4938713"/>
          <p14:tracePt t="41344" x="9555163" y="4938713"/>
          <p14:tracePt t="41349" x="9545638" y="4911725"/>
          <p14:tracePt t="41359" x="9501188" y="4822825"/>
          <p14:tracePt t="41374" x="9439275" y="4660900"/>
          <p14:tracePt t="41392" x="9348788" y="4446588"/>
          <p14:tracePt t="41406" x="9242425" y="4241800"/>
          <p14:tracePt t="41424" x="9161463" y="4054475"/>
          <p14:tracePt t="41440" x="9082088" y="3911600"/>
          <p14:tracePt t="41440" x="9037638" y="3848100"/>
          <p14:tracePt t="41459" x="8966200" y="3751263"/>
          <p14:tracePt t="41473" x="8912225" y="3670300"/>
          <p14:tracePt t="41491" x="8867775" y="3589338"/>
          <p14:tracePt t="41506" x="8848725" y="3527425"/>
          <p14:tracePt t="41524" x="8823325" y="3473450"/>
          <p14:tracePt t="41540" x="8796338" y="3429000"/>
          <p14:tracePt t="41540" x="8786813" y="3402013"/>
          <p14:tracePt t="41558" x="8786813" y="3367088"/>
          <p14:tracePt t="41574" x="8777288" y="3348038"/>
          <p14:tracePt t="41592" x="8759825" y="3330575"/>
          <p14:tracePt t="41607" x="8751888" y="3313113"/>
          <p14:tracePt t="41607" x="8751888" y="3303588"/>
          <p14:tracePt t="41627" x="8751888" y="3286125"/>
          <p14:tracePt t="41639" x="8742363" y="3268663"/>
          <p14:tracePt t="41657" x="8742363" y="3251200"/>
          <p14:tracePt t="41675" x="8732838" y="3251200"/>
          <p14:tracePt t="41689" x="8732838" y="3241675"/>
          <p14:tracePt t="41706" x="8732838" y="3232150"/>
          <p14:tracePt t="41959" x="8732838" y="3214688"/>
          <p14:tracePt t="41973" x="8732838" y="3205163"/>
          <p14:tracePt t="41981" x="8732838" y="3197225"/>
          <p14:tracePt t="41989" x="8732838" y="3170238"/>
          <p14:tracePt t="42006" x="8732838" y="3143250"/>
          <p14:tracePt t="42024" x="8732838" y="3089275"/>
          <p14:tracePt t="42040" x="8732838" y="3054350"/>
          <p14:tracePt t="42040" x="8732838" y="3036888"/>
          <p14:tracePt t="42060" x="8732838" y="3009900"/>
          <p14:tracePt t="42060" x="8732838" y="2990850"/>
          <p14:tracePt t="42073" x="8732838" y="2955925"/>
          <p14:tracePt t="42092" x="8732838" y="2938463"/>
          <p14:tracePt t="42106" x="8732838" y="2919413"/>
          <p14:tracePt t="42123" x="8732838" y="2894013"/>
          <p14:tracePt t="42139" x="8732838" y="2884488"/>
          <p14:tracePt t="42155" x="8732838" y="2867025"/>
          <p14:tracePt t="42174" x="8732838" y="2857500"/>
          <p14:tracePt t="42189" x="8732838" y="2847975"/>
          <p14:tracePt t="42206" x="8732838" y="2830513"/>
          <p14:tracePt t="42221" x="8732838" y="2822575"/>
          <p14:tracePt t="42243" x="8732838" y="2813050"/>
          <p14:tracePt t="42275" x="8724900" y="2813050"/>
          <p14:tracePt t="42281" x="8715375" y="2813050"/>
          <p14:tracePt t="42296" x="8705850" y="2813050"/>
          <p14:tracePt t="42305" x="8688388" y="2813050"/>
          <p14:tracePt t="42322" x="8670925" y="2813050"/>
          <p14:tracePt t="42340" x="8661400" y="2813050"/>
          <p14:tracePt t="42355" x="8643938" y="2813050"/>
          <p14:tracePt t="42374" x="8634413" y="2822575"/>
          <p14:tracePt t="42396" x="8616950" y="2840038"/>
          <p14:tracePt t="42405" x="8616950" y="2857500"/>
          <p14:tracePt t="42424" x="8599488" y="2901950"/>
          <p14:tracePt t="42439" x="8599488" y="2938463"/>
          <p14:tracePt t="42439" x="8589963" y="2973388"/>
          <p14:tracePt t="42459" x="8589963" y="3000375"/>
          <p14:tracePt t="42474" x="8589963" y="3044825"/>
          <p14:tracePt t="42491" x="8589963" y="3081338"/>
          <p14:tracePt t="42506" x="8589963" y="3108325"/>
          <p14:tracePt t="42525" x="8589963" y="3133725"/>
          <p14:tracePt t="42540" x="8589963" y="3160713"/>
          <p14:tracePt t="42561" x="8589963" y="3197225"/>
          <p14:tracePt t="42574" x="8589963" y="3224213"/>
          <p14:tracePt t="42591" x="8599488" y="3276600"/>
          <p14:tracePt t="42605" x="8616950" y="3313113"/>
          <p14:tracePt t="42624" x="8634413" y="3340100"/>
          <p14:tracePt t="42639" x="8643938" y="3375025"/>
          <p14:tracePt t="42656" x="8661400" y="3402013"/>
          <p14:tracePt t="42675" x="8688388" y="3419475"/>
          <p14:tracePt t="42689" x="8697913" y="3446463"/>
          <p14:tracePt t="42707" x="8715375" y="3455988"/>
          <p14:tracePt t="42723" x="8724900" y="3473450"/>
          <p14:tracePt t="42740" x="8732838" y="3482975"/>
          <p14:tracePt t="42756" x="8759825" y="3490913"/>
          <p14:tracePt t="42776" x="8777288" y="3490913"/>
          <p14:tracePt t="42790" x="8786813" y="3509963"/>
          <p14:tracePt t="42807" x="8804275" y="3509963"/>
          <p14:tracePt t="42823" x="8813800" y="3509963"/>
          <p14:tracePt t="42839" x="8840788" y="3509963"/>
          <p14:tracePt t="42856" x="8848725" y="3509963"/>
          <p14:tracePt t="42872" x="8885238" y="3473450"/>
          <p14:tracePt t="42891" x="8902700" y="3438525"/>
          <p14:tracePt t="42906" x="8912225" y="3394075"/>
          <p14:tracePt t="42924" x="8929688" y="3357563"/>
          <p14:tracePt t="42939" x="8939213" y="3313113"/>
          <p14:tracePt t="42939" x="8947150" y="3286125"/>
          <p14:tracePt t="42959" x="8947150" y="3251200"/>
          <p14:tracePt t="42973" x="8966200" y="3205163"/>
          <p14:tracePt t="42992" x="8966200" y="3179763"/>
          <p14:tracePt t="43007" x="8966200" y="3125788"/>
          <p14:tracePt t="43025" x="8966200" y="3098800"/>
          <p14:tracePt t="43039" x="8966200" y="3062288"/>
          <p14:tracePt t="43056" x="8966200" y="3036888"/>
          <p14:tracePt t="43072" x="8966200" y="3000375"/>
          <p14:tracePt t="43090" x="8947150" y="2982913"/>
          <p14:tracePt t="43105" x="8929688" y="2955925"/>
          <p14:tracePt t="43122" x="8920163" y="2946400"/>
          <p14:tracePt t="43138" x="8912225" y="2938463"/>
          <p14:tracePt t="43155" x="8902700" y="2928938"/>
          <p14:tracePt t="43172" x="8894763" y="2928938"/>
          <p14:tracePt t="43204" x="8875713" y="2928938"/>
          <p14:tracePt t="44131" x="8867775" y="2928938"/>
          <p14:tracePt t="44804" x="8858250" y="2928938"/>
          <p14:tracePt t="44819" x="8848725" y="2928938"/>
          <p14:tracePt t="44827" x="8840788" y="2928938"/>
          <p14:tracePt t="44839" x="8804275" y="2928938"/>
          <p14:tracePt t="44857" x="8786813" y="2955925"/>
          <p14:tracePt t="44873" x="8742363" y="3000375"/>
          <p14:tracePt t="44891" x="8732838" y="3009900"/>
          <p14:tracePt t="44906" x="8724900" y="3027363"/>
          <p14:tracePt t="44925" x="8724900" y="3036888"/>
          <p14:tracePt t="44939" x="8715375" y="3054350"/>
          <p14:tracePt t="44957" x="8715375" y="3089275"/>
          <p14:tracePt t="44973" x="8715375" y="3133725"/>
          <p14:tracePt t="44992" x="8715375" y="3152775"/>
          <p14:tracePt t="45006" x="8715375" y="3170238"/>
          <p14:tracePt t="45023" x="8715375" y="3205163"/>
          <p14:tracePt t="45040" x="8715375" y="3232150"/>
          <p14:tracePt t="45057" x="8715375" y="3259138"/>
          <p14:tracePt t="45073" x="8715375" y="3313113"/>
          <p14:tracePt t="45090" x="8715375" y="3340100"/>
          <p14:tracePt t="45107" x="8724900" y="3394075"/>
          <p14:tracePt t="45123" x="8732838" y="3419475"/>
          <p14:tracePt t="45139" x="8751888" y="3455988"/>
          <p14:tracePt t="45157" x="8751888" y="3473450"/>
          <p14:tracePt t="45176" x="8759825" y="3482975"/>
          <p14:tracePt t="45189" x="8759825" y="3490913"/>
          <p14:tracePt t="45206" x="8759825" y="3500438"/>
          <p14:tracePt t="45222" x="8759825" y="3517900"/>
          <p14:tracePt t="45239" x="8759825" y="3527425"/>
          <p14:tracePt t="45344" x="8759825" y="3536950"/>
          <p14:tracePt t="45498" x="8769350" y="3544888"/>
          <p14:tracePt t="45505" x="8769350" y="3554413"/>
          <p14:tracePt t="45513" x="8769350" y="3562350"/>
          <p14:tracePt t="45522" x="8769350" y="3589338"/>
          <p14:tracePt t="45539" x="8777288" y="3616325"/>
          <p14:tracePt t="45539" x="8777288" y="3625850"/>
          <p14:tracePt t="45561" x="8777288" y="3652838"/>
          <p14:tracePt t="45572" x="8777288" y="3660775"/>
          <p14:tracePt t="45590" x="8777288" y="36703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F7B3E-59DD-4370-8859-6DEF5F4DA64D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863753" y="216064"/>
            <a:ext cx="4334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sz="2000" b="1" dirty="0">
                <a:solidFill>
                  <a:srgbClr val="002060"/>
                </a:solidFill>
              </a:rPr>
              <a:t>Experimental surfaces/images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7310" y="804456"/>
            <a:ext cx="10457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kern="1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Top-down SEM images of </a:t>
            </a:r>
            <a:r>
              <a:rPr lang="en-US" sz="1600" b="1" kern="1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aluminum etched in hydrochloric acid for different durations </a:t>
            </a:r>
            <a:r>
              <a:rPr lang="en-US" sz="1600" kern="1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a) 5 minutes in </a:t>
            </a:r>
            <a:r>
              <a:rPr lang="en-US" sz="1600" kern="150" dirty="0" err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HCl</a:t>
            </a:r>
            <a:r>
              <a:rPr lang="en-US" sz="1600" kern="1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Magnitude x2000, SEI sensor b) 7 minutes in </a:t>
            </a:r>
            <a:r>
              <a:rPr lang="en-US" sz="1600" kern="150" dirty="0" err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HCl</a:t>
            </a:r>
            <a:r>
              <a:rPr lang="en-US" sz="1600" kern="1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Magnitude x2000, LEI sensor c) 8 minutes </a:t>
            </a:r>
            <a:r>
              <a:rPr lang="en-US" sz="1600" kern="150" dirty="0" err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HCl</a:t>
            </a:r>
            <a:r>
              <a:rPr lang="en-US" sz="1600" kern="1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Magnitude x2000, LEI sensor d) 15 minutes in </a:t>
            </a:r>
            <a:r>
              <a:rPr lang="en-US" sz="1600" kern="150" dirty="0" err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HCl</a:t>
            </a:r>
            <a:r>
              <a:rPr lang="en-US" sz="1600" kern="15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Magnitude x2000, LEI sensor.</a:t>
            </a:r>
            <a:endParaRPr lang="en-GB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12026" y="1988305"/>
            <a:ext cx="4551748" cy="3397576"/>
            <a:chOff x="1919536" y="2499641"/>
            <a:chExt cx="4956562" cy="38884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1890" r="11969" b="15062"/>
            <a:stretch/>
          </p:blipFill>
          <p:spPr>
            <a:xfrm>
              <a:off x="1919536" y="2499643"/>
              <a:ext cx="4956562" cy="38884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00998" y="2499641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5 min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27849" y="2499641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7 min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8998" y="4383109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8 min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27848" y="4383109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15 min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237" y="1783163"/>
            <a:ext cx="4620498" cy="37016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3504" y="5738733"/>
            <a:ext cx="347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err="1"/>
              <a:t>SD</a:t>
            </a:r>
            <a:r>
              <a:rPr lang="en-US" sz="2000" b="1" baseline="-25000" dirty="0" err="1"/>
              <a:t>b</a:t>
            </a:r>
            <a:r>
              <a:rPr lang="en-US" sz="2000" b="1" dirty="0"/>
              <a:t> is maximized at </a:t>
            </a:r>
            <a:r>
              <a:rPr lang="en-GB" sz="2000" b="1" dirty="0"/>
              <a:t>t=8min</a:t>
            </a:r>
            <a:r>
              <a:rPr lang="el-GR" sz="2000" b="1" dirty="0"/>
              <a:t> 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59035" y="5770775"/>
            <a:ext cx="5059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Maximization of </a:t>
            </a:r>
            <a:r>
              <a:rPr lang="en-GB" sz="2000" b="1" dirty="0" smtClean="0">
                <a:solidFill>
                  <a:srgbClr val="C00000"/>
                </a:solidFill>
              </a:rPr>
              <a:t>water condensation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35"/>
            <a:ext cx="87919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376003" y="5888823"/>
            <a:ext cx="289551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3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3"/>
    </mc:Choice>
    <mc:Fallback xmlns="">
      <p:transition spd="slow" advTm="1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7" x="8742363" y="3643313"/>
          <p14:tracePt t="1879" x="8653463" y="3571875"/>
          <p14:tracePt t="1886" x="8562975" y="3500438"/>
          <p14:tracePt t="1894" x="8412163" y="3348038"/>
          <p14:tracePt t="1903" x="8045450" y="3027363"/>
          <p14:tracePt t="1921" x="7589838" y="2527300"/>
          <p14:tracePt t="1936" x="7188200" y="2170113"/>
          <p14:tracePt t="1954" x="6858000" y="1847850"/>
          <p14:tracePt t="1970" x="6438900" y="1527175"/>
          <p14:tracePt t="1988" x="6197600" y="1357313"/>
          <p14:tracePt t="2003" x="6054725" y="1276350"/>
          <p14:tracePt t="2020" x="5956300" y="1223963"/>
          <p14:tracePt t="2036" x="5884863" y="1169988"/>
          <p14:tracePt t="2054" x="5857875" y="1160463"/>
          <p14:tracePt t="2070" x="5840413" y="1143000"/>
          <p14:tracePt t="2087" x="5822950" y="1133475"/>
          <p14:tracePt t="2362" x="5786438" y="1125538"/>
          <p14:tracePt t="2370" x="5759450" y="1108075"/>
          <p14:tracePt t="2384" x="5581650" y="1054100"/>
          <p14:tracePt t="2402" x="5446713" y="1027113"/>
          <p14:tracePt t="2420" x="5214938" y="1027113"/>
          <p14:tracePt t="2435" x="4973638" y="1027113"/>
          <p14:tracePt t="2453" x="4724400" y="1036638"/>
          <p14:tracePt t="2468" x="4527550" y="1081088"/>
          <p14:tracePt t="2468" x="4419600" y="1098550"/>
          <p14:tracePt t="2488" x="4268788" y="1143000"/>
          <p14:tracePt t="2502" x="4170363" y="1169988"/>
          <p14:tracePt t="2521" x="4133850" y="1187450"/>
          <p14:tracePt t="2534" x="4125913" y="1187450"/>
          <p14:tracePt t="2770" x="4116388" y="1187450"/>
          <p14:tracePt t="2778" x="4089400" y="1187450"/>
          <p14:tracePt t="2785" x="4044950" y="1179513"/>
          <p14:tracePt t="2801" x="4000500" y="1133475"/>
          <p14:tracePt t="2818" x="3929063" y="1098550"/>
          <p14:tracePt t="2835" x="3867150" y="1071563"/>
          <p14:tracePt t="2852" x="3803650" y="1036638"/>
          <p14:tracePt t="2868" x="3759200" y="1009650"/>
          <p14:tracePt t="2868" x="3732213" y="1009650"/>
          <p14:tracePt t="2886" x="3687763" y="982663"/>
          <p14:tracePt t="2902" x="3652838" y="973138"/>
          <p14:tracePt t="2920" x="3598863" y="965200"/>
          <p14:tracePt t="2935" x="3571875" y="965200"/>
          <p14:tracePt t="2935" x="3544888" y="965200"/>
          <p14:tracePt t="2956" x="3527425" y="965200"/>
          <p14:tracePt t="2968" x="3482975" y="965200"/>
          <p14:tracePt t="2987" x="3455988" y="965200"/>
          <p14:tracePt t="3002" x="3429000" y="965200"/>
          <p14:tracePt t="3018" x="3446463" y="955675"/>
          <p14:tracePt t="3278" x="3473450" y="938213"/>
          <p14:tracePt t="3285" x="3490913" y="919163"/>
          <p14:tracePt t="3293" x="3554413" y="893763"/>
          <p14:tracePt t="3301" x="3670300" y="830263"/>
          <p14:tracePt t="3318" x="3848100" y="785813"/>
          <p14:tracePt t="3336" x="4098925" y="714375"/>
          <p14:tracePt t="3352" x="4367213" y="696913"/>
          <p14:tracePt t="3352" x="4465638" y="696913"/>
          <p14:tracePt t="3371" x="4608513" y="696913"/>
          <p14:tracePt t="3383" x="4965700" y="696913"/>
          <p14:tracePt t="3404" x="5160963" y="696913"/>
          <p14:tracePt t="3419" x="5340350" y="704850"/>
          <p14:tracePt t="3435" x="5483225" y="714375"/>
          <p14:tracePt t="3453" x="5599113" y="731838"/>
          <p14:tracePt t="3468" x="5688013" y="758825"/>
          <p14:tracePt t="3468" x="5741988" y="758825"/>
          <p14:tracePt t="3488" x="5803900" y="768350"/>
          <p14:tracePt t="3502" x="5884863" y="795338"/>
          <p14:tracePt t="3519" x="5929313" y="812800"/>
          <p14:tracePt t="3535" x="5973763" y="812800"/>
          <p14:tracePt t="3553" x="6000750" y="822325"/>
          <p14:tracePt t="3568" x="6010275" y="822325"/>
          <p14:tracePt t="3584" x="6027738" y="795338"/>
          <p14:tracePt t="3862" x="6054725" y="795338"/>
          <p14:tracePt t="3870" x="6081713" y="768350"/>
          <p14:tracePt t="3884" x="6170613" y="731838"/>
          <p14:tracePt t="3902" x="6232525" y="704850"/>
          <p14:tracePt t="3919" x="6323013" y="679450"/>
          <p14:tracePt t="3935" x="6429375" y="679450"/>
          <p14:tracePt t="3953" x="6518275" y="679450"/>
          <p14:tracePt t="3968" x="6616700" y="679450"/>
          <p14:tracePt t="3968" x="6653213" y="679450"/>
          <p14:tracePt t="3988" x="6759575" y="687388"/>
          <p14:tracePt t="4002" x="6858000" y="723900"/>
          <p14:tracePt t="4020" x="6946900" y="776288"/>
          <p14:tracePt t="4035" x="7054850" y="839788"/>
          <p14:tracePt t="4053" x="7161213" y="874713"/>
          <p14:tracePt t="4068" x="7242175" y="928688"/>
          <p14:tracePt t="4068" x="7286625" y="955675"/>
          <p14:tracePt t="4087" x="7348538" y="1044575"/>
          <p14:tracePt t="4102" x="7385050" y="1081088"/>
          <p14:tracePt t="4118" x="7439025" y="1125538"/>
          <p14:tracePt t="4135" x="7466013" y="1160463"/>
          <p14:tracePt t="4151" x="7483475" y="1169988"/>
          <p14:tracePt t="4151" x="7483475" y="1187450"/>
          <p14:tracePt t="4171" x="7473950" y="1196975"/>
          <p14:tracePt t="4478" x="7473950" y="1204913"/>
          <p14:tracePt t="4485" x="7446963" y="1268413"/>
          <p14:tracePt t="4502" x="7419975" y="1374775"/>
          <p14:tracePt t="4519" x="7402513" y="1616075"/>
          <p14:tracePt t="4535" x="7367588" y="1982788"/>
          <p14:tracePt t="4552" x="7367588" y="2473325"/>
          <p14:tracePt t="4568" x="7367588" y="2919413"/>
          <p14:tracePt t="4584" x="7367588" y="3536950"/>
          <p14:tracePt t="4602" x="7375525" y="3875088"/>
          <p14:tracePt t="4618" x="7375525" y="4116388"/>
          <p14:tracePt t="4634" x="7412038" y="4313238"/>
          <p14:tracePt t="4651" x="7419975" y="4465638"/>
          <p14:tracePt t="4651" x="7439025" y="4518025"/>
          <p14:tracePt t="4672" x="7439025" y="4572000"/>
          <p14:tracePt t="4684" x="7466013" y="4724400"/>
          <p14:tracePt t="4704" x="7473950" y="4795838"/>
          <p14:tracePt t="4718" x="7500938" y="4867275"/>
          <p14:tracePt t="4736" x="7527925" y="4911725"/>
          <p14:tracePt t="4751" x="7562850" y="4946650"/>
          <p14:tracePt t="4769" x="7599363" y="4991100"/>
          <p14:tracePt t="4784" x="7688263" y="5062538"/>
          <p14:tracePt t="4802" x="7751763" y="5099050"/>
          <p14:tracePt t="4818" x="7804150" y="5126038"/>
          <p14:tracePt t="4835" x="7840663" y="5143500"/>
          <p14:tracePt t="4851" x="7858125" y="5153025"/>
          <p14:tracePt t="4867" x="7867650" y="5153025"/>
          <p14:tracePt t="4884" x="7875588" y="5153025"/>
          <p14:tracePt t="4900" x="7885113" y="5153025"/>
          <p14:tracePt t="4917" x="7885113" y="5143500"/>
          <p14:tracePt t="5217" x="7885113" y="5126038"/>
          <p14:tracePt t="5224" x="7902575" y="5099050"/>
          <p14:tracePt t="5234" x="7920038" y="5054600"/>
          <p14:tracePt t="5251" x="7974013" y="4983163"/>
          <p14:tracePt t="5269" x="8010525" y="4919663"/>
          <p14:tracePt t="5284" x="8081963" y="4830763"/>
          <p14:tracePt t="5303" x="8134350" y="4751388"/>
          <p14:tracePt t="5318" x="8180388" y="4687888"/>
          <p14:tracePt t="5335" x="8224838" y="4608513"/>
          <p14:tracePt t="5351" x="8259763" y="4527550"/>
          <p14:tracePt t="5351" x="8277225" y="4483100"/>
          <p14:tracePt t="5371" x="8286750" y="4465638"/>
          <p14:tracePt t="5383" x="8331200" y="4330700"/>
          <p14:tracePt t="5404" x="8358188" y="4232275"/>
          <p14:tracePt t="5418" x="8385175" y="4143375"/>
          <p14:tracePt t="5434" x="8412163" y="4044950"/>
          <p14:tracePt t="5452" x="8439150" y="3911600"/>
          <p14:tracePt t="5468" x="8474075" y="3759200"/>
          <p14:tracePt t="5468" x="8483600" y="3679825"/>
          <p14:tracePt t="5488" x="8501063" y="3625850"/>
          <p14:tracePt t="5499" x="8545513" y="3455988"/>
          <p14:tracePt t="5518" x="8572500" y="3348038"/>
          <p14:tracePt t="5534" x="8599488" y="3241675"/>
          <p14:tracePt t="5552" x="8609013" y="3143250"/>
          <p14:tracePt t="5566" x="8634413" y="3062288"/>
          <p14:tracePt t="5566" x="8634413" y="3027363"/>
          <p14:tracePt t="5588" x="8661400" y="2990850"/>
          <p14:tracePt t="5600" x="8688388" y="2874963"/>
          <p14:tracePt t="5619" x="8705850" y="2813050"/>
          <p14:tracePt t="5634" x="8732838" y="2732088"/>
          <p14:tracePt t="5652" x="8732838" y="2670175"/>
          <p14:tracePt t="5669" x="8742363" y="2608263"/>
          <p14:tracePt t="5684" x="8769350" y="2562225"/>
          <p14:tracePt t="5684" x="8769350" y="2544763"/>
          <p14:tracePt t="5704" x="8777288" y="2500313"/>
          <p14:tracePt t="5717" x="8786813" y="2473325"/>
          <p14:tracePt t="5735" x="8804275" y="2428875"/>
          <p14:tracePt t="5751" x="8813800" y="2374900"/>
          <p14:tracePt t="5769" x="8823325" y="2347913"/>
          <p14:tracePt t="5784" x="8823325" y="2330450"/>
          <p14:tracePt t="5784" x="8823325" y="2303463"/>
          <p14:tracePt t="5804" x="8823325" y="2286000"/>
          <p14:tracePt t="5819" x="8823325" y="2268538"/>
          <p14:tracePt t="5836" x="8823325" y="2251075"/>
          <p14:tracePt t="5850" x="8831263" y="2251075"/>
          <p14:tracePt t="6116" x="8840788" y="2251075"/>
          <p14:tracePt t="6124" x="8858250" y="2251075"/>
          <p14:tracePt t="6133" x="8885238" y="2251075"/>
          <p14:tracePt t="6151" x="8939213" y="2268538"/>
          <p14:tracePt t="6169" x="9001125" y="2303463"/>
          <p14:tracePt t="6184" x="9082088" y="2374900"/>
          <p14:tracePt t="6184" x="9117013" y="2419350"/>
          <p14:tracePt t="6203" x="9205913" y="2517775"/>
          <p14:tracePt t="6217" x="9277350" y="2598738"/>
          <p14:tracePt t="6236" x="9402763" y="2795588"/>
          <p14:tracePt t="6251" x="9518650" y="2965450"/>
          <p14:tracePt t="6251" x="9590088" y="3071813"/>
          <p14:tracePt t="6271" x="9653588" y="3152775"/>
          <p14:tracePt t="6283" x="9804400" y="3384550"/>
          <p14:tracePt t="6303" x="9912350" y="3509963"/>
          <p14:tracePt t="6318" x="10001250" y="3616325"/>
          <p14:tracePt t="6334" x="10090150" y="3714750"/>
          <p14:tracePt t="6351" x="10161588" y="3813175"/>
          <p14:tracePt t="6367" x="10215563" y="3867150"/>
          <p14:tracePt t="6384" x="10269538" y="3929063"/>
          <p14:tracePt t="6384" x="10287000" y="3946525"/>
          <p14:tracePt t="6402" x="10323513" y="3983038"/>
          <p14:tracePt t="6418" x="10358438" y="4000500"/>
          <p14:tracePt t="6434" x="10385425" y="4017963"/>
          <p14:tracePt t="6453" x="10394950" y="4017963"/>
          <p14:tracePt t="6740" x="10402888" y="4017963"/>
          <p14:tracePt t="6748" x="10412413" y="4017963"/>
          <p14:tracePt t="6755" x="10429875" y="4017963"/>
          <p14:tracePt t="6767" x="10483850" y="4010025"/>
          <p14:tracePt t="6784" x="10537825" y="4010025"/>
          <p14:tracePt t="6784" x="10582275" y="4010025"/>
          <p14:tracePt t="6803" x="10671175" y="4010025"/>
          <p14:tracePt t="6817" x="10760075" y="4010025"/>
          <p14:tracePt t="6835" x="10841038" y="4017963"/>
          <p14:tracePt t="6850" x="10902950" y="4044950"/>
          <p14:tracePt t="6850" x="10912475" y="4044950"/>
          <p14:tracePt t="6870" x="10920413" y="4054475"/>
          <p14:tracePt t="6884" x="10929938" y="4062413"/>
          <p14:tracePt t="6902" x="10929938" y="4071938"/>
          <p14:tracePt t="6933" x="10929938" y="4081463"/>
          <p14:tracePt t="6955" x="10895013" y="4089400"/>
          <p14:tracePt t="6963" x="10858500" y="4089400"/>
          <p14:tracePt t="6970" x="10823575" y="4089400"/>
          <p14:tracePt t="6983" x="10715625" y="4108450"/>
          <p14:tracePt t="6983" x="10644188" y="4108450"/>
          <p14:tracePt t="7002" x="10491788" y="4108450"/>
          <p14:tracePt t="7019" x="10304463" y="4108450"/>
          <p14:tracePt t="7034" x="10126663" y="4108450"/>
          <p14:tracePt t="7052" x="10028238" y="4108450"/>
          <p14:tracePt t="7067" x="9920288" y="4108450"/>
          <p14:tracePt t="7067" x="9894888" y="4108450"/>
          <p14:tracePt t="7088" x="9840913" y="4116388"/>
          <p14:tracePt t="7100" x="9769475" y="4160838"/>
          <p14:tracePt t="7121" x="9742488" y="4160838"/>
          <p14:tracePt t="7364" x="9705975" y="4160838"/>
          <p14:tracePt t="7370" x="9671050" y="4160838"/>
          <p14:tracePt t="7383" x="9572625" y="4160838"/>
          <p14:tracePt t="7383" x="9483725" y="4160838"/>
          <p14:tracePt t="7402" x="9259888" y="4205288"/>
          <p14:tracePt t="7419" x="8966200" y="4268788"/>
          <p14:tracePt t="7434" x="8626475" y="4322763"/>
          <p14:tracePt t="7452" x="8304213" y="4419600"/>
          <p14:tracePt t="7467" x="7939088" y="4554538"/>
          <p14:tracePt t="7485" x="7545388" y="4687888"/>
          <p14:tracePt t="7485" x="7367588" y="4751388"/>
          <p14:tracePt t="7502" x="7018338" y="4919663"/>
          <p14:tracePt t="7519" x="6715125" y="5072063"/>
          <p14:tracePt t="7534" x="6438900" y="5224463"/>
          <p14:tracePt t="7552" x="6224588" y="5348288"/>
          <p14:tracePt t="7567" x="6126163" y="5411788"/>
          <p14:tracePt t="7567" x="6081713" y="5438775"/>
          <p14:tracePt t="7587" x="6072188" y="5438775"/>
          <p14:tracePt t="7855" x="6054725" y="5438775"/>
          <p14:tracePt t="7864" x="6027738" y="5438775"/>
          <p14:tracePt t="7871" x="5991225" y="5438775"/>
          <p14:tracePt t="7883" x="5894388" y="5438775"/>
          <p14:tracePt t="7900" x="5732463" y="5429250"/>
          <p14:tracePt t="7918" x="5554663" y="5394325"/>
          <p14:tracePt t="7934" x="5357813" y="5375275"/>
          <p14:tracePt t="7951" x="5180013" y="5367338"/>
          <p14:tracePt t="7967" x="5010150" y="5348288"/>
          <p14:tracePt t="7967" x="4956175" y="5348288"/>
          <p14:tracePt t="7988" x="4884738" y="5348288"/>
          <p14:tracePt t="7999" x="4660900" y="5330825"/>
          <p14:tracePt t="8020" x="4510088" y="5330825"/>
          <p14:tracePt t="8034" x="4367213" y="5330825"/>
          <p14:tracePt t="8053" x="4276725" y="5330825"/>
          <p14:tracePt t="8067" x="4214813" y="5330825"/>
          <p14:tracePt t="8067" x="4187825" y="5330825"/>
          <p14:tracePt t="8087" x="4179888" y="5330825"/>
          <p14:tracePt t="8099" x="4170363" y="5330825"/>
          <p14:tracePt t="8348" x="4160838" y="5330825"/>
          <p14:tracePt t="8355" x="4133850" y="5330825"/>
          <p14:tracePt t="8371" x="4116388" y="5330825"/>
          <p14:tracePt t="8383" x="4062413" y="5295900"/>
          <p14:tracePt t="8400" x="3965575" y="5224463"/>
          <p14:tracePt t="8419" x="3884613" y="5170488"/>
          <p14:tracePt t="8434" x="3813175" y="5108575"/>
          <p14:tracePt t="8451" x="3759200" y="5054600"/>
          <p14:tracePt t="8467" x="3724275" y="4973638"/>
          <p14:tracePt t="8467" x="3705225" y="4938713"/>
          <p14:tracePt t="8487" x="3679825" y="4875213"/>
          <p14:tracePt t="8499" x="3652838" y="4741863"/>
          <p14:tracePt t="8519" x="3643313" y="4679950"/>
          <p14:tracePt t="8534" x="3625850" y="4608513"/>
          <p14:tracePt t="8550" x="3625850" y="4562475"/>
          <p14:tracePt t="8567" x="3625850" y="4510088"/>
          <p14:tracePt t="8583" x="3625850" y="4483100"/>
          <p14:tracePt t="8600" x="3625850" y="4456113"/>
          <p14:tracePt t="8617" x="3625850" y="4446588"/>
          <p14:tracePt t="8633" x="3652838" y="4438650"/>
          <p14:tracePt t="8894" x="3679825" y="4429125"/>
          <p14:tracePt t="8902" x="3759200" y="4375150"/>
          <p14:tracePt t="8919" x="3875088" y="4286250"/>
          <p14:tracePt t="8933" x="4017963" y="4187825"/>
          <p14:tracePt t="8951" x="4108450" y="4108450"/>
          <p14:tracePt t="8967" x="4152900" y="4054475"/>
          <p14:tracePt t="8985" x="4205288" y="4027488"/>
          <p14:tracePt t="9000" x="4224338" y="4010025"/>
          <p14:tracePt t="9018" x="4251325" y="4000500"/>
          <p14:tracePt t="9033" x="4276725" y="4000500"/>
          <p14:tracePt t="9051" x="4340225" y="4017963"/>
          <p14:tracePt t="9066" x="4419600" y="4081463"/>
          <p14:tracePt t="9084" x="4545013" y="4197350"/>
          <p14:tracePt t="9100" x="4822825" y="4518025"/>
          <p14:tracePt t="9121" x="5010150" y="4759325"/>
          <p14:tracePt t="9134" x="5153025" y="5000625"/>
          <p14:tracePt t="9152" x="5251450" y="5160963"/>
          <p14:tracePt t="9167" x="5348288" y="5286375"/>
          <p14:tracePt t="9183" x="5384800" y="5357813"/>
          <p14:tracePt t="9183" x="5411788" y="5394325"/>
          <p14:tracePt t="9203" x="5438775" y="5402263"/>
          <p14:tracePt t="9215" x="5465763" y="5438775"/>
          <p14:tracePt t="9235" x="5483225" y="5465763"/>
          <p14:tracePt t="9250" x="5491163" y="5465763"/>
          <p14:tracePt t="9266" x="5473700" y="5465763"/>
          <p14:tracePt t="9578" x="5465763" y="5465763"/>
          <p14:tracePt t="9594" x="5456238" y="5465763"/>
          <p14:tracePt t="9601" x="5446713" y="5465763"/>
          <p14:tracePt t="9617" x="5438775" y="5465763"/>
          <p14:tracePt t="9632" x="5402263" y="5465763"/>
          <p14:tracePt t="9650" x="5394325" y="5465763"/>
          <p14:tracePt t="9666" x="5375275" y="5465763"/>
          <p14:tracePt t="9684" x="5357813" y="5465763"/>
          <p14:tracePt t="9700" x="5330825" y="5465763"/>
          <p14:tracePt t="9716" x="5303838" y="5473700"/>
          <p14:tracePt t="9733" x="5276850" y="5473700"/>
          <p14:tracePt t="9752" x="5268913" y="5483225"/>
          <p14:tracePt t="9767" x="5259388" y="5491163"/>
          <p14:tracePt t="9767" x="5251450" y="5491163"/>
          <p14:tracePt t="9786" x="5241925" y="5500688"/>
          <p14:tracePt t="9801" x="5232400" y="5500688"/>
          <p14:tracePt t="9825" x="5251450" y="5500688"/>
          <p14:tracePt t="9910" x="5276850" y="5518150"/>
          <p14:tracePt t="9917" x="5357813" y="5527675"/>
          <p14:tracePt t="9935" x="5465763" y="5554663"/>
          <p14:tracePt t="9950" x="5599113" y="5581650"/>
          <p14:tracePt t="9969" x="5759450" y="5634038"/>
          <p14:tracePt t="9984" x="5938838" y="5680075"/>
          <p14:tracePt t="9984" x="6037263" y="5715000"/>
          <p14:tracePt t="10003" x="6116638" y="5732463"/>
          <p14:tracePt t="10003" x="6197600" y="5759450"/>
          <p14:tracePt t="10017" x="6296025" y="5803900"/>
          <p14:tracePt t="10035" x="6375400" y="5848350"/>
          <p14:tracePt t="10050" x="6429375" y="5884863"/>
          <p14:tracePt t="10066" x="6456363" y="5894388"/>
          <p14:tracePt t="10083" x="6483350" y="5902325"/>
          <p14:tracePt t="10100" x="6500813" y="5875338"/>
          <p14:tracePt t="10433" x="6510338" y="5857875"/>
          <p14:tracePt t="10440" x="6554788" y="5813425"/>
          <p14:tracePt t="10449" x="6626225" y="5715000"/>
          <p14:tracePt t="10466" x="6715125" y="5589588"/>
          <p14:tracePt t="10484" x="6796088" y="5518150"/>
          <p14:tracePt t="10499" x="6867525" y="5456238"/>
          <p14:tracePt t="10499" x="6894513" y="5429250"/>
          <p14:tracePt t="10519" x="6938963" y="5402263"/>
          <p14:tracePt t="10533" x="6956425" y="5384800"/>
          <p14:tracePt t="10551" x="6991350" y="5375275"/>
          <p14:tracePt t="10566" x="7027863" y="5375275"/>
          <p14:tracePt t="10584" x="7072313" y="5375275"/>
          <p14:tracePt t="10600" x="7170738" y="5384800"/>
          <p14:tracePt t="10619" x="7251700" y="5438775"/>
          <p14:tracePt t="10634" x="7331075" y="5483225"/>
          <p14:tracePt t="10651" x="7394575" y="5537200"/>
          <p14:tracePt t="10666" x="7446963" y="5589588"/>
          <p14:tracePt t="10683" x="7491413" y="5626100"/>
          <p14:tracePt t="10683" x="7518400" y="5653088"/>
          <p14:tracePt t="10703" x="7527925" y="5661025"/>
          <p14:tracePt t="10715" x="7581900" y="5705475"/>
          <p14:tracePt t="10735" x="7589838" y="5715000"/>
          <p14:tracePt t="10749" x="7608888" y="5732463"/>
          <p14:tracePt t="10768" x="7616825" y="5741988"/>
          <p14:tracePt t="10783" x="7608888" y="5741988"/>
          <p14:tracePt t="11102" x="7599363" y="5741988"/>
          <p14:tracePt t="11110" x="7589838" y="5741988"/>
          <p14:tracePt t="11117" x="7562850" y="5705475"/>
          <p14:tracePt t="11133" x="7518400" y="5670550"/>
          <p14:tracePt t="11150" x="7473950" y="5616575"/>
          <p14:tracePt t="11166" x="7429500" y="5554663"/>
          <p14:tracePt t="11182" x="7375525" y="5518150"/>
          <p14:tracePt t="11182" x="7348538" y="5491163"/>
          <p14:tracePt t="11202" x="7323138" y="5465763"/>
          <p14:tracePt t="11215" x="7251700" y="5411788"/>
          <p14:tracePt t="11235" x="7197725" y="5375275"/>
          <p14:tracePt t="11250" x="7170738" y="5367338"/>
          <p14:tracePt t="11269" x="7126288" y="5367338"/>
          <p14:tracePt t="11283" x="7062788" y="5367338"/>
          <p14:tracePt t="11283" x="7027863" y="5367338"/>
          <p14:tracePt t="11302" x="7000875" y="5367338"/>
          <p14:tracePt t="11315" x="6911975" y="5411788"/>
          <p14:tracePt t="11335" x="6848475" y="5438775"/>
          <p14:tracePt t="11349" x="6796088" y="5473700"/>
          <p14:tracePt t="11366" x="6759575" y="5510213"/>
          <p14:tracePt t="11383" x="6732588" y="5527675"/>
          <p14:tracePt t="11399" x="6724650" y="5545138"/>
          <p14:tracePt t="11399" x="6705600" y="5562600"/>
          <p14:tracePt t="11417" x="6697663" y="5562600"/>
          <p14:tracePt t="11432" x="6688138" y="5572125"/>
          <p14:tracePt t="11450" x="6688138" y="5581650"/>
          <p14:tracePt t="11466" x="6688138" y="5589588"/>
          <p14:tracePt t="11482" x="6688138" y="5599113"/>
          <p14:tracePt t="11502" x="6715125" y="5599113"/>
          <p14:tracePt t="11515" x="6796088" y="5626100"/>
          <p14:tracePt t="11533" x="6875463" y="5634038"/>
          <p14:tracePt t="11550" x="6938963" y="5634038"/>
          <p14:tracePt t="11566" x="7018338" y="5653088"/>
          <p14:tracePt t="11582" x="7108825" y="5653088"/>
          <p14:tracePt t="11599" x="7215188" y="5643563"/>
          <p14:tracePt t="11599" x="7251700" y="5634038"/>
          <p14:tracePt t="11617" x="7348538" y="5608638"/>
          <p14:tracePt t="11633" x="7429500" y="5562600"/>
          <p14:tracePt t="11648" x="7473950" y="5545138"/>
          <p14:tracePt t="11666" x="7527925" y="5518150"/>
          <p14:tracePt t="11683" x="7572375" y="5500688"/>
          <p14:tracePt t="11683" x="7599363" y="5491163"/>
          <p14:tracePt t="11703" x="7608888" y="5491163"/>
          <p14:tracePt t="11715" x="7661275" y="5491163"/>
          <p14:tracePt t="11736" x="7697788" y="5491163"/>
          <p14:tracePt t="11749" x="7742238" y="5491163"/>
          <p14:tracePt t="11767" x="7769225" y="5491163"/>
          <p14:tracePt t="11782" x="7804150" y="5491163"/>
          <p14:tracePt t="11799" x="7831138" y="5510213"/>
          <p14:tracePt t="11816" x="7875588" y="5527675"/>
          <p14:tracePt t="11833" x="7894638" y="5537200"/>
          <p14:tracePt t="11850" x="7912100" y="5545138"/>
          <p14:tracePt t="11865" x="7920038" y="5545138"/>
          <p14:tracePt t="11882" x="7929563" y="5545138"/>
          <p14:tracePt t="12186" x="7939088" y="5545138"/>
          <p14:tracePt t="12194" x="7966075" y="5545138"/>
          <p14:tracePt t="12202" x="8001000" y="5545138"/>
          <p14:tracePt t="12215" x="8134350" y="5500688"/>
          <p14:tracePt t="12234" x="8224838" y="5491163"/>
          <p14:tracePt t="12250" x="8331200" y="5491163"/>
          <p14:tracePt t="12267" x="8439150" y="5491163"/>
          <p14:tracePt t="12282" x="8545513" y="5491163"/>
          <p14:tracePt t="12282" x="8599488" y="5500688"/>
          <p14:tracePt t="12302" x="8680450" y="5500688"/>
          <p14:tracePt t="12315" x="8858250" y="5527675"/>
          <p14:tracePt t="12334" x="8947150" y="5527675"/>
          <p14:tracePt t="12349" x="9010650" y="5527675"/>
          <p14:tracePt t="12367" x="9045575" y="5527675"/>
          <p14:tracePt t="12382" x="9099550" y="5527675"/>
          <p14:tracePt t="12402" x="9117013" y="5527675"/>
          <p14:tracePt t="12415" x="9161463" y="5473700"/>
          <p14:tracePt t="12434" x="9215438" y="5429250"/>
          <p14:tracePt t="12450" x="9269413" y="5394325"/>
          <p14:tracePt t="12466" x="9286875" y="5340350"/>
          <p14:tracePt t="12484" x="9331325" y="5303838"/>
          <p14:tracePt t="12499" x="9348788" y="5286375"/>
          <p14:tracePt t="12499" x="9348788" y="5276850"/>
          <p14:tracePt t="12518" x="9358313" y="5276850"/>
          <p14:tracePt t="12533" x="9358313" y="5259388"/>
          <p14:tracePt t="12549" x="9367838" y="5251450"/>
          <p14:tracePt t="12565" x="9375775" y="52514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Conclusions</a:t>
            </a:r>
            <a:endParaRPr lang="en-GB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472" y="1447613"/>
            <a:ext cx="11145078" cy="5006338"/>
          </a:xfrm>
        </p:spPr>
        <p:txBody>
          <a:bodyPr>
            <a:normAutofit fontScale="85000" lnSpcReduction="20000"/>
          </a:bodyPr>
          <a:lstStyle/>
          <a:p>
            <a:pPr marL="571500" indent="-571500"/>
            <a:r>
              <a:rPr lang="en-GB" sz="2200" b="1" dirty="0" smtClean="0">
                <a:solidFill>
                  <a:srgbClr val="002060"/>
                </a:solidFill>
              </a:rPr>
              <a:t>Most </a:t>
            </a:r>
            <a:r>
              <a:rPr lang="en-GB" sz="2200" b="1" dirty="0" err="1">
                <a:solidFill>
                  <a:srgbClr val="002060"/>
                </a:solidFill>
              </a:rPr>
              <a:t>nanosurfaces</a:t>
            </a:r>
            <a:r>
              <a:rPr lang="en-GB" sz="2200" b="1" dirty="0">
                <a:solidFill>
                  <a:srgbClr val="002060"/>
                </a:solidFill>
              </a:rPr>
              <a:t> exhibit complex morphologies between order and randomness     </a:t>
            </a:r>
            <a:endParaRPr lang="en-GB" sz="2200" b="1" dirty="0" smtClean="0">
              <a:solidFill>
                <a:srgbClr val="002060"/>
              </a:solidFill>
            </a:endParaRPr>
          </a:p>
          <a:p>
            <a:pPr marL="571500" indent="-571500"/>
            <a:r>
              <a:rPr lang="en-GB" sz="2200" b="1" dirty="0" smtClean="0">
                <a:solidFill>
                  <a:srgbClr val="002060"/>
                </a:solidFill>
              </a:rPr>
              <a:t>Current approaches do not provide a concise framework for the characterization of </a:t>
            </a:r>
            <a:r>
              <a:rPr lang="en-GB" sz="2200" b="1" dirty="0" err="1" smtClean="0">
                <a:solidFill>
                  <a:srgbClr val="002060"/>
                </a:solidFill>
              </a:rPr>
              <a:t>nanocomplexity</a:t>
            </a:r>
            <a:endParaRPr lang="en-GB" sz="2200" b="1" dirty="0" smtClean="0">
              <a:solidFill>
                <a:srgbClr val="002060"/>
              </a:solidFill>
            </a:endParaRPr>
          </a:p>
          <a:p>
            <a:pPr marL="571500" indent="-571500"/>
            <a:r>
              <a:rPr lang="en-US" sz="2200" b="1" dirty="0" smtClean="0">
                <a:solidFill>
                  <a:srgbClr val="002060"/>
                </a:solidFill>
              </a:rPr>
              <a:t>Basic idea: Inspiration from complexity science methods</a:t>
            </a:r>
            <a:endParaRPr lang="en-GB" sz="2200" b="1" dirty="0" smtClean="0">
              <a:solidFill>
                <a:srgbClr val="002060"/>
              </a:solidFill>
            </a:endParaRPr>
          </a:p>
          <a:p>
            <a:pPr marL="571500" indent="-571500"/>
            <a:r>
              <a:rPr lang="en-US" sz="2200" b="1" dirty="0" smtClean="0">
                <a:solidFill>
                  <a:srgbClr val="C00000"/>
                </a:solidFill>
              </a:rPr>
              <a:t>Proposal 1: A symmetry-based approach characterizes </a:t>
            </a:r>
            <a:r>
              <a:rPr lang="en-US" sz="2200" b="1" dirty="0" err="1" smtClean="0">
                <a:solidFill>
                  <a:srgbClr val="C00000"/>
                </a:solidFill>
              </a:rPr>
              <a:t>nanocomplexity</a:t>
            </a:r>
            <a:r>
              <a:rPr lang="en-US" sz="2200" b="1" dirty="0" smtClean="0">
                <a:solidFill>
                  <a:srgbClr val="C00000"/>
                </a:solidFill>
              </a:rPr>
              <a:t> with the deviation from perfect symmetry (translational =&gt; disorder parameter, scaling =&gt; </a:t>
            </a:r>
            <a:r>
              <a:rPr lang="en-US" sz="2200" b="1" dirty="0" err="1" smtClean="0">
                <a:solidFill>
                  <a:srgbClr val="C00000"/>
                </a:solidFill>
              </a:rPr>
              <a:t>multifractality</a:t>
            </a:r>
            <a:r>
              <a:rPr lang="en-US" sz="2200" b="1" dirty="0" smtClean="0">
                <a:solidFill>
                  <a:srgbClr val="C00000"/>
                </a:solidFill>
              </a:rPr>
              <a:t>)</a:t>
            </a:r>
          </a:p>
          <a:p>
            <a:pPr marL="571500" indent="-571500"/>
            <a:r>
              <a:rPr lang="en-US" sz="2200" b="1" dirty="0">
                <a:solidFill>
                  <a:srgbClr val="C00000"/>
                </a:solidFill>
              </a:rPr>
              <a:t>Proposal </a:t>
            </a:r>
            <a:r>
              <a:rPr lang="en-US" sz="2200" b="1" dirty="0" smtClean="0">
                <a:solidFill>
                  <a:srgbClr val="C00000"/>
                </a:solidFill>
              </a:rPr>
              <a:t>2: An entropy-based </a:t>
            </a:r>
            <a:r>
              <a:rPr lang="en-US" sz="2200" b="1" dirty="0">
                <a:solidFill>
                  <a:srgbClr val="C00000"/>
                </a:solidFill>
              </a:rPr>
              <a:t>approach </a:t>
            </a:r>
            <a:r>
              <a:rPr lang="en-US" sz="2200" b="1" dirty="0" smtClean="0">
                <a:solidFill>
                  <a:srgbClr val="C00000"/>
                </a:solidFill>
              </a:rPr>
              <a:t>quantifies surface complexity as the average over </a:t>
            </a:r>
            <a:r>
              <a:rPr lang="en-US" sz="2200" b="1" dirty="0" err="1" smtClean="0">
                <a:solidFill>
                  <a:srgbClr val="C00000"/>
                </a:solidFill>
              </a:rPr>
              <a:t>multiscale</a:t>
            </a:r>
            <a:r>
              <a:rPr lang="en-US" sz="2200" b="1" dirty="0" smtClean="0">
                <a:solidFill>
                  <a:srgbClr val="C00000"/>
                </a:solidFill>
              </a:rPr>
              <a:t> entropy </a:t>
            </a:r>
          </a:p>
          <a:p>
            <a:pPr marL="571500" indent="-571500"/>
            <a:r>
              <a:rPr lang="en-US" sz="2200" b="1" dirty="0" smtClean="0">
                <a:solidFill>
                  <a:srgbClr val="C00000"/>
                </a:solidFill>
              </a:rPr>
              <a:t>Proposal 3: A chaos-based approach uses chaotic mixing to characterize </a:t>
            </a:r>
            <a:r>
              <a:rPr lang="en-US" sz="2200" b="1" dirty="0" err="1" smtClean="0">
                <a:solidFill>
                  <a:srgbClr val="C00000"/>
                </a:solidFill>
              </a:rPr>
              <a:t>nanocomplexity</a:t>
            </a:r>
            <a:endParaRPr lang="en-US" sz="2200" b="1" dirty="0" smtClean="0">
              <a:solidFill>
                <a:srgbClr val="C00000"/>
              </a:solidFill>
            </a:endParaRPr>
          </a:p>
          <a:p>
            <a:pPr marL="571500" indent="-571500"/>
            <a:r>
              <a:rPr lang="en-US" sz="2200" b="1" dirty="0" smtClean="0">
                <a:solidFill>
                  <a:srgbClr val="C00000"/>
                </a:solidFill>
              </a:rPr>
              <a:t>Applications in synthesized and real data shown promising results</a:t>
            </a:r>
          </a:p>
          <a:p>
            <a:pPr marL="571500" indent="-571500"/>
            <a:r>
              <a:rPr lang="en-US" sz="2200" b="1" dirty="0" smtClean="0">
                <a:solidFill>
                  <a:srgbClr val="C00000"/>
                </a:solidFill>
              </a:rPr>
              <a:t>Higher surface disorder seems to link to more preferential capture of cancer cells</a:t>
            </a:r>
          </a:p>
          <a:p>
            <a:pPr marL="571500" indent="-571500"/>
            <a:r>
              <a:rPr lang="en-US" sz="2200" b="1" dirty="0" smtClean="0">
                <a:solidFill>
                  <a:srgbClr val="C00000"/>
                </a:solidFill>
              </a:rPr>
              <a:t>Higher entropy and chaos-based complexity leads to larger heat transfer coefficient and water condensation</a:t>
            </a:r>
            <a:endParaRPr lang="en-US" sz="2200" b="1" dirty="0">
              <a:solidFill>
                <a:srgbClr val="006600"/>
              </a:solidFill>
            </a:endParaRPr>
          </a:p>
          <a:p>
            <a:pPr marL="571500" indent="-571500"/>
            <a:r>
              <a:rPr lang="en-US" sz="2200" b="1" dirty="0" smtClean="0">
                <a:solidFill>
                  <a:srgbClr val="006600"/>
                </a:solidFill>
              </a:rPr>
              <a:t>Future work 1: Further understanding of the relationship of three approaches and their areas of applications</a:t>
            </a:r>
          </a:p>
          <a:p>
            <a:pPr marL="571500" indent="-571500"/>
            <a:r>
              <a:rPr lang="en-US" sz="2200" b="1" dirty="0" smtClean="0">
                <a:solidFill>
                  <a:srgbClr val="006600"/>
                </a:solidFill>
              </a:rPr>
              <a:t>Future work 2: More theoretical and experimental investigation of the links of </a:t>
            </a:r>
            <a:r>
              <a:rPr lang="en-US" sz="2200" b="1" dirty="0" err="1" smtClean="0">
                <a:solidFill>
                  <a:srgbClr val="006600"/>
                </a:solidFill>
              </a:rPr>
              <a:t>nanocomplexity</a:t>
            </a:r>
            <a:r>
              <a:rPr lang="en-US" sz="2200" b="1" dirty="0" smtClean="0">
                <a:solidFill>
                  <a:srgbClr val="006600"/>
                </a:solidFill>
              </a:rPr>
              <a:t> with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smtClean="0">
                <a:solidFill>
                  <a:srgbClr val="006600"/>
                </a:solidFill>
              </a:rPr>
              <a:t>          fabrication parameters and surface properties</a:t>
            </a:r>
          </a:p>
          <a:p>
            <a:pPr marL="571500" indent="-571500"/>
            <a:endParaRPr lang="en-GB" sz="2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33</a:t>
            </a:fld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94"/>
    </mc:Choice>
    <mc:Fallback xmlns="">
      <p:transition spd="slow" advTm="11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64" x="9367838" y="5251450"/>
          <p14:tracePt t="3941" x="9331325" y="5251450"/>
          <p14:tracePt t="3949" x="9286875" y="5224463"/>
          <p14:tracePt t="3955" x="9232900" y="5214938"/>
          <p14:tracePt t="3967" x="9090025" y="5153025"/>
          <p14:tracePt t="3967" x="8991600" y="5099050"/>
          <p14:tracePt t="3988" x="8769350" y="4938713"/>
          <p14:tracePt t="4002" x="8528050" y="4751388"/>
          <p14:tracePt t="4019" x="8331200" y="4572000"/>
          <p14:tracePt t="4035" x="8197850" y="4394200"/>
          <p14:tracePt t="4053" x="8072438" y="4187825"/>
          <p14:tracePt t="4067" x="7991475" y="4044950"/>
          <p14:tracePt t="4085" x="7894638" y="3803650"/>
          <p14:tracePt t="4103" x="7867650" y="3687763"/>
          <p14:tracePt t="4121" x="7840663" y="3554413"/>
          <p14:tracePt t="4135" x="7823200" y="3465513"/>
          <p14:tracePt t="4153" x="7823200" y="3375025"/>
          <p14:tracePt t="4168" x="7823200" y="3330575"/>
          <p14:tracePt t="4185" x="7823200" y="3286125"/>
          <p14:tracePt t="4203" x="7823200" y="3259138"/>
          <p14:tracePt t="4457" x="7823200" y="3224213"/>
          <p14:tracePt t="4463" x="7823200" y="3187700"/>
          <p14:tracePt t="4471" x="7823200" y="3152775"/>
          <p14:tracePt t="4484" x="7823200" y="3027363"/>
          <p14:tracePt t="4484" x="7823200" y="2901950"/>
          <p14:tracePt t="4502" x="7848600" y="2633663"/>
          <p14:tracePt t="4519" x="7929563" y="2295525"/>
          <p14:tracePt t="4535" x="8018463" y="1973263"/>
          <p14:tracePt t="4551" x="8089900" y="1724025"/>
          <p14:tracePt t="4568" x="8180388" y="1536700"/>
          <p14:tracePt t="4585" x="8286750" y="1330325"/>
          <p14:tracePt t="4603" x="8340725" y="1285875"/>
          <p14:tracePt t="4619" x="8367713" y="1231900"/>
          <p14:tracePt t="4635" x="8375650" y="1204913"/>
          <p14:tracePt t="4652" x="8385175" y="1196975"/>
          <p14:tracePt t="4668" x="8385175" y="1179513"/>
          <p14:tracePt t="4950" x="8385175" y="1169988"/>
          <p14:tracePt t="4965" x="8385175" y="1160463"/>
          <p14:tracePt t="4971" x="8385175" y="1143000"/>
          <p14:tracePt t="4984" x="8385175" y="1071563"/>
          <p14:tracePt t="5002" x="8385175" y="1044575"/>
          <p14:tracePt t="5020" x="8385175" y="1000125"/>
          <p14:tracePt t="5036" x="8385175" y="965200"/>
          <p14:tracePt t="5053" x="8385175" y="928688"/>
          <p14:tracePt t="5068" x="8385175" y="911225"/>
          <p14:tracePt t="5087" x="8385175" y="893763"/>
          <p14:tracePt t="5102" x="8385175" y="884238"/>
          <p14:tracePt t="5134" x="8375650" y="884238"/>
          <p14:tracePt t="5580" x="8367713" y="884238"/>
          <p14:tracePt t="5586" x="8340725" y="884238"/>
          <p14:tracePt t="5602" x="8313738" y="884238"/>
          <p14:tracePt t="5618" x="8269288" y="866775"/>
          <p14:tracePt t="5635" x="8224838" y="866775"/>
          <p14:tracePt t="5651" x="8161338" y="866775"/>
          <p14:tracePt t="5669" x="8116888" y="866775"/>
          <p14:tracePt t="5669" x="8089900" y="866775"/>
          <p14:tracePt t="5688" x="8081963" y="874713"/>
          <p14:tracePt t="5700" x="8027988" y="893763"/>
          <p14:tracePt t="5720" x="8001000" y="901700"/>
          <p14:tracePt t="5735" x="7991475" y="911225"/>
          <p14:tracePt t="5752" x="7983538" y="919163"/>
          <p14:tracePt t="5767" x="7974013" y="919163"/>
          <p14:tracePt t="6071" x="7966075" y="919163"/>
          <p14:tracePt t="6079" x="7956550" y="938213"/>
          <p14:tracePt t="6086" x="7912100" y="938213"/>
          <p14:tracePt t="6102" x="7867650" y="946150"/>
          <p14:tracePt t="6118" x="7804150" y="955675"/>
          <p14:tracePt t="6134" x="7751763" y="982663"/>
          <p14:tracePt t="6151" x="7688263" y="1009650"/>
          <p14:tracePt t="6169" x="7599363" y="1044575"/>
          <p14:tracePt t="6187" x="7562850" y="1071563"/>
          <p14:tracePt t="6202" x="7537450" y="1089025"/>
          <p14:tracePt t="6219" x="7510463" y="1089025"/>
          <p14:tracePt t="6234" x="7510463" y="1098550"/>
          <p14:tracePt t="6251" x="7500938" y="1098550"/>
          <p14:tracePt t="7162" x="7491413" y="1098550"/>
          <p14:tracePt t="7249" x="7483475" y="1098550"/>
          <p14:tracePt t="7256" x="7456488" y="1098550"/>
          <p14:tracePt t="7267" x="7429500" y="1098550"/>
          <p14:tracePt t="7267" x="7394575" y="1116013"/>
          <p14:tracePt t="7288" x="7348538" y="1116013"/>
          <p14:tracePt t="7300" x="7170738" y="1143000"/>
          <p14:tracePt t="7319" x="6946900" y="1152525"/>
          <p14:tracePt t="7334" x="6724650" y="1204913"/>
          <p14:tracePt t="7352" x="6500813" y="1258888"/>
          <p14:tracePt t="7367" x="6313488" y="1312863"/>
          <p14:tracePt t="7367" x="6188075" y="1347788"/>
          <p14:tracePt t="7388" x="6108700" y="1374775"/>
          <p14:tracePt t="7399" x="5884863" y="1490663"/>
          <p14:tracePt t="7420" x="5786438" y="1544638"/>
          <p14:tracePt t="7435" x="5741988" y="1581150"/>
          <p14:tracePt t="7451" x="5688013" y="1608138"/>
          <p14:tracePt t="7468" x="5670550" y="1608138"/>
          <p14:tracePt t="7702" x="5643563" y="1608138"/>
          <p14:tracePt t="7710" x="5616575" y="1608138"/>
          <p14:tracePt t="7719" x="5545138" y="1608138"/>
          <p14:tracePt t="7734" x="5411788" y="1589088"/>
          <p14:tracePt t="7752" x="5160963" y="1517650"/>
          <p14:tracePt t="7767" x="4840288" y="1438275"/>
          <p14:tracePt t="7767" x="4670425" y="1384300"/>
          <p14:tracePt t="7787" x="4500563" y="1366838"/>
          <p14:tracePt t="7799" x="3973513" y="1347788"/>
          <p14:tracePt t="7820" x="3670300" y="1347788"/>
          <p14:tracePt t="7833" x="3446463" y="1347788"/>
          <p14:tracePt t="7852" x="3276600" y="1347788"/>
          <p14:tracePt t="7867" x="3125788" y="1374775"/>
          <p14:tracePt t="7887" x="3081338" y="1393825"/>
          <p14:tracePt t="7900" x="3062288" y="1393825"/>
          <p14:tracePt t="7917" x="3036888" y="1393825"/>
          <p14:tracePt t="8179" x="3017838" y="1393825"/>
          <p14:tracePt t="8187" x="2990850" y="1393825"/>
          <p14:tracePt t="8200" x="2901950" y="1374775"/>
          <p14:tracePt t="8219" x="2830513" y="1374775"/>
          <p14:tracePt t="8234" x="2768600" y="1374775"/>
          <p14:tracePt t="8253" x="2679700" y="1374775"/>
          <p14:tracePt t="8266" x="2562225" y="1411288"/>
          <p14:tracePt t="8284" x="2446338" y="1455738"/>
          <p14:tracePt t="8284" x="2393950" y="1482725"/>
          <p14:tracePt t="8302" x="2295525" y="1536700"/>
          <p14:tracePt t="8319" x="2179638" y="1598613"/>
          <p14:tracePt t="8334" x="2081213" y="1670050"/>
          <p14:tracePt t="8350" x="2000250" y="1704975"/>
          <p14:tracePt t="8366" x="1928813" y="1776413"/>
          <p14:tracePt t="8383" x="1866900" y="1830388"/>
          <p14:tracePt t="8399" x="1795463" y="1893888"/>
          <p14:tracePt t="8399" x="1768475" y="1919288"/>
          <p14:tracePt t="8417" x="1724025" y="1982788"/>
          <p14:tracePt t="8433" x="1679575" y="2054225"/>
          <p14:tracePt t="8449" x="1643063" y="2125663"/>
          <p14:tracePt t="8467" x="1598613" y="2205038"/>
          <p14:tracePt t="8483" x="1581150" y="2268538"/>
          <p14:tracePt t="8483" x="1562100" y="2312988"/>
          <p14:tracePt t="8502" x="1554163" y="2339975"/>
          <p14:tracePt t="8516" x="1544638" y="2393950"/>
          <p14:tracePt t="8534" x="1527175" y="2419350"/>
          <p14:tracePt t="8550" x="1527175" y="2446338"/>
          <p14:tracePt t="8567" x="1527175" y="2473325"/>
          <p14:tracePt t="8582" x="1527175" y="2490788"/>
          <p14:tracePt t="8582" x="1527175" y="2517775"/>
          <p14:tracePt t="8602" x="1527175" y="2527300"/>
          <p14:tracePt t="8615" x="1527175" y="2581275"/>
          <p14:tracePt t="8635" x="1536700" y="2616200"/>
          <p14:tracePt t="8649" x="1544638" y="2633663"/>
          <p14:tracePt t="8667" x="1544638" y="2643188"/>
          <p14:tracePt t="8682" x="1544638" y="2660650"/>
          <p14:tracePt t="8701" x="1544638" y="2679700"/>
          <p14:tracePt t="8716" x="1544638" y="2660650"/>
          <p14:tracePt t="8994" x="1544638" y="2643188"/>
          <p14:tracePt t="9002" x="1544638" y="2536825"/>
          <p14:tracePt t="9018" x="1598613" y="2330450"/>
          <p14:tracePt t="9035" x="1704975" y="2098675"/>
          <p14:tracePt t="9051" x="1768475" y="1938338"/>
          <p14:tracePt t="9069" x="1822450" y="1822450"/>
          <p14:tracePt t="9084" x="1874838" y="1687513"/>
          <p14:tracePt t="9103" x="1911350" y="1652588"/>
          <p14:tracePt t="9118" x="1919288" y="1616075"/>
          <p14:tracePt t="9136" x="1946275" y="1598613"/>
          <p14:tracePt t="9150" x="1965325" y="1571625"/>
          <p14:tracePt t="9166" x="1973263" y="1562100"/>
          <p14:tracePt t="9183" x="2027238" y="1554163"/>
          <p14:tracePt t="9200" x="2089150" y="1544638"/>
          <p14:tracePt t="9219" x="2179638" y="1544638"/>
          <p14:tracePt t="9234" x="2276475" y="1544638"/>
          <p14:tracePt t="9251" x="2401888" y="1544638"/>
          <p14:tracePt t="9267" x="2581275" y="1598613"/>
          <p14:tracePt t="9285" x="2813050" y="1687513"/>
          <p14:tracePt t="9300" x="3017838" y="1768475"/>
          <p14:tracePt t="9300" x="3125788" y="1803400"/>
          <p14:tracePt t="9319" x="3330575" y="1928813"/>
          <p14:tracePt t="9334" x="3544888" y="2036763"/>
          <p14:tracePt t="9353" x="3732213" y="2160588"/>
          <p14:tracePt t="9368" x="3902075" y="2241550"/>
          <p14:tracePt t="9386" x="4000500" y="2295525"/>
          <p14:tracePt t="9401" x="4071938" y="2330450"/>
          <p14:tracePt t="9420" x="4089400" y="2339975"/>
          <p14:tracePt t="9435" x="4116388" y="2347913"/>
          <p14:tracePt t="9450" x="4152900" y="2339975"/>
          <p14:tracePt t="9751" x="4205288" y="2295525"/>
          <p14:tracePt t="9758" x="4268788" y="2251075"/>
          <p14:tracePt t="9767" x="4527550" y="2081213"/>
          <p14:tracePt t="9785" x="4813300" y="1893888"/>
          <p14:tracePt t="9785" x="4965700" y="1812925"/>
          <p14:tracePt t="9804" x="5160963" y="1758950"/>
          <p14:tracePt t="9804" x="5286375" y="1724025"/>
          <p14:tracePt t="9821" x="5608638" y="1660525"/>
          <p14:tracePt t="9835" x="5867400" y="1660525"/>
          <p14:tracePt t="9852" x="6153150" y="1660525"/>
          <p14:tracePt t="9868" x="6446838" y="1704975"/>
          <p14:tracePt t="9885" x="6697663" y="1758950"/>
          <p14:tracePt t="9901" x="7010400" y="1866900"/>
          <p14:tracePt t="9919" x="7188200" y="1928813"/>
          <p14:tracePt t="9934" x="7348538" y="1990725"/>
          <p14:tracePt t="9951" x="7466013" y="2036763"/>
          <p14:tracePt t="9969" x="7562850" y="2089150"/>
          <p14:tracePt t="9984" x="7626350" y="2133600"/>
          <p14:tracePt t="9984" x="7653338" y="2160588"/>
          <p14:tracePt t="10004" x="7680325" y="2179638"/>
          <p14:tracePt t="10016" x="7742238" y="2232025"/>
          <p14:tracePt t="10036" x="7759700" y="2268538"/>
          <p14:tracePt t="10050" x="7777163" y="2286000"/>
          <p14:tracePt t="10068" x="7796213" y="2276475"/>
          <p14:tracePt t="10341" x="7804150" y="2251075"/>
          <p14:tracePt t="10349" x="7804150" y="2232025"/>
          <p14:tracePt t="10357" x="7813675" y="2187575"/>
          <p14:tracePt t="10367" x="7858125" y="2125663"/>
          <p14:tracePt t="10385" x="7912100" y="2027238"/>
          <p14:tracePt t="10401" x="8010525" y="1874838"/>
          <p14:tracePt t="10419" x="8062913" y="1785938"/>
          <p14:tracePt t="10436" x="8099425" y="1741488"/>
          <p14:tracePt t="10451" x="8126413" y="1687513"/>
          <p14:tracePt t="10470" x="8143875" y="1670050"/>
          <p14:tracePt t="10483" x="8170863" y="1652588"/>
          <p14:tracePt t="10483" x="8180388" y="1625600"/>
          <p14:tracePt t="10504" x="8188325" y="1608138"/>
          <p14:tracePt t="10517" x="8242300" y="1562100"/>
          <p14:tracePt t="10536" x="8286750" y="1527175"/>
          <p14:tracePt t="10551" x="8348663" y="1482725"/>
          <p14:tracePt t="10567" x="8394700" y="1473200"/>
          <p14:tracePt t="10584" x="8439150" y="1465263"/>
          <p14:tracePt t="10601" x="8491538" y="1465263"/>
          <p14:tracePt t="10601" x="8510588" y="1465263"/>
          <p14:tracePt t="10619" x="8555038" y="1473200"/>
          <p14:tracePt t="10635" x="8626475" y="1517650"/>
          <p14:tracePt t="10651" x="8680450" y="1581150"/>
          <p14:tracePt t="10670" x="8742363" y="1660525"/>
          <p14:tracePt t="10685" x="8831263" y="1758950"/>
          <p14:tracePt t="10701" x="8939213" y="1884363"/>
          <p14:tracePt t="10720" x="8966200" y="1919288"/>
          <p14:tracePt t="10733" x="9045575" y="2044700"/>
          <p14:tracePt t="10752" x="9082088" y="2081213"/>
          <p14:tracePt t="10768" x="9109075" y="2116138"/>
          <p14:tracePt t="10784" x="9117013" y="2133600"/>
          <p14:tracePt t="10801" x="9117013" y="2143125"/>
          <p14:tracePt t="10817" x="9126538" y="2143125"/>
          <p14:tracePt t="11073" x="9134475" y="2143125"/>
          <p14:tracePt t="11080" x="9153525" y="2125663"/>
          <p14:tracePt t="11088" x="9180513" y="2098675"/>
          <p14:tracePt t="11100" x="9251950" y="2054225"/>
          <p14:tracePt t="11117" x="9340850" y="1990725"/>
          <p14:tracePt t="11135" x="9375775" y="1973263"/>
          <p14:tracePt t="11151" x="9402763" y="1955800"/>
          <p14:tracePt t="11168" x="9412288" y="1946275"/>
          <p14:tracePt t="11186" x="9420225" y="1938338"/>
          <p14:tracePt t="11202" x="9420225" y="1928813"/>
          <p14:tracePt t="11257" x="9412288" y="1928813"/>
          <p14:tracePt t="11265" x="9385300" y="1919288"/>
          <p14:tracePt t="11272" x="9331325" y="1901825"/>
          <p14:tracePt t="11283" x="9126538" y="1847850"/>
          <p14:tracePt t="11283" x="8939213" y="1812925"/>
          <p14:tracePt t="11304" x="8786813" y="1795463"/>
          <p14:tracePt t="11317" x="8215313" y="1776413"/>
          <p14:tracePt t="11336" x="7742238" y="1803400"/>
          <p14:tracePt t="11351" x="7277100" y="1946275"/>
          <p14:tracePt t="11369" x="6929438" y="2062163"/>
          <p14:tracePt t="11383" x="6653213" y="2214563"/>
          <p14:tracePt t="11383" x="6572250" y="2251075"/>
          <p14:tracePt t="11403" x="6510338" y="2295525"/>
          <p14:tracePt t="11417" x="6429375" y="2357438"/>
          <p14:tracePt t="11436" x="6419850" y="2357438"/>
          <p14:tracePt t="11696" x="6384925" y="2357438"/>
          <p14:tracePt t="11703" x="6348413" y="2357438"/>
          <p14:tracePt t="11717" x="6072188" y="2286000"/>
          <p14:tracePt t="11735" x="5680075" y="2187575"/>
          <p14:tracePt t="11751" x="5241925" y="2062163"/>
          <p14:tracePt t="11768" x="4813300" y="1990725"/>
          <p14:tracePt t="11784" x="4402138" y="1946275"/>
          <p14:tracePt t="11784" x="4241800" y="1928813"/>
          <p14:tracePt t="11804" x="4098925" y="1928813"/>
          <p14:tracePt t="11817" x="3732213" y="1928813"/>
          <p14:tracePt t="11837" x="3562350" y="1928813"/>
          <p14:tracePt t="11850" x="3473450" y="1928813"/>
          <p14:tracePt t="11868" x="3411538" y="1928813"/>
          <p14:tracePt t="11884" x="3375025" y="1946275"/>
          <p14:tracePt t="11901" x="3348038" y="1955800"/>
          <p14:tracePt t="11917" x="3313113" y="1955800"/>
          <p14:tracePt t="12126" x="3268663" y="1955800"/>
          <p14:tracePt t="12133" x="3232150" y="1955800"/>
          <p14:tracePt t="12141" x="3197225" y="1955800"/>
          <p14:tracePt t="12149" x="3116263" y="1955800"/>
          <p14:tracePt t="12166" x="3027363" y="1955800"/>
          <p14:tracePt t="12183" x="2919413" y="1946275"/>
          <p14:tracePt t="12201" x="2803525" y="1938338"/>
          <p14:tracePt t="12216" x="2643188" y="1911350"/>
          <p14:tracePt t="12234" x="2509838" y="1893888"/>
          <p14:tracePt t="12250" x="2438400" y="1884363"/>
          <p14:tracePt t="12267" x="2357438" y="1857375"/>
          <p14:tracePt t="12282" x="2259013" y="1830388"/>
          <p14:tracePt t="12302" x="2214563" y="1830388"/>
          <p14:tracePt t="12316" x="2133600" y="1812925"/>
          <p14:tracePt t="12335" x="2098675" y="1803400"/>
          <p14:tracePt t="12350" x="2062163" y="1795463"/>
          <p14:tracePt t="12368" x="2044700" y="1785938"/>
          <p14:tracePt t="12383" x="2027238" y="1785938"/>
          <p14:tracePt t="12399" x="2000250" y="1785938"/>
          <p14:tracePt t="12416" x="1990725" y="1776413"/>
          <p14:tracePt t="12432" x="1982788" y="1776413"/>
          <p14:tracePt t="12449" x="1973263" y="1776413"/>
          <p14:tracePt t="12465" x="1965325" y="1776413"/>
          <p14:tracePt t="12487" x="1973263" y="1776413"/>
          <p14:tracePt t="12889" x="2009775" y="1776413"/>
          <p14:tracePt t="12894" x="2036763" y="1758950"/>
          <p14:tracePt t="12902" x="2081213" y="1751013"/>
          <p14:tracePt t="12915" x="2187575" y="1731963"/>
          <p14:tracePt t="12915" x="2259013" y="1731963"/>
          <p14:tracePt t="12936" x="2411413" y="1704975"/>
          <p14:tracePt t="12949" x="2652713" y="1704975"/>
          <p14:tracePt t="12966" x="2867025" y="1704975"/>
          <p14:tracePt t="12984" x="3062288" y="1704975"/>
          <p14:tracePt t="12999" x="3187700" y="1704975"/>
          <p14:tracePt t="12999" x="3241675" y="1704975"/>
          <p14:tracePt t="13018" x="3276600" y="1704975"/>
          <p14:tracePt t="13032" x="3411538" y="1704975"/>
          <p14:tracePt t="13051" x="3482975" y="1724025"/>
          <p14:tracePt t="13066" x="3544888" y="1724025"/>
          <p14:tracePt t="13084" x="3608388" y="1741488"/>
          <p14:tracePt t="13100" x="3660775" y="1758950"/>
          <p14:tracePt t="13100" x="3679825" y="1758950"/>
          <p14:tracePt t="13120" x="3687763" y="1758950"/>
          <p14:tracePt t="13132" x="3714750" y="1768475"/>
          <p14:tracePt t="13153" x="3724275" y="1768475"/>
          <p14:tracePt t="13166" x="3732213" y="1768475"/>
          <p14:tracePt t="13495" x="3751263" y="1768475"/>
          <p14:tracePt t="13503" x="3776663" y="1751013"/>
          <p14:tracePt t="13516" x="3867150" y="1741488"/>
          <p14:tracePt t="13516" x="3911600" y="1741488"/>
          <p14:tracePt t="13535" x="4044950" y="1714500"/>
          <p14:tracePt t="13551" x="4170363" y="1714500"/>
          <p14:tracePt t="13567" x="4295775" y="1714500"/>
          <p14:tracePt t="13583" x="4419600" y="1714500"/>
          <p14:tracePt t="13600" x="4510088" y="1714500"/>
          <p14:tracePt t="13617" x="4608513" y="1731963"/>
          <p14:tracePt t="13617" x="4643438" y="1731963"/>
          <p14:tracePt t="13635" x="4705350" y="1741488"/>
          <p14:tracePt t="13650" x="4759325" y="1751013"/>
          <p14:tracePt t="13667" x="4803775" y="1768475"/>
          <p14:tracePt t="13683" x="4813300" y="1768475"/>
          <p14:tracePt t="13699" x="4822825" y="1768475"/>
          <p14:tracePt t="14090" x="4848225" y="1768475"/>
          <p14:tracePt t="14095" x="4867275" y="1768475"/>
          <p14:tracePt t="14103" x="4894263" y="1758950"/>
          <p14:tracePt t="14116" x="4991100" y="1731963"/>
          <p14:tracePt t="14116" x="5027613" y="1724025"/>
          <p14:tracePt t="14134" x="5133975" y="1697038"/>
          <p14:tracePt t="14153" x="5286375" y="1679575"/>
          <p14:tracePt t="14167" x="5438775" y="1670050"/>
          <p14:tracePt t="14186" x="5608638" y="1670050"/>
          <p14:tracePt t="14200" x="5759450" y="1670050"/>
          <p14:tracePt t="14216" x="5884863" y="1670050"/>
          <p14:tracePt t="14216" x="5956300" y="1670050"/>
          <p14:tracePt t="14235" x="6072188" y="1697038"/>
          <p14:tracePt t="14249" x="6180138" y="1714500"/>
          <p14:tracePt t="14267" x="6251575" y="1724025"/>
          <p14:tracePt t="14283" x="6330950" y="1741488"/>
          <p14:tracePt t="14300" x="6375400" y="1751013"/>
          <p14:tracePt t="14315" x="6419850" y="1751013"/>
          <p14:tracePt t="14315" x="6438900" y="1751013"/>
          <p14:tracePt t="14335" x="6456363" y="1751013"/>
          <p14:tracePt t="14349" x="6465888" y="1751013"/>
          <p14:tracePt t="14371" x="6473825" y="1751013"/>
          <p14:tracePt t="14387" x="6500813" y="1751013"/>
          <p14:tracePt t="14741" x="6537325" y="1751013"/>
          <p14:tracePt t="14748" x="6554788" y="1751013"/>
          <p14:tracePt t="14756" x="6616700" y="1751013"/>
          <p14:tracePt t="14765" x="6705600" y="1731963"/>
          <p14:tracePt t="14782" x="6831013" y="1714500"/>
          <p14:tracePt t="14801" x="6938963" y="1714500"/>
          <p14:tracePt t="14816" x="7072313" y="1714500"/>
          <p14:tracePt t="14835" x="7143750" y="1714500"/>
          <p14:tracePt t="14850" x="7224713" y="1714500"/>
          <p14:tracePt t="14867" x="7296150" y="1714500"/>
          <p14:tracePt t="14883" x="7358063" y="1714500"/>
          <p14:tracePt t="14899" x="7419975" y="1714500"/>
          <p14:tracePt t="14916" x="7491413" y="1714500"/>
          <p14:tracePt t="14916" x="7518400" y="1714500"/>
          <p14:tracePt t="14934" x="7562850" y="1714500"/>
          <p14:tracePt t="14950" x="7599363" y="1714500"/>
          <p14:tracePt t="14965" x="7616825" y="1724025"/>
          <p14:tracePt t="14983" x="7626350" y="1724025"/>
          <p14:tracePt t="14998" x="7634288" y="1724025"/>
          <p14:tracePt t="15020" x="7643813" y="1724025"/>
          <p14:tracePt t="15472" x="7661275" y="1724025"/>
          <p14:tracePt t="15479" x="7680325" y="1724025"/>
          <p14:tracePt t="15487" x="7715250" y="1724025"/>
          <p14:tracePt t="15499" x="7796213" y="1724025"/>
          <p14:tracePt t="15515" x="7902575" y="1714500"/>
          <p14:tracePt t="15515" x="7974013" y="1714500"/>
          <p14:tracePt t="15533" x="8045450" y="1714500"/>
          <p14:tracePt t="15547" x="8242300" y="1714500"/>
          <p14:tracePt t="15565" x="8394700" y="1724025"/>
          <p14:tracePt t="15581" x="8518525" y="1724025"/>
          <p14:tracePt t="15597" x="8626475" y="1731963"/>
          <p14:tracePt t="15614" x="8724900" y="1731963"/>
          <p14:tracePt t="15633" x="8796338" y="1751013"/>
          <p14:tracePt t="15633" x="8848725" y="1751013"/>
          <p14:tracePt t="15649" x="8929688" y="1751013"/>
          <p14:tracePt t="15665" x="9001125" y="1751013"/>
          <p14:tracePt t="15682" x="9082088" y="1751013"/>
          <p14:tracePt t="15699" x="9144000" y="1758950"/>
          <p14:tracePt t="15699" x="9180513" y="1758950"/>
          <p14:tracePt t="15719" x="9215438" y="1758950"/>
          <p14:tracePt t="15731" x="9304338" y="1758950"/>
          <p14:tracePt t="15752" x="9348788" y="1758950"/>
          <p14:tracePt t="15766" x="9394825" y="1758950"/>
          <p14:tracePt t="15783" x="9412288" y="1768475"/>
          <p14:tracePt t="15799" x="9439275" y="1768475"/>
          <p14:tracePt t="15816" x="9456738" y="1768475"/>
          <p14:tracePt t="15832" x="9466263" y="1768475"/>
          <p14:tracePt t="15849" x="9474200" y="1768475"/>
          <p14:tracePt t="15865" x="9483725" y="1768475"/>
          <p14:tracePt t="17661" x="9447213" y="1768475"/>
          <p14:tracePt t="18310" x="9429750" y="1768475"/>
          <p14:tracePt t="18318" x="9385300" y="1768475"/>
          <p14:tracePt t="18330" x="9117013" y="1758950"/>
          <p14:tracePt t="18350" x="8759825" y="1724025"/>
          <p14:tracePt t="18367" x="8259763" y="1660525"/>
          <p14:tracePt t="18381" x="7545388" y="1616075"/>
          <p14:tracePt t="18399" x="6786563" y="1571625"/>
          <p14:tracePt t="18415" x="5991225" y="1544638"/>
          <p14:tracePt t="18431" x="5313363" y="1544638"/>
          <p14:tracePt t="18431" x="5072063" y="1544638"/>
          <p14:tracePt t="18449" x="4643438" y="1544638"/>
          <p14:tracePt t="18465" x="4340225" y="1544638"/>
          <p14:tracePt t="18482" x="4143375" y="1544638"/>
          <p14:tracePt t="18498" x="4054475" y="1554163"/>
          <p14:tracePt t="18516" x="3990975" y="1562100"/>
          <p14:tracePt t="18530" x="3965575" y="1562100"/>
          <p14:tracePt t="18767" x="3938588" y="1562100"/>
          <p14:tracePt t="18772" x="3919538" y="1562100"/>
          <p14:tracePt t="18782" x="3840163" y="1562100"/>
          <p14:tracePt t="18800" x="3732213" y="1562100"/>
          <p14:tracePt t="18814" x="3589338" y="1562100"/>
          <p14:tracePt t="18832" x="3375025" y="1562100"/>
          <p14:tracePt t="18848" x="3098800" y="1598613"/>
          <p14:tracePt t="18866" x="2965450" y="1625600"/>
          <p14:tracePt t="18881" x="2830513" y="1670050"/>
          <p14:tracePt t="18898" x="2751138" y="1714500"/>
          <p14:tracePt t="18914" x="2670175" y="1741488"/>
          <p14:tracePt t="18931" x="2625725" y="1776413"/>
          <p14:tracePt t="18948" x="2562225" y="1812925"/>
          <p14:tracePt t="18965" x="2527300" y="1830388"/>
          <p14:tracePt t="18982" x="2509838" y="1847850"/>
          <p14:tracePt t="18997" x="2500313" y="1866900"/>
          <p14:tracePt t="19014" x="2490788" y="1866900"/>
          <p14:tracePt t="19030" x="2490788" y="1874838"/>
          <p14:tracePt t="19048" x="2490788" y="1884363"/>
          <p14:tracePt t="19126" x="2490788" y="1893888"/>
          <p14:tracePt t="19133" x="2490788" y="1901825"/>
          <p14:tracePt t="19147" x="2536825" y="1938338"/>
          <p14:tracePt t="19165" x="2562225" y="1955800"/>
          <p14:tracePt t="19181" x="2616200" y="1982788"/>
          <p14:tracePt t="19197" x="2660650" y="1990725"/>
          <p14:tracePt t="19214" x="2714625" y="2017713"/>
          <p14:tracePt t="19232" x="2776538" y="2027238"/>
          <p14:tracePt t="19248" x="2894013" y="2044700"/>
          <p14:tracePt t="19266" x="2965450" y="2054225"/>
          <p14:tracePt t="19281" x="3044825" y="2054225"/>
          <p14:tracePt t="19300" x="3089275" y="2054225"/>
          <p14:tracePt t="19315" x="3133725" y="2054225"/>
          <p14:tracePt t="19331" x="3152775" y="2054225"/>
          <p14:tracePt t="19348" x="3187700" y="2054225"/>
          <p14:tracePt t="19366" x="3205163" y="2054225"/>
          <p14:tracePt t="19740" x="3232150" y="2054225"/>
          <p14:tracePt t="19748" x="3268663" y="2054225"/>
          <p14:tracePt t="19756" x="3295650" y="2054225"/>
          <p14:tracePt t="19764" x="3384550" y="2036763"/>
          <p14:tracePt t="19780" x="3490913" y="2027238"/>
          <p14:tracePt t="19797" x="3616325" y="2027238"/>
          <p14:tracePt t="19813" x="3705225" y="2027238"/>
          <p14:tracePt t="19831" x="3786188" y="2027238"/>
          <p14:tracePt t="19846" x="3857625" y="2027238"/>
          <p14:tracePt t="19865" x="3902075" y="2027238"/>
          <p14:tracePt t="19880" x="3929063" y="2027238"/>
          <p14:tracePt t="19897" x="3965575" y="2027238"/>
          <p14:tracePt t="19913" x="3990975" y="2027238"/>
          <p14:tracePt t="19930" x="4027488" y="2027238"/>
          <p14:tracePt t="19947" x="4044950" y="2027238"/>
          <p14:tracePt t="19963" x="4062413" y="2027238"/>
          <p14:tracePt t="20203" x="4071938" y="2027238"/>
          <p14:tracePt t="20211" x="4089400" y="2027238"/>
          <p14:tracePt t="20219" x="4098925" y="2027238"/>
          <p14:tracePt t="20230" x="4143375" y="2027238"/>
          <p14:tracePt t="20248" x="4259263" y="2027238"/>
          <p14:tracePt t="20266" x="4367213" y="2027238"/>
          <p14:tracePt t="20281" x="4491038" y="2027238"/>
          <p14:tracePt t="20299" x="4616450" y="2044700"/>
          <p14:tracePt t="20314" x="4732338" y="2054225"/>
          <p14:tracePt t="20314" x="4776788" y="2054225"/>
          <p14:tracePt t="20334" x="4822825" y="2054225"/>
          <p14:tracePt t="20347" x="4867275" y="2054225"/>
          <p14:tracePt t="20347" x="4884738" y="2054225"/>
          <p14:tracePt t="20366" x="4919663" y="2054225"/>
          <p14:tracePt t="20382" x="4938713" y="2054225"/>
          <p14:tracePt t="20398" x="4946650" y="2054225"/>
          <p14:tracePt t="20734" x="4973638" y="2054225"/>
          <p14:tracePt t="20741" x="5010150" y="2054225"/>
          <p14:tracePt t="20749" x="5054600" y="2036763"/>
          <p14:tracePt t="20763" x="5197475" y="2000250"/>
          <p14:tracePt t="20781" x="5330825" y="1965325"/>
          <p14:tracePt t="20799" x="5429250" y="1955800"/>
          <p14:tracePt t="20814" x="5537200" y="1938338"/>
          <p14:tracePt t="20831" x="5643563" y="1938338"/>
          <p14:tracePt t="20847" x="5884863" y="1938338"/>
          <p14:tracePt t="20866" x="6027738" y="1938338"/>
          <p14:tracePt t="20881" x="6134100" y="1938338"/>
          <p14:tracePt t="20898" x="6232525" y="1946275"/>
          <p14:tracePt t="20914" x="6296025" y="1955800"/>
          <p14:tracePt t="20932" x="6348413" y="1955800"/>
          <p14:tracePt t="20947" x="6411913" y="1982788"/>
          <p14:tracePt t="20947" x="6438900" y="1982788"/>
          <p14:tracePt t="20967" x="6500813" y="2000250"/>
          <p14:tracePt t="20982" x="6562725" y="2000250"/>
          <p14:tracePt t="20998" x="6608763" y="2000250"/>
          <p14:tracePt t="21016" x="6653213" y="2000250"/>
          <p14:tracePt t="21031" x="6688138" y="2000250"/>
          <p14:tracePt t="21050" x="6697663" y="2000250"/>
          <p14:tracePt t="21073" x="6705600" y="1990725"/>
          <p14:tracePt t="21442" x="6715125" y="1990725"/>
          <p14:tracePt t="21451" x="6724650" y="1990725"/>
          <p14:tracePt t="21463" x="6796088" y="1982788"/>
          <p14:tracePt t="21483" x="6840538" y="1982788"/>
          <p14:tracePt t="21498" x="6884988" y="1973263"/>
          <p14:tracePt t="21515" x="6929438" y="1973263"/>
          <p14:tracePt t="21530" x="6956425" y="1973263"/>
          <p14:tracePt t="21548" x="6983413" y="1973263"/>
          <p14:tracePt t="21564" x="7000875" y="1973263"/>
          <p14:tracePt t="21581" x="7018338" y="1973263"/>
          <p14:tracePt t="21603" x="7027863" y="1973263"/>
          <p14:tracePt t="21627" x="7037388" y="1973263"/>
          <p14:tracePt t="21857" x="7045325" y="1973263"/>
          <p14:tracePt t="22011" x="7054850" y="1973263"/>
          <p14:tracePt t="22018" x="7062788" y="1973263"/>
          <p14:tracePt t="22029" x="7099300" y="1965325"/>
          <p14:tracePt t="22048" x="7143750" y="1965325"/>
          <p14:tracePt t="22064" x="7304088" y="1965325"/>
          <p14:tracePt t="22082" x="7446963" y="1965325"/>
          <p14:tracePt t="22097" x="7616825" y="1965325"/>
          <p14:tracePt t="22115" x="7813675" y="1965325"/>
          <p14:tracePt t="22130" x="7966075" y="1965325"/>
          <p14:tracePt t="22130" x="8062913" y="1965325"/>
          <p14:tracePt t="22150" x="8134350" y="1965325"/>
          <p14:tracePt t="22162" x="8296275" y="1982788"/>
          <p14:tracePt t="22184" x="8375650" y="1982788"/>
          <p14:tracePt t="22198" x="8439150" y="1982788"/>
          <p14:tracePt t="22214" x="8483600" y="1990725"/>
          <p14:tracePt t="22230" x="8501063" y="2000250"/>
          <p14:tracePt t="22247" x="8518525" y="2000250"/>
          <p14:tracePt t="22247" x="8537575" y="2000250"/>
          <p14:tracePt t="22266" x="8545513" y="2000250"/>
          <p14:tracePt t="22280" x="8555038" y="2000250"/>
          <p14:tracePt t="22296" x="8572500" y="2000250"/>
          <p14:tracePt t="22665" x="8599488" y="2000250"/>
          <p14:tracePt t="22673" x="8616950" y="2000250"/>
          <p14:tracePt t="22681" x="8697913" y="2000250"/>
          <p14:tracePt t="22697" x="8769350" y="2000250"/>
          <p14:tracePt t="22714" x="8885238" y="2000250"/>
          <p14:tracePt t="22730" x="8991600" y="2000250"/>
          <p14:tracePt t="22747" x="9117013" y="2000250"/>
          <p14:tracePt t="22747" x="9170988" y="2000250"/>
          <p14:tracePt t="22766" x="9313863" y="2017713"/>
          <p14:tracePt t="22781" x="9439275" y="2017713"/>
          <p14:tracePt t="22798" x="9590088" y="2036763"/>
          <p14:tracePt t="22814" x="9742488" y="2054225"/>
          <p14:tracePt t="22831" x="9894888" y="2054225"/>
          <p14:tracePt t="22847" x="10018713" y="2054225"/>
          <p14:tracePt t="22847" x="10072688" y="2062163"/>
          <p14:tracePt t="22867" x="10126663" y="2062163"/>
          <p14:tracePt t="22879" x="10252075" y="2062163"/>
          <p14:tracePt t="22899" x="10313988" y="2081213"/>
          <p14:tracePt t="22913" x="10394950" y="2081213"/>
          <p14:tracePt t="22931" x="10466388" y="2081213"/>
          <p14:tracePt t="22947" x="10545763" y="2081213"/>
          <p14:tracePt t="22947" x="10572750" y="2081213"/>
          <p14:tracePt t="22967" x="10609263" y="2081213"/>
          <p14:tracePt t="22979" x="10680700" y="2089150"/>
          <p14:tracePt t="22997" x="10715625" y="2089150"/>
          <p14:tracePt t="23015" x="10733088" y="2089150"/>
          <p14:tracePt t="23030" x="10742613" y="2098675"/>
          <p14:tracePt t="23046" x="10752138" y="2098675"/>
          <p14:tracePt t="23062" x="10760075" y="2098675"/>
          <p14:tracePt t="23080" x="10769600" y="2098675"/>
          <p14:tracePt t="23096" x="10787063" y="2098675"/>
          <p14:tracePt t="23134" x="10777538" y="2089150"/>
          <p14:tracePt t="23288" x="10760075" y="2071688"/>
          <p14:tracePt t="23296" x="10733088" y="2036763"/>
          <p14:tracePt t="23303" x="10688638" y="2017713"/>
          <p14:tracePt t="23313" x="10590213" y="1938338"/>
          <p14:tracePt t="23331" x="10394950" y="1830388"/>
          <p14:tracePt t="23347" x="10188575" y="1724025"/>
          <p14:tracePt t="23347" x="10063163" y="1687513"/>
          <p14:tracePt t="23366" x="9939338" y="1652588"/>
          <p14:tracePt t="23379" x="9680575" y="1571625"/>
          <p14:tracePt t="23399" x="9518650" y="1527175"/>
          <p14:tracePt t="23414" x="9385300" y="1473200"/>
          <p14:tracePt t="23431" x="9205913" y="1446213"/>
          <p14:tracePt t="23447" x="9055100" y="1428750"/>
          <p14:tracePt t="23464" x="8902700" y="1411288"/>
          <p14:tracePt t="23464" x="8848725" y="1411288"/>
          <p14:tracePt t="23481" x="8742363" y="1411288"/>
          <p14:tracePt t="23497" x="8661400" y="1411288"/>
          <p14:tracePt t="23515" x="8599488" y="1411288"/>
          <p14:tracePt t="23531" x="8518525" y="1428750"/>
          <p14:tracePt t="23548" x="8491538" y="1455738"/>
          <p14:tracePt t="23562" x="8447088" y="1482725"/>
          <p14:tracePt t="23562" x="8429625" y="1500188"/>
          <p14:tracePt t="23582" x="8412163" y="1517650"/>
          <p14:tracePt t="23596" x="8402638" y="1536700"/>
          <p14:tracePt t="23613" x="8394700" y="1571625"/>
          <p14:tracePt t="23628" x="8394700" y="1589088"/>
          <p14:tracePt t="23647" x="8394700" y="1608138"/>
          <p14:tracePt t="23662" x="8420100" y="1652588"/>
          <p14:tracePt t="23681" x="8483600" y="1687513"/>
          <p14:tracePt t="23696" x="8572500" y="1731963"/>
          <p14:tracePt t="23714" x="8751888" y="1768475"/>
          <p14:tracePt t="23728" x="8920163" y="1768475"/>
          <p14:tracePt t="23745" x="9072563" y="1768475"/>
          <p14:tracePt t="23763" x="9161463" y="1758950"/>
          <p14:tracePt t="23779" x="9277350" y="1697038"/>
          <p14:tracePt t="23797" x="9323388" y="1643063"/>
          <p14:tracePt t="23812" x="9358313" y="1589088"/>
          <p14:tracePt t="23831" x="9385300" y="1527175"/>
          <p14:tracePt t="23847" x="9394825" y="1482725"/>
          <p14:tracePt t="23847" x="9394825" y="1446213"/>
          <p14:tracePt t="23867" x="9394825" y="1428750"/>
          <p14:tracePt t="23879" x="9394825" y="1393825"/>
          <p14:tracePt t="23899" x="9385300" y="1384300"/>
          <p14:tracePt t="23912" x="9367838" y="1384300"/>
          <p14:tracePt t="23932" x="9323388" y="1384300"/>
          <p14:tracePt t="23946" x="9286875" y="1384300"/>
          <p14:tracePt t="23946" x="9277350" y="1393825"/>
          <p14:tracePt t="23966" x="9269413" y="1411288"/>
          <p14:tracePt t="23981" x="9269413" y="1455738"/>
          <p14:tracePt t="23997" x="9269413" y="1527175"/>
          <p14:tracePt t="24014" x="9323388" y="1598613"/>
          <p14:tracePt t="24030" x="9447213" y="1687513"/>
          <p14:tracePt t="24047" x="9634538" y="1785938"/>
          <p14:tracePt t="24063" x="9796463" y="1857375"/>
          <p14:tracePt t="24063" x="9885363" y="1901825"/>
          <p14:tracePt t="24083" x="9991725" y="1946275"/>
          <p14:tracePt t="24097" x="10090150" y="1990725"/>
          <p14:tracePt t="24114" x="10171113" y="2000250"/>
          <p14:tracePt t="24130" x="10260013" y="2000250"/>
          <p14:tracePt t="24130" x="10296525" y="2000250"/>
          <p14:tracePt t="24150" x="10323513" y="2000250"/>
          <p14:tracePt t="24162" x="10367963" y="2000250"/>
          <p14:tracePt t="24162" x="10394950" y="2000250"/>
          <p14:tracePt t="24183" x="10412413" y="1990725"/>
          <p14:tracePt t="24197" x="10420350" y="1990725"/>
          <p14:tracePt t="24213" x="10420350" y="1973263"/>
          <p14:tracePt t="24229" x="10429875" y="1973263"/>
          <p14:tracePt t="24373" x="10439400" y="1973263"/>
          <p14:tracePt t="24380" x="10447338" y="1973263"/>
          <p14:tracePt t="24388" x="10474325" y="1982788"/>
          <p14:tracePt t="24397" x="10510838" y="2000250"/>
          <p14:tracePt t="24413" x="10528300" y="2009775"/>
          <p14:tracePt t="24431" x="10555288" y="2017713"/>
          <p14:tracePt t="24447" x="10582275" y="2017713"/>
          <p14:tracePt t="24463" x="10590213" y="2017713"/>
          <p14:tracePt t="24479" x="10599738" y="2017713"/>
          <p14:tracePt t="24566" x="10609263" y="2017713"/>
          <p14:tracePt t="24681" x="10617200" y="2017713"/>
          <p14:tracePt t="24703" x="10626725" y="2017713"/>
          <p14:tracePt t="24721" x="10644188" y="2017713"/>
          <p14:tracePt t="24734" x="10653713" y="2017713"/>
          <p14:tracePt t="24742" x="10661650" y="2017713"/>
          <p14:tracePt t="24751" x="10671175" y="2017713"/>
          <p14:tracePt t="24762" x="10680700" y="2017713"/>
          <p14:tracePt t="24788" x="10688638" y="2009775"/>
          <p14:tracePt t="24814" x="10698163" y="2000250"/>
          <p14:tracePt t="24829" x="10706100" y="2000250"/>
          <p14:tracePt t="24835" x="10706100" y="1990725"/>
          <p14:tracePt t="24846" x="10725150" y="1990725"/>
          <p14:tracePt t="24863" x="10733088" y="1982788"/>
          <p14:tracePt t="24879" x="10742613" y="1982788"/>
          <p14:tracePt t="24896" x="10752138" y="1973263"/>
          <p14:tracePt t="24912" x="10760075" y="1973263"/>
          <p14:tracePt t="25004" x="10752138" y="1973263"/>
          <p14:tracePt t="25489" x="10725150" y="1973263"/>
          <p14:tracePt t="25496" x="10671175" y="1973263"/>
          <p14:tracePt t="25504" x="10617200" y="1973263"/>
          <p14:tracePt t="25512" x="10402888" y="1955800"/>
          <p14:tracePt t="25530" x="10063163" y="1919288"/>
          <p14:tracePt t="25546" x="9555163" y="1893888"/>
          <p14:tracePt t="25564" x="8858250" y="1874838"/>
          <p14:tracePt t="25579" x="7634288" y="1874838"/>
          <p14:tracePt t="25598" x="6831013" y="1919288"/>
          <p14:tracePt t="25613" x="6215063" y="1965325"/>
          <p14:tracePt t="25631" x="5661025" y="2009775"/>
          <p14:tracePt t="25646" x="5276850" y="2044700"/>
          <p14:tracePt t="25646" x="5108575" y="2062163"/>
          <p14:tracePt t="25666" x="5010150" y="2081213"/>
          <p14:tracePt t="25678" x="4884738" y="2098675"/>
          <p14:tracePt t="25698" x="4867275" y="2098675"/>
          <p14:tracePt t="25713" x="4830763" y="2098675"/>
          <p14:tracePt t="25942" x="4759325" y="2098675"/>
          <p14:tracePt t="25950" x="4660900" y="2089150"/>
          <p14:tracePt t="25962" x="4322763" y="2036763"/>
          <p14:tracePt t="25979" x="3697288" y="1973263"/>
          <p14:tracePt t="25998" x="3268663" y="1955800"/>
          <p14:tracePt t="26013" x="2938463" y="1955800"/>
          <p14:tracePt t="26030" x="2625725" y="1955800"/>
          <p14:tracePt t="26046" x="2428875" y="1982788"/>
          <p14:tracePt t="26064" x="2276475" y="2009775"/>
          <p14:tracePt t="26079" x="2170113" y="2044700"/>
          <p14:tracePt t="26099" x="2125663" y="2071688"/>
          <p14:tracePt t="26114" x="2081213" y="2089150"/>
          <p14:tracePt t="26131" x="2017713" y="2125663"/>
          <p14:tracePt t="26146" x="1965325" y="2170113"/>
          <p14:tracePt t="26146" x="1919288" y="2197100"/>
          <p14:tracePt t="26166" x="1884363" y="2224088"/>
          <p14:tracePt t="26179" x="1768475" y="2286000"/>
          <p14:tracePt t="26198" x="1697038" y="2322513"/>
          <p14:tracePt t="26213" x="1633538" y="2347913"/>
          <p14:tracePt t="26229" x="1589088" y="2374900"/>
          <p14:tracePt t="26246" x="1536700" y="2401888"/>
          <p14:tracePt t="26263" x="1509713" y="2419350"/>
          <p14:tracePt t="26263" x="1482725" y="2419350"/>
          <p14:tracePt t="26282" x="1446213" y="2438400"/>
          <p14:tracePt t="26297" x="1401763" y="2455863"/>
          <p14:tracePt t="26314" x="1357313" y="2465388"/>
          <p14:tracePt t="26329" x="1322388" y="2473325"/>
          <p14:tracePt t="26348" x="1312863" y="2473325"/>
          <p14:tracePt t="26362" x="1322388" y="2473325"/>
          <p14:tracePt t="26496" x="1347788" y="2473325"/>
          <p14:tracePt t="26505" x="1401763" y="2473325"/>
          <p14:tracePt t="26512" x="1509713" y="2473325"/>
          <p14:tracePt t="26530" x="1633538" y="2455863"/>
          <p14:tracePt t="26546" x="1758950" y="2428875"/>
          <p14:tracePt t="26563" x="1830388" y="2401888"/>
          <p14:tracePt t="26579" x="1965325" y="2357438"/>
          <p14:tracePt t="26599" x="2044700" y="2347913"/>
          <p14:tracePt t="26613" x="2143125" y="2330450"/>
          <p14:tracePt t="26631" x="2214563" y="2322513"/>
          <p14:tracePt t="26646" x="2295525" y="2295525"/>
          <p14:tracePt t="26663" x="2339975" y="2295525"/>
          <p14:tracePt t="26663" x="2366963" y="2286000"/>
          <p14:tracePt t="26681" x="2411413" y="2268538"/>
          <p14:tracePt t="26697" x="2446338" y="2268538"/>
          <p14:tracePt t="26712" x="2455863" y="2268538"/>
          <p14:tracePt t="26788" x="2465388" y="2268538"/>
          <p14:tracePt t="26812" x="2465388" y="2259013"/>
          <p14:tracePt t="26827" x="2473325" y="2251075"/>
          <p14:tracePt t="26835" x="2473325" y="2232025"/>
          <p14:tracePt t="26846" x="2482850" y="2205038"/>
          <p14:tracePt t="26863" x="2482850" y="2160588"/>
          <p14:tracePt t="26863" x="2490788" y="2152650"/>
          <p14:tracePt t="26882" x="2490788" y="2133600"/>
          <p14:tracePt t="26895" x="2509838" y="2089150"/>
          <p14:tracePt t="26914" x="2517775" y="2071688"/>
          <p14:tracePt t="26929" x="2527300" y="2036763"/>
          <p14:tracePt t="26946" x="2536825" y="2017713"/>
          <p14:tracePt t="26962" x="2544763" y="1982788"/>
          <p14:tracePt t="26979" x="2571750" y="1965325"/>
          <p14:tracePt t="26979" x="2581275" y="1965325"/>
          <p14:tracePt t="26997" x="2598738" y="1938338"/>
          <p14:tracePt t="27013" x="2616200" y="1919288"/>
          <p14:tracePt t="27030" x="2643188" y="1919288"/>
          <p14:tracePt t="27046" x="2652713" y="1911350"/>
          <p14:tracePt t="27061" x="2679700" y="1911350"/>
          <p14:tracePt t="27061" x="2687638" y="1911350"/>
          <p14:tracePt t="27081" x="2714625" y="1911350"/>
          <p14:tracePt t="27098" x="2732088" y="1911350"/>
          <p14:tracePt t="27113" x="2751138" y="1911350"/>
          <p14:tracePt t="27130" x="2759075" y="1911350"/>
          <p14:tracePt t="27145" x="2776538" y="1911350"/>
          <p14:tracePt t="27162" x="2776538" y="1919288"/>
          <p14:tracePt t="27519" x="2776538" y="1928813"/>
          <p14:tracePt t="27535" x="2776538" y="1946275"/>
          <p14:tracePt t="27543" x="2776538" y="1955800"/>
          <p14:tracePt t="27550" x="2795588" y="1973263"/>
          <p14:tracePt t="27562" x="2830513" y="2027238"/>
          <p14:tracePt t="27579" x="2911475" y="2089150"/>
          <p14:tracePt t="27579" x="2990850" y="2152650"/>
          <p14:tracePt t="27597" x="3205163" y="2276475"/>
          <p14:tracePt t="27613" x="3394075" y="2384425"/>
          <p14:tracePt t="27629" x="3625850" y="2455863"/>
          <p14:tracePt t="27646" x="3786188" y="2517775"/>
          <p14:tracePt t="27663" x="3919538" y="2544763"/>
          <p14:tracePt t="27679" x="4027488" y="2571750"/>
          <p14:tracePt t="27679" x="4062413" y="2589213"/>
          <p14:tracePt t="27697" x="4143375" y="2589213"/>
          <p14:tracePt t="27712" x="4205288" y="2589213"/>
          <p14:tracePt t="27731" x="4268788" y="2598738"/>
          <p14:tracePt t="27746" x="4295775" y="2598738"/>
          <p14:tracePt t="27762" x="4322763" y="2598738"/>
          <p14:tracePt t="27780" x="4330700" y="2589213"/>
          <p14:tracePt t="28089" x="4357688" y="2571750"/>
          <p14:tracePt t="28096" x="4394200" y="2544763"/>
          <p14:tracePt t="28104" x="4456113" y="2517775"/>
          <p14:tracePt t="28112" x="4598988" y="2438400"/>
          <p14:tracePt t="28129" x="4803775" y="2339975"/>
          <p14:tracePt t="28147" x="5037138" y="2251075"/>
          <p14:tracePt t="28162" x="5313363" y="2179638"/>
          <p14:tracePt t="28162" x="5456238" y="2152650"/>
          <p14:tracePt t="28182" x="5554663" y="2125663"/>
          <p14:tracePt t="28195" x="5822950" y="2125663"/>
          <p14:tracePt t="28213" x="5991225" y="2125663"/>
          <p14:tracePt t="28229" x="6143625" y="2125663"/>
          <p14:tracePt t="28245" x="6286500" y="2125663"/>
          <p14:tracePt t="28263" x="6438900" y="2125663"/>
          <p14:tracePt t="28279" x="6537325" y="2152650"/>
          <p14:tracePt t="28279" x="6589713" y="2152650"/>
          <p14:tracePt t="28298" x="6670675" y="2179638"/>
          <p14:tracePt t="28312" x="6715125" y="2197100"/>
          <p14:tracePt t="28330" x="6751638" y="2205038"/>
          <p14:tracePt t="28345" x="6759575" y="2214563"/>
          <p14:tracePt t="28361" x="6777038" y="2224088"/>
          <p14:tracePt t="28379" x="6769100" y="2224088"/>
          <p14:tracePt t="28645" x="6742113" y="2224088"/>
          <p14:tracePt t="28650" x="6715125" y="2224088"/>
          <p14:tracePt t="28660" x="6626225" y="2224088"/>
          <p14:tracePt t="28678" x="6518275" y="2224088"/>
          <p14:tracePt t="28678" x="6429375" y="2224088"/>
          <p14:tracePt t="28697" x="6215063" y="2224088"/>
          <p14:tracePt t="28713" x="5991225" y="2214563"/>
          <p14:tracePt t="28729" x="5776913" y="2214563"/>
          <p14:tracePt t="28744" x="5537200" y="2214563"/>
          <p14:tracePt t="28761" x="5340350" y="2214563"/>
          <p14:tracePt t="28778" x="5153025" y="2214563"/>
          <p14:tracePt t="28778" x="5027613" y="2197100"/>
          <p14:tracePt t="28798" x="4875213" y="2197100"/>
          <p14:tracePt t="28813" x="4768850" y="2197100"/>
          <p14:tracePt t="28831" x="4697413" y="2197100"/>
          <p14:tracePt t="28844" x="4660900" y="2197100"/>
          <p14:tracePt t="28863" x="4643438" y="2197100"/>
          <p14:tracePt t="28878" x="4616450" y="2197100"/>
          <p14:tracePt t="29167" x="4581525" y="2197100"/>
          <p14:tracePt t="29173" x="4545013" y="2197100"/>
          <p14:tracePt t="29182" x="4500563" y="2197100"/>
          <p14:tracePt t="29195" x="4394200" y="2197100"/>
          <p14:tracePt t="29195" x="4357688" y="2197100"/>
          <p14:tracePt t="29215" x="4232275" y="2197100"/>
          <p14:tracePt t="29229" x="4125913" y="2197100"/>
          <p14:tracePt t="29247" x="4017963" y="2197100"/>
          <p14:tracePt t="29262" x="3894138" y="2197100"/>
          <p14:tracePt t="29278" x="3813175" y="2214563"/>
          <p14:tracePt t="29278" x="3776663" y="2214563"/>
          <p14:tracePt t="29298" x="3724275" y="2241550"/>
          <p14:tracePt t="29313" x="3697288" y="2251075"/>
          <p14:tracePt t="29330" x="3660775" y="2259013"/>
          <p14:tracePt t="29345" x="3625850" y="2276475"/>
          <p14:tracePt t="29363" x="3598863" y="2286000"/>
          <p14:tracePt t="29378" x="3581400" y="2286000"/>
          <p14:tracePt t="29378" x="3554413" y="2295525"/>
          <p14:tracePt t="29398" x="3517900" y="2303463"/>
          <p14:tracePt t="29412" x="3500438" y="2303463"/>
          <p14:tracePt t="29429" x="3465513" y="2322513"/>
          <p14:tracePt t="29445" x="3438525" y="2322513"/>
          <p14:tracePt t="29464" x="3419475" y="2322513"/>
          <p14:tracePt t="29479" x="3394075" y="2330450"/>
          <p14:tracePt t="29479" x="3375025" y="2330450"/>
          <p14:tracePt t="29497" x="3340100" y="2330450"/>
          <p14:tracePt t="29513" x="3313113" y="2339975"/>
          <p14:tracePt t="29528" x="3276600" y="2339975"/>
          <p14:tracePt t="29546" x="3251200" y="2339975"/>
          <p14:tracePt t="29562" x="3224213" y="2347913"/>
          <p14:tracePt t="29579" x="3214688" y="2347913"/>
          <p14:tracePt t="29594" x="3205163" y="2347913"/>
          <p14:tracePt t="29611" x="3197225" y="2347913"/>
          <p14:tracePt t="29628" x="3197225" y="2357438"/>
          <p14:tracePt t="29707" x="3214688" y="2357438"/>
          <p14:tracePt t="29735" x="3241675" y="2357438"/>
          <p14:tracePt t="29743" x="3276600" y="2357438"/>
          <p14:tracePt t="29750" x="3322638" y="2374900"/>
          <p14:tracePt t="29761" x="3411538" y="2374900"/>
          <p14:tracePt t="29778" x="3500438" y="2374900"/>
          <p14:tracePt t="29778" x="3554413" y="2374900"/>
          <p14:tracePt t="29798" x="3660775" y="2374900"/>
          <p14:tracePt t="29812" x="3751263" y="2374900"/>
          <p14:tracePt t="29830" x="3830638" y="2374900"/>
          <p14:tracePt t="29845" x="3894138" y="2374900"/>
          <p14:tracePt t="29863" x="3956050" y="2374900"/>
          <p14:tracePt t="29878" x="3983038" y="2374900"/>
          <p14:tracePt t="29878" x="4017963" y="2374900"/>
          <p14:tracePt t="29898" x="4054475" y="2374900"/>
          <p14:tracePt t="29913" x="4081463" y="2366963"/>
          <p14:tracePt t="29931" x="4116388" y="2366963"/>
          <p14:tracePt t="29945" x="4152900" y="2366963"/>
          <p14:tracePt t="29962" x="4170363" y="2366963"/>
          <p14:tracePt t="29978" x="4179888" y="2366963"/>
          <p14:tracePt t="29994" x="4197350" y="2366963"/>
          <p14:tracePt t="30013" x="4205288" y="2366963"/>
          <p14:tracePt t="30581" x="4214813" y="2366963"/>
          <p14:tracePt t="30590" x="4232275" y="2366963"/>
          <p14:tracePt t="30596" x="4241800" y="2357438"/>
          <p14:tracePt t="30610" x="4322763" y="2347913"/>
          <p14:tracePt t="30630" x="4384675" y="2322513"/>
          <p14:tracePt t="30645" x="4483100" y="2312988"/>
          <p14:tracePt t="30663" x="4554538" y="2295525"/>
          <p14:tracePt t="30677" x="4616450" y="2286000"/>
          <p14:tracePt t="30677" x="4660900" y="2286000"/>
          <p14:tracePt t="30698" x="4679950" y="2286000"/>
          <p14:tracePt t="30710" x="4776788" y="2286000"/>
          <p14:tracePt t="30731" x="4857750" y="2286000"/>
          <p14:tracePt t="30745" x="4919663" y="2286000"/>
          <p14:tracePt t="30763" x="4973638" y="2286000"/>
          <p14:tracePt t="30779" x="5027613" y="2286000"/>
          <p14:tracePt t="30795" x="5072063" y="2286000"/>
          <p14:tracePt t="30795" x="5099050" y="2295525"/>
          <p14:tracePt t="30813" x="5143500" y="2312988"/>
          <p14:tracePt t="30828" x="5160963" y="2312988"/>
          <p14:tracePt t="30846" x="5197475" y="2322513"/>
          <p14:tracePt t="30861" x="5224463" y="2330450"/>
          <p14:tracePt t="30879" x="5259388" y="2330450"/>
          <p14:tracePt t="30894" x="5295900" y="2339975"/>
          <p14:tracePt t="30894" x="5303838" y="2339975"/>
          <p14:tracePt t="30914" x="5313363" y="2339975"/>
          <p14:tracePt t="30914" x="5330825" y="2339975"/>
          <p14:tracePt t="30928" x="5367338" y="2357438"/>
          <p14:tracePt t="30947" x="5394325" y="2366963"/>
          <p14:tracePt t="30961" x="5429250" y="2366963"/>
          <p14:tracePt t="30979" x="5465763" y="2374900"/>
          <p14:tracePt t="30995" x="5527675" y="2384425"/>
          <p14:tracePt t="31013" x="5562600" y="2384425"/>
          <p14:tracePt t="31029" x="5599113" y="2401888"/>
          <p14:tracePt t="31045" x="5626100" y="2401888"/>
          <p14:tracePt t="31062" x="5643563" y="2401888"/>
          <p14:tracePt t="31078" x="5680075" y="2401888"/>
          <p14:tracePt t="31078" x="5688013" y="2401888"/>
          <p14:tracePt t="31098" x="5697538" y="2401888"/>
          <p14:tracePt t="31110" x="5732463" y="2401888"/>
          <p14:tracePt t="31129" x="5759450" y="2401888"/>
          <p14:tracePt t="31145" x="5786438" y="2401888"/>
          <p14:tracePt t="31163" x="5803900" y="2401888"/>
          <p14:tracePt t="31177" x="5813425" y="2401888"/>
          <p14:tracePt t="31196" x="5822950" y="2401888"/>
          <p14:tracePt t="31212" x="5830888" y="2401888"/>
          <p14:tracePt t="31520" x="5840413" y="2401888"/>
          <p14:tracePt t="31527" x="5857875" y="2401888"/>
          <p14:tracePt t="31535" x="5875338" y="2401888"/>
          <p14:tracePt t="31544" x="5919788" y="2393950"/>
          <p14:tracePt t="31562" x="5983288" y="2384425"/>
          <p14:tracePt t="31578" x="6062663" y="2366963"/>
          <p14:tracePt t="31595" x="6153150" y="2357438"/>
          <p14:tracePt t="31595" x="6197600" y="2357438"/>
          <p14:tracePt t="31614" x="6269038" y="2357438"/>
          <p14:tracePt t="31631" x="6330950" y="2357438"/>
          <p14:tracePt t="31645" x="6394450" y="2357438"/>
          <p14:tracePt t="31663" x="6465888" y="2357438"/>
          <p14:tracePt t="31678" x="6510338" y="2357438"/>
          <p14:tracePt t="31678" x="6554788" y="2357438"/>
          <p14:tracePt t="31697" x="6572250" y="2357438"/>
          <p14:tracePt t="31710" x="6670675" y="2357438"/>
          <p14:tracePt t="31729" x="6705600" y="2357438"/>
          <p14:tracePt t="31745" x="6751638" y="2357438"/>
          <p14:tracePt t="31761" x="6786563" y="2357438"/>
          <p14:tracePt t="31778" x="6823075" y="2366963"/>
          <p14:tracePt t="31794" x="6848475" y="2366963"/>
          <p14:tracePt t="31794" x="6858000" y="2366963"/>
          <p14:tracePt t="31814" x="6884988" y="2366963"/>
          <p14:tracePt t="31828" x="6894513" y="2366963"/>
          <p14:tracePt t="31858" x="6902450" y="2366963"/>
          <p14:tracePt t="31874" x="6911975" y="2357438"/>
          <p14:tracePt t="32314" x="6929438" y="2347913"/>
          <p14:tracePt t="32320" x="6956425" y="2330450"/>
          <p14:tracePt t="32328" x="6991350" y="2322513"/>
          <p14:tracePt t="32346" x="7054850" y="2295525"/>
          <p14:tracePt t="32362" x="7099300" y="2286000"/>
          <p14:tracePt t="32379" x="7143750" y="2286000"/>
          <p14:tracePt t="32394" x="7180263" y="2286000"/>
          <p14:tracePt t="32411" x="7232650" y="2286000"/>
          <p14:tracePt t="32428" x="7251700" y="2286000"/>
          <p14:tracePt t="32445" x="7286625" y="2286000"/>
          <p14:tracePt t="32461" x="7313613" y="2286000"/>
          <p14:tracePt t="32477" x="7340600" y="2286000"/>
          <p14:tracePt t="32494" x="7375525" y="2286000"/>
          <p14:tracePt t="32511" x="7412038" y="2286000"/>
          <p14:tracePt t="32529" x="7446963" y="2286000"/>
          <p14:tracePt t="32544" x="7466013" y="2286000"/>
          <p14:tracePt t="32563" x="7500938" y="2286000"/>
          <p14:tracePt t="32577" x="7554913" y="2286000"/>
          <p14:tracePt t="32597" x="7562850" y="2286000"/>
          <p14:tracePt t="32610" x="7608888" y="2286000"/>
          <p14:tracePt t="32629" x="7634288" y="2286000"/>
          <p14:tracePt t="32644" x="7653338" y="2286000"/>
          <p14:tracePt t="32661" x="7680325" y="2286000"/>
          <p14:tracePt t="32677" x="7697788" y="2295525"/>
          <p14:tracePt t="32694" x="7705725" y="2303463"/>
          <p14:tracePt t="32711" x="7724775" y="2312988"/>
          <p14:tracePt t="32729" x="7742238" y="2312988"/>
          <p14:tracePt t="32751" x="7732713" y="2312988"/>
          <p14:tracePt t="33059" x="7724775" y="2312988"/>
          <p14:tracePt t="33082" x="7715250" y="2312988"/>
          <p14:tracePt t="33090" x="7705725" y="2312988"/>
          <p14:tracePt t="33097" x="7697788" y="2312988"/>
          <p14:tracePt t="33110" x="7643813" y="2312988"/>
          <p14:tracePt t="33130" x="7581900" y="2312988"/>
          <p14:tracePt t="33144" x="7518400" y="2312988"/>
          <p14:tracePt t="33162" x="7456488" y="2312988"/>
          <p14:tracePt t="33177" x="7385050" y="2312988"/>
          <p14:tracePt t="33195" x="7340600" y="2312988"/>
          <p14:tracePt t="33195" x="7296150" y="2312988"/>
          <p14:tracePt t="33213" x="7251700" y="2312988"/>
          <p14:tracePt t="33232" x="7224713" y="2312988"/>
          <p14:tracePt t="33244" x="7197725" y="2312988"/>
          <p14:tracePt t="33262" x="7180263" y="2312988"/>
          <p14:tracePt t="33277" x="7161213" y="2312988"/>
          <p14:tracePt t="33294" x="7153275" y="2312988"/>
          <p14:tracePt t="33310" x="7143750" y="2312988"/>
          <p14:tracePt t="33327" x="7153275" y="2312988"/>
          <p14:tracePt t="33436" x="7170738" y="2312988"/>
          <p14:tracePt t="33443" x="7180263" y="2312988"/>
          <p14:tracePt t="33451" x="7205663" y="2312988"/>
          <p14:tracePt t="33460" x="7269163" y="2303463"/>
          <p14:tracePt t="33478" x="7340600" y="2286000"/>
          <p14:tracePt t="33494" x="7439025" y="2286000"/>
          <p14:tracePt t="33511" x="7510463" y="2286000"/>
          <p14:tracePt t="33511" x="7554913" y="2286000"/>
          <p14:tracePt t="33528" x="7608888" y="2286000"/>
          <p14:tracePt t="33544" x="7670800" y="2286000"/>
          <p14:tracePt t="33562" x="7715250" y="2286000"/>
          <p14:tracePt t="33577" x="7777163" y="2286000"/>
          <p14:tracePt t="33595" x="7840663" y="2286000"/>
          <p14:tracePt t="33611" x="7875588" y="2286000"/>
          <p14:tracePt t="33611" x="7894638" y="2286000"/>
          <p14:tracePt t="33630" x="7929563" y="2286000"/>
          <p14:tracePt t="33645" x="7947025" y="2286000"/>
          <p14:tracePt t="33662" x="7956550" y="2286000"/>
          <p14:tracePt t="33682" x="7966075" y="2286000"/>
          <p14:tracePt t="33724" x="7956550" y="2286000"/>
          <p14:tracePt t="33968" x="7947025" y="2286000"/>
          <p14:tracePt t="33974" x="7939088" y="2286000"/>
          <p14:tracePt t="33990" x="7912100" y="2286000"/>
          <p14:tracePt t="33998" x="7894638" y="2286000"/>
          <p14:tracePt t="34009" x="7848600" y="2286000"/>
          <p14:tracePt t="34027" x="7777163" y="2286000"/>
          <p14:tracePt t="34045" x="7742238" y="2286000"/>
          <p14:tracePt t="34062" x="7697788" y="2286000"/>
          <p14:tracePt t="34077" x="7653338" y="2286000"/>
          <p14:tracePt t="34094" x="7589838" y="2286000"/>
          <p14:tracePt t="34111" x="7545388" y="2286000"/>
          <p14:tracePt t="34111" x="7527925" y="2286000"/>
          <p14:tracePt t="34130" x="7473950" y="2286000"/>
          <p14:tracePt t="34144" x="7429500" y="2286000"/>
          <p14:tracePt t="34162" x="7394575" y="2286000"/>
          <p14:tracePt t="34177" x="7375525" y="2286000"/>
          <p14:tracePt t="34195" x="7348538" y="2286000"/>
          <p14:tracePt t="34210" x="7313613" y="2286000"/>
          <p14:tracePt t="34231" x="7296150" y="2286000"/>
          <p14:tracePt t="34244" x="7286625" y="2286000"/>
          <p14:tracePt t="34266" x="7296150" y="2276475"/>
          <p14:tracePt t="34414" x="7304088" y="2268538"/>
          <p14:tracePt t="34420" x="7331075" y="2268538"/>
          <p14:tracePt t="34428" x="7394575" y="2251075"/>
          <p14:tracePt t="34446" x="7456488" y="2241550"/>
          <p14:tracePt t="34460" x="7518400" y="2241550"/>
          <p14:tracePt t="34478" x="7589838" y="2224088"/>
          <p14:tracePt t="34494" x="7653338" y="2224088"/>
          <p14:tracePt t="34509" x="7732713" y="2224088"/>
          <p14:tracePt t="34527" x="7848600" y="2224088"/>
          <p14:tracePt t="34544" x="7894638" y="2224088"/>
          <p14:tracePt t="34562" x="7947025" y="2224088"/>
          <p14:tracePt t="34577" x="8001000" y="2224088"/>
          <p14:tracePt t="34594" x="8027988" y="2224088"/>
          <p14:tracePt t="34609" x="8072438" y="2224088"/>
          <p14:tracePt t="34609" x="8081963" y="2224088"/>
          <p14:tracePt t="34630" x="8108950" y="2232025"/>
          <p14:tracePt t="34645" x="8153400" y="2241550"/>
          <p14:tracePt t="34662" x="8180388" y="2251075"/>
          <p14:tracePt t="34677" x="8215313" y="2251075"/>
          <p14:tracePt t="34694" x="8259763" y="2259013"/>
          <p14:tracePt t="34711" x="8313738" y="2276475"/>
          <p14:tracePt t="34711" x="8331200" y="2286000"/>
          <p14:tracePt t="34729" x="8375650" y="2286000"/>
          <p14:tracePt t="34744" x="8429625" y="2312988"/>
          <p14:tracePt t="34760" x="8466138" y="2322513"/>
          <p14:tracePt t="34777" x="8510588" y="2330450"/>
          <p14:tracePt t="34793" x="8528050" y="2339975"/>
          <p14:tracePt t="34793" x="8537575" y="2339975"/>
          <p14:tracePt t="34814" x="8545513" y="2357438"/>
          <p14:tracePt t="34826" x="8582025" y="2366963"/>
          <p14:tracePt t="34846" x="8582025" y="2374900"/>
          <p14:tracePt t="34860" x="8589963" y="2374900"/>
          <p14:tracePt t="34877" x="8599488" y="2374900"/>
          <p14:tracePt t="34892" x="8572500" y="2374900"/>
          <p14:tracePt t="35467" x="8555038" y="2374900"/>
          <p14:tracePt t="35474" x="8528050" y="2374900"/>
          <p14:tracePt t="35482" x="8491538" y="2374900"/>
          <p14:tracePt t="35493" x="8412163" y="2374900"/>
          <p14:tracePt t="35510" x="8323263" y="2357438"/>
          <p14:tracePt t="35510" x="8269288" y="2339975"/>
          <p14:tracePt t="35529" x="8153400" y="2330450"/>
          <p14:tracePt t="35545" x="8045450" y="2303463"/>
          <p14:tracePt t="35560" x="7947025" y="2286000"/>
          <p14:tracePt t="35578" x="7875588" y="2276475"/>
          <p14:tracePt t="35593" x="7813675" y="2259013"/>
          <p14:tracePt t="35611" x="7769225" y="2259013"/>
          <p14:tracePt t="35627" x="7697788" y="2251075"/>
          <p14:tracePt t="35645" x="7643813" y="2232025"/>
          <p14:tracePt t="35660" x="7599363" y="2232025"/>
          <p14:tracePt t="35679" x="7581900" y="2224088"/>
          <p14:tracePt t="35693" x="7554913" y="2224088"/>
          <p14:tracePt t="35693" x="7537450" y="2224088"/>
          <p14:tracePt t="35714" x="7527925" y="2224088"/>
          <p14:tracePt t="35725" x="7510463" y="2224088"/>
          <p14:tracePt t="35725" x="7500938" y="2224088"/>
          <p14:tracePt t="35746" x="7483475" y="2224088"/>
          <p14:tracePt t="35760" x="7456488" y="2214563"/>
          <p14:tracePt t="35777" x="7439025" y="2214563"/>
          <p14:tracePt t="35793" x="7402513" y="2214563"/>
          <p14:tracePt t="35810" x="7385050" y="2214563"/>
          <p14:tracePt t="35810" x="7375525" y="2205038"/>
          <p14:tracePt t="35830" x="7367588" y="2205038"/>
          <p14:tracePt t="35843" x="7358063" y="2205038"/>
          <p14:tracePt t="35860" x="7348538" y="2205038"/>
          <p14:tracePt t="35876" x="7358063" y="2205038"/>
          <p14:tracePt t="36067" x="7375525" y="2205038"/>
          <p14:tracePt t="36074" x="7402513" y="2205038"/>
          <p14:tracePt t="36082" x="7419975" y="2205038"/>
          <p14:tracePt t="36093" x="7500938" y="2205038"/>
          <p14:tracePt t="36093" x="7537450" y="2205038"/>
          <p14:tracePt t="36114" x="7581900" y="2205038"/>
          <p14:tracePt t="36126" x="7732713" y="2205038"/>
          <p14:tracePt t="36145" x="7840663" y="2205038"/>
          <p14:tracePt t="36160" x="7920038" y="2205038"/>
          <p14:tracePt t="36176" x="7983538" y="2205038"/>
          <p14:tracePt t="36193" x="8027988" y="2205038"/>
          <p14:tracePt t="36210" x="8072438" y="2205038"/>
          <p14:tracePt t="36227" x="8153400" y="2205038"/>
          <p14:tracePt t="36245" x="8197850" y="2205038"/>
          <p14:tracePt t="36260" x="8251825" y="2205038"/>
          <p14:tracePt t="36277" x="8269288" y="2205038"/>
          <p14:tracePt t="36293" x="8286750" y="2205038"/>
          <p14:tracePt t="36311" x="8296275" y="2205038"/>
          <p14:tracePt t="36327" x="8304213" y="2205038"/>
          <p14:tracePt t="36343" x="8331200" y="2205038"/>
          <p14:tracePt t="36714" x="8340725" y="2205038"/>
          <p14:tracePt t="36720" x="8348663" y="2205038"/>
          <p14:tracePt t="36728" x="8394700" y="2205038"/>
          <p14:tracePt t="36746" x="8439150" y="2205038"/>
          <p14:tracePt t="36761" x="8474075" y="2205038"/>
          <p14:tracePt t="36778" x="8518525" y="2205038"/>
          <p14:tracePt t="36793" x="8545513" y="2205038"/>
          <p14:tracePt t="36810" x="8589963" y="2205038"/>
          <p14:tracePt t="36810" x="8616950" y="2205038"/>
          <p14:tracePt t="36829" x="8653463" y="2205038"/>
          <p14:tracePt t="36842" x="8724900" y="2205038"/>
          <p14:tracePt t="36862" x="8786813" y="2205038"/>
          <p14:tracePt t="36877" x="8840788" y="2224088"/>
          <p14:tracePt t="36894" x="8885238" y="2232025"/>
          <p14:tracePt t="36910" x="8912225" y="2232025"/>
          <p14:tracePt t="36910" x="8920163" y="2232025"/>
          <p14:tracePt t="36930" x="8939213" y="2232025"/>
          <p14:tracePt t="36942" x="8966200" y="2251075"/>
          <p14:tracePt t="36962" x="8983663" y="2251075"/>
          <p14:tracePt t="36977" x="8991600" y="2268538"/>
          <p14:tracePt t="36994" x="9018588" y="2276475"/>
          <p14:tracePt t="37010" x="9028113" y="2276475"/>
          <p14:tracePt t="37027" x="9037638" y="2286000"/>
          <p14:tracePt t="37027" x="9045575" y="2286000"/>
          <p14:tracePt t="37044" x="9055100" y="2295525"/>
          <p14:tracePt t="37060" x="9063038" y="2295525"/>
          <p14:tracePt t="37090" x="9063038" y="2303463"/>
          <p14:tracePt t="37113" x="9072563" y="2303463"/>
          <p14:tracePt t="37136" x="9072563" y="2312988"/>
          <p14:tracePt t="37152" x="9090025" y="2312988"/>
          <p14:tracePt t="37167" x="9090025" y="2322513"/>
          <p14:tracePt t="37175" x="9090025" y="2339975"/>
          <p14:tracePt t="37199" x="9099550" y="2339975"/>
          <p14:tracePt t="37205" x="9099550" y="2347913"/>
          <p14:tracePt t="37214" x="9109075" y="2357438"/>
          <p14:tracePt t="37229" x="9109075" y="2366963"/>
          <p14:tracePt t="37246" x="9109075" y="2374900"/>
          <p14:tracePt t="37268" x="9109075" y="2384425"/>
          <p14:tracePt t="37291" x="9109075" y="2393950"/>
          <p14:tracePt t="37322" x="9109075" y="2411413"/>
          <p14:tracePt t="37414" x="9109075" y="2419350"/>
          <p14:tracePt t="37460" x="9090025" y="2419350"/>
          <p14:tracePt t="37761" x="9072563" y="2419350"/>
          <p14:tracePt t="37769" x="9045575" y="2419350"/>
          <p14:tracePt t="37777" x="8939213" y="2428875"/>
          <p14:tracePt t="37793" x="8724900" y="2465388"/>
          <p14:tracePt t="37810" x="8313738" y="2517775"/>
          <p14:tracePt t="37810" x="8018463" y="2544763"/>
          <p14:tracePt t="37831" x="7751763" y="2589213"/>
          <p14:tracePt t="37843" x="6813550" y="2768600"/>
          <p14:tracePt t="37863" x="6259513" y="2894013"/>
          <p14:tracePt t="37877" x="5803900" y="2990850"/>
          <p14:tracePt t="37895" x="5419725" y="3071813"/>
          <p14:tracePt t="37910" x="5143500" y="3143250"/>
          <p14:tracePt t="37928" x="4894263" y="3197225"/>
          <p14:tracePt t="37928" x="4813300" y="3232150"/>
          <p14:tracePt t="37945" x="4759325" y="3241675"/>
          <p14:tracePt t="37959" x="4660900" y="3276600"/>
          <p14:tracePt t="37977" x="4643438" y="3276600"/>
          <p14:tracePt t="37998" x="4625975" y="3276600"/>
          <p14:tracePt t="38237" x="4598988" y="3276600"/>
          <p14:tracePt t="38245" x="4510088" y="3259138"/>
          <p14:tracePt t="38261" x="4402138" y="3224213"/>
          <p14:tracePt t="38277" x="4232275" y="3143250"/>
          <p14:tracePt t="38293" x="4027488" y="3054350"/>
          <p14:tracePt t="38310" x="3670300" y="2938463"/>
          <p14:tracePt t="38331" x="3562350" y="2901950"/>
          <p14:tracePt t="38343" x="3375025" y="2822575"/>
          <p14:tracePt t="38362" x="3286125" y="2786063"/>
          <p14:tracePt t="38377" x="3205163" y="2759075"/>
          <p14:tracePt t="38394" x="3143250" y="2732088"/>
          <p14:tracePt t="38410" x="3081338" y="2687638"/>
          <p14:tracePt t="38427" x="3036888" y="2670175"/>
          <p14:tracePt t="38444" x="2946400" y="2625725"/>
          <p14:tracePt t="38461" x="2884488" y="2608263"/>
          <p14:tracePt t="38477" x="2830513" y="2581275"/>
          <p14:tracePt t="38494" x="2786063" y="2571750"/>
          <p14:tracePt t="38510" x="2751138" y="2544763"/>
          <p14:tracePt t="38510" x="2741613" y="2536825"/>
          <p14:tracePt t="38530" x="2732088" y="2527300"/>
          <p14:tracePt t="38542" x="2679700" y="2490788"/>
          <p14:tracePt t="38563" x="2660650" y="2482850"/>
          <p14:tracePt t="38577" x="2625725" y="2473325"/>
          <p14:tracePt t="38595" x="2589213" y="2465388"/>
          <p14:tracePt t="38610" x="2571750" y="2465388"/>
          <p14:tracePt t="38628" x="2544763" y="2465388"/>
          <p14:tracePt t="38644" x="2500313" y="2465388"/>
          <p14:tracePt t="38662" x="2465388" y="2465388"/>
          <p14:tracePt t="38677" x="2428875" y="2473325"/>
          <p14:tracePt t="38695" x="2401888" y="2509838"/>
          <p14:tracePt t="38710" x="2366963" y="2544763"/>
          <p14:tracePt t="38728" x="2330450" y="2589213"/>
          <p14:tracePt t="38728" x="2303463" y="2616200"/>
          <p14:tracePt t="38747" x="2276475" y="2660650"/>
          <p14:tracePt t="38759" x="2224088" y="2759075"/>
          <p14:tracePt t="38778" x="2170113" y="2857500"/>
          <p14:tracePt t="38793" x="2125663" y="2955925"/>
          <p14:tracePt t="38810" x="2089150" y="3054350"/>
          <p14:tracePt t="38827" x="2062163" y="3133725"/>
          <p14:tracePt t="38827" x="2044700" y="3152775"/>
          <p14:tracePt t="38846" x="2036763" y="3197225"/>
          <p14:tracePt t="38859" x="1990725" y="3295650"/>
          <p14:tracePt t="38878" x="1965325" y="3394075"/>
          <p14:tracePt t="38893" x="1946275" y="3473450"/>
          <p14:tracePt t="38911" x="1919288" y="3562350"/>
          <p14:tracePt t="38926" x="1893888" y="3660775"/>
          <p14:tracePt t="38926" x="1893888" y="3697288"/>
          <p14:tracePt t="38946" x="1874838" y="3759200"/>
          <p14:tracePt t="38961" x="1866900" y="3803650"/>
          <p14:tracePt t="38979" x="1847850" y="3840163"/>
          <p14:tracePt t="38993" x="1839913" y="3875088"/>
          <p14:tracePt t="39011" x="1839913" y="3919538"/>
          <p14:tracePt t="39027" x="1839913" y="3965575"/>
          <p14:tracePt t="39027" x="1839913" y="3983038"/>
          <p14:tracePt t="39047" x="1839913" y="4044950"/>
          <p14:tracePt t="39062" x="1839913" y="4089400"/>
          <p14:tracePt t="39077" x="1839913" y="4071938"/>
          <p14:tracePt t="39492" x="1839913" y="4027488"/>
          <p14:tracePt t="39501" x="1839913" y="3990975"/>
          <p14:tracePt t="39509" x="1847850" y="3884613"/>
          <p14:tracePt t="39527" x="1857375" y="3759200"/>
          <p14:tracePt t="39544" x="1874838" y="3643313"/>
          <p14:tracePt t="39544" x="1893888" y="3589338"/>
          <p14:tracePt t="39563" x="1901825" y="3509963"/>
          <p14:tracePt t="39578" x="1919288" y="3429000"/>
          <p14:tracePt t="39596" x="1919288" y="3367088"/>
          <p14:tracePt t="39610" x="1928813" y="3295650"/>
          <p14:tracePt t="39627" x="1938338" y="3232150"/>
          <p14:tracePt t="39643" x="1955800" y="3152775"/>
          <p14:tracePt t="39643" x="1955800" y="3125788"/>
          <p14:tracePt t="39661" x="1955800" y="3054350"/>
          <p14:tracePt t="39677" x="1965325" y="3009900"/>
          <p14:tracePt t="39694" x="1965325" y="2955925"/>
          <p14:tracePt t="39710" x="1965325" y="2911475"/>
          <p14:tracePt t="39727" x="1965325" y="2884488"/>
          <p14:tracePt t="39743" x="1965325" y="2867025"/>
          <p14:tracePt t="39743" x="1965325" y="2847975"/>
          <p14:tracePt t="39762" x="1965325" y="2840038"/>
          <p14:tracePt t="39776" x="1965325" y="2830513"/>
          <p14:tracePt t="39792" x="1965325" y="2822575"/>
          <p14:tracePt t="39809" x="1973263" y="2822575"/>
          <p14:tracePt t="39923" x="1973263" y="2830513"/>
          <p14:tracePt t="39930" x="1973263" y="2847975"/>
          <p14:tracePt t="39943" x="1973263" y="2894013"/>
          <p14:tracePt t="39943" x="1982788" y="2901950"/>
          <p14:tracePt t="39962" x="2000250" y="2955925"/>
          <p14:tracePt t="39978" x="2027238" y="3036888"/>
          <p14:tracePt t="39993" x="2054225" y="3116263"/>
          <p14:tracePt t="40010" x="2089150" y="3179763"/>
          <p14:tracePt t="40027" x="2116138" y="3224213"/>
          <p14:tracePt t="40027" x="2143125" y="3251200"/>
          <p14:tracePt t="40047" x="2152650" y="3295650"/>
          <p14:tracePt t="40058" x="2205038" y="3384550"/>
          <p14:tracePt t="40079" x="2241550" y="3429000"/>
          <p14:tracePt t="40093" x="2251075" y="3482975"/>
          <p14:tracePt t="40111" x="2276475" y="3527425"/>
          <p14:tracePt t="40127" x="2295525" y="3544888"/>
          <p14:tracePt t="40127" x="2295525" y="3554413"/>
          <p14:tracePt t="40147" x="2312988" y="3581400"/>
          <p14:tracePt t="40159" x="2330450" y="3625850"/>
          <p14:tracePt t="40178" x="2339975" y="3643313"/>
          <p14:tracePt t="40193" x="2347913" y="3660775"/>
          <p14:tracePt t="40211" x="2357438" y="3697288"/>
          <p14:tracePt t="40227" x="2374900" y="3705225"/>
          <p14:tracePt t="40227" x="2384425" y="3714750"/>
          <p14:tracePt t="40246" x="2384425" y="3724275"/>
          <p14:tracePt t="40259" x="2401888" y="3759200"/>
          <p14:tracePt t="40279" x="2419350" y="3776663"/>
          <p14:tracePt t="40293" x="2419350" y="3786188"/>
          <p14:tracePt t="40310" x="2428875" y="3795713"/>
          <p14:tracePt t="40328" x="2438400" y="3795713"/>
          <p14:tracePt t="40342" x="2438400" y="3803650"/>
          <p14:tracePt t="40359" x="2438400" y="3813175"/>
          <p14:tracePt t="40622" x="2438400" y="3830638"/>
          <p14:tracePt t="40646" x="2438400" y="3840163"/>
          <p14:tracePt t="40653" x="2455863" y="3848100"/>
          <p14:tracePt t="40669" x="2455863" y="3857625"/>
          <p14:tracePt t="40684" x="2455863" y="3867150"/>
          <p14:tracePt t="40692" x="2455863" y="3875088"/>
          <p14:tracePt t="40709" x="2455863" y="3884613"/>
          <p14:tracePt t="40730" x="2465388" y="3884613"/>
          <p14:tracePt t="40742" x="2465388" y="3902075"/>
          <p14:tracePt t="40759" x="2465388" y="3911600"/>
          <p14:tracePt t="40775" x="2465388" y="3894138"/>
          <p14:tracePt t="41123" x="2465388" y="3875088"/>
          <p14:tracePt t="41130" x="2465388" y="3848100"/>
          <p14:tracePt t="41142" x="2465388" y="3759200"/>
          <p14:tracePt t="41160" x="2509838" y="3554413"/>
          <p14:tracePt t="41178" x="2554288" y="3438525"/>
          <p14:tracePt t="41193" x="2616200" y="3295650"/>
          <p14:tracePt t="41211" x="2652713" y="3187700"/>
          <p14:tracePt t="41226" x="2697163" y="3108325"/>
          <p14:tracePt t="41244" x="2724150" y="3027363"/>
          <p14:tracePt t="41259" x="2768600" y="2982913"/>
          <p14:tracePt t="41279" x="2786063" y="2938463"/>
          <p14:tracePt t="41293" x="2795588" y="2919413"/>
          <p14:tracePt t="41311" x="2822575" y="2884488"/>
          <p14:tracePt t="41327" x="2840038" y="2867025"/>
          <p14:tracePt t="41343" x="2847975" y="2840038"/>
          <p14:tracePt t="41343" x="2857500" y="2830513"/>
          <p14:tracePt t="41362" x="2874963" y="2813050"/>
          <p14:tracePt t="41377" x="2884488" y="2795588"/>
          <p14:tracePt t="41394" x="2901950" y="2786063"/>
          <p14:tracePt t="41410" x="2911475" y="2759075"/>
          <p14:tracePt t="41427" x="2919413" y="2751138"/>
          <p14:tracePt t="41442" x="2928938" y="2741613"/>
          <p14:tracePt t="41459" x="2955925" y="2732088"/>
          <p14:tracePt t="41477" x="2982913" y="2724150"/>
          <p14:tracePt t="41495" x="3027363" y="2705100"/>
          <p14:tracePt t="41511" x="3062288" y="2697163"/>
          <p14:tracePt t="41528" x="3108325" y="2697163"/>
          <p14:tracePt t="41543" x="3152775" y="2697163"/>
          <p14:tracePt t="41560" x="3179763" y="2687638"/>
          <p14:tracePt t="41575" x="3224213" y="2687638"/>
          <p14:tracePt t="41593" x="3241675" y="2687638"/>
          <p14:tracePt t="41611" x="3276600" y="2687638"/>
          <p14:tracePt t="41626" x="3295650" y="2687638"/>
          <p14:tracePt t="41643" x="3313113" y="2687638"/>
          <p14:tracePt t="41660" x="3340100" y="2687638"/>
          <p14:tracePt t="41660" x="3348038" y="2697163"/>
          <p14:tracePt t="41679" x="3375025" y="2697163"/>
          <p14:tracePt t="41693" x="3411538" y="2705100"/>
          <p14:tracePt t="41712" x="3455988" y="2724150"/>
          <p14:tracePt t="41726" x="3490913" y="2724150"/>
          <p14:tracePt t="41726" x="3509963" y="2732088"/>
          <p14:tracePt t="41747" x="3536950" y="2732088"/>
          <p14:tracePt t="41759" x="3589338" y="2741613"/>
          <p14:tracePt t="41778" x="3625850" y="2751138"/>
          <p14:tracePt t="41793" x="3643313" y="2759075"/>
          <p14:tracePt t="41809" x="3660775" y="2759075"/>
          <p14:tracePt t="41827" x="3687763" y="2776538"/>
          <p14:tracePt t="41843" x="3697288" y="2776538"/>
          <p14:tracePt t="41859" x="3714750" y="2786063"/>
          <p14:tracePt t="41876" x="3732213" y="2786063"/>
          <p14:tracePt t="41894" x="3741738" y="2786063"/>
          <p14:tracePt t="42261" x="3759200" y="2768600"/>
          <p14:tracePt t="42268" x="3768725" y="2768600"/>
          <p14:tracePt t="42276" x="3786188" y="2751138"/>
          <p14:tracePt t="42293" x="3822700" y="2732088"/>
          <p14:tracePt t="42310" x="3867150" y="2714625"/>
          <p14:tracePt t="42327" x="3938588" y="2705100"/>
          <p14:tracePt t="42343" x="4017963" y="2687638"/>
          <p14:tracePt t="42343" x="4054475" y="2687638"/>
          <p14:tracePt t="42363" x="4081463" y="2687638"/>
          <p14:tracePt t="42375" x="4152900" y="2687638"/>
          <p14:tracePt t="42396" x="4205288" y="2687638"/>
          <p14:tracePt t="42409" x="4241800" y="2687638"/>
          <p14:tracePt t="42428" x="4268788" y="2687638"/>
          <p14:tracePt t="42442" x="4303713" y="2687638"/>
          <p14:tracePt t="42442" x="4313238" y="2697163"/>
          <p14:tracePt t="42462" x="4322763" y="2697163"/>
          <p14:tracePt t="42475" x="4348163" y="2705100"/>
          <p14:tracePt t="42492" x="4367213" y="2714625"/>
          <p14:tracePt t="42509" x="4375150" y="2724150"/>
          <p14:tracePt t="42526" x="4384675" y="2724150"/>
          <p14:tracePt t="42545" x="4394200" y="2732088"/>
          <p14:tracePt t="42746" x="4394200" y="2741613"/>
          <p14:tracePt t="42770" x="4394200" y="2759075"/>
          <p14:tracePt t="42784" x="4394200" y="2768600"/>
          <p14:tracePt t="42793" x="4394200" y="2776538"/>
          <p14:tracePt t="42808" x="4394200" y="2795588"/>
          <p14:tracePt t="42827" x="4394200" y="2830513"/>
          <p14:tracePt t="42843" x="4394200" y="2847975"/>
          <p14:tracePt t="42843" x="4384675" y="2867025"/>
          <p14:tracePt t="42863" x="4375150" y="2884488"/>
          <p14:tracePt t="42875" x="4340225" y="2938463"/>
          <p14:tracePt t="42894" x="4303713" y="2982913"/>
          <p14:tracePt t="42910" x="4251325" y="3036888"/>
          <p14:tracePt t="42926" x="4205288" y="3089275"/>
          <p14:tracePt t="42943" x="4133850" y="3152775"/>
          <p14:tracePt t="42959" x="4071938" y="3187700"/>
          <p14:tracePt t="42959" x="4037013" y="3214688"/>
          <p14:tracePt t="42977" x="3983038" y="3259138"/>
          <p14:tracePt t="42993" x="3919538" y="3286125"/>
          <p14:tracePt t="43009" x="3867150" y="3303588"/>
          <p14:tracePt t="43027" x="3840163" y="3313113"/>
          <p14:tracePt t="43042" x="3795713" y="3330575"/>
          <p14:tracePt t="43042" x="3768725" y="3340100"/>
          <p14:tracePt t="43063" x="3741738" y="3340100"/>
          <p14:tracePt t="43075" x="3660775" y="3367088"/>
          <p14:tracePt t="43093" x="3608388" y="3375025"/>
          <p14:tracePt t="43111" x="3544888" y="3394075"/>
          <p14:tracePt t="43126" x="3500438" y="3402013"/>
          <p14:tracePt t="43144" x="3419475" y="3419475"/>
          <p14:tracePt t="43159" x="3348038" y="3429000"/>
          <p14:tracePt t="43159" x="3322638" y="3429000"/>
          <p14:tracePt t="43179" x="3259138" y="3438525"/>
          <p14:tracePt t="43193" x="3197225" y="3455988"/>
          <p14:tracePt t="43210" x="3152775" y="3465513"/>
          <p14:tracePt t="43226" x="3089275" y="3465513"/>
          <p14:tracePt t="43244" x="3044825" y="3465513"/>
          <p14:tracePt t="43259" x="3009900" y="3465513"/>
          <p14:tracePt t="43259" x="2990850" y="3465513"/>
          <p14:tracePt t="43278" x="2946400" y="3465513"/>
          <p14:tracePt t="43295" x="2901950" y="3465513"/>
          <p14:tracePt t="43309" x="2867025" y="3465513"/>
          <p14:tracePt t="43326" x="2822575" y="3465513"/>
          <p14:tracePt t="43342" x="2803525" y="3465513"/>
          <p14:tracePt t="43342" x="2776538" y="3465513"/>
          <p14:tracePt t="43363" x="2759075" y="3465513"/>
          <p14:tracePt t="43377" x="2741613" y="3455988"/>
          <p14:tracePt t="43394" x="2724150" y="3446463"/>
          <p14:tracePt t="43410" x="2705100" y="3429000"/>
          <p14:tracePt t="43427" x="2697163" y="3419475"/>
          <p14:tracePt t="43441" x="2670175" y="3419475"/>
          <p14:tracePt t="43441" x="2660650" y="3411538"/>
          <p14:tracePt t="43463" x="2652713" y="3411538"/>
          <p14:tracePt t="43474" x="2643188" y="3402013"/>
          <p14:tracePt t="43495" x="2633663" y="3402013"/>
          <p14:tracePt t="43509" x="2633663" y="3394075"/>
          <p14:tracePt t="43586" x="2633663" y="3384550"/>
          <p14:tracePt t="43669" x="2643188" y="3384550"/>
          <p14:tracePt t="43692" x="2652713" y="3375025"/>
          <p14:tracePt t="43700" x="2660650" y="3375025"/>
          <p14:tracePt t="43709" x="2697163" y="3375025"/>
          <p14:tracePt t="43726" x="2732088" y="3375025"/>
          <p14:tracePt t="43744" x="2759075" y="3375025"/>
          <p14:tracePt t="43760" x="2795588" y="3375025"/>
          <p14:tracePt t="43760" x="2813050" y="3357563"/>
          <p14:tracePt t="43777" x="2857500" y="3357563"/>
          <p14:tracePt t="43793" x="2911475" y="3357563"/>
          <p14:tracePt t="43809" x="2955925" y="3357563"/>
          <p14:tracePt t="43827" x="3027363" y="3357563"/>
          <p14:tracePt t="43842" x="3125788" y="3357563"/>
          <p14:tracePt t="43842" x="3160713" y="3348038"/>
          <p14:tracePt t="43863" x="3214688" y="3348038"/>
          <p14:tracePt t="43875" x="3330575" y="3348038"/>
          <p14:tracePt t="43895" x="3394075" y="3348038"/>
          <p14:tracePt t="43910" x="3446463" y="3348038"/>
          <p14:tracePt t="43928" x="3490913" y="3348038"/>
          <p14:tracePt t="43942" x="3554413" y="3348038"/>
          <p14:tracePt t="43959" x="3633788" y="3367088"/>
          <p14:tracePt t="43959" x="3687763" y="3375025"/>
          <p14:tracePt t="43977" x="3732213" y="3375025"/>
          <p14:tracePt t="43992" x="3857625" y="3394075"/>
          <p14:tracePt t="44009" x="3938588" y="3419475"/>
          <p14:tracePt t="44025" x="4000500" y="3429000"/>
          <p14:tracePt t="44042" x="4044950" y="3438525"/>
          <p14:tracePt t="44059" x="4098925" y="3455988"/>
          <p14:tracePt t="44059" x="4133850" y="3465513"/>
          <p14:tracePt t="44077" x="4179888" y="3473450"/>
          <p14:tracePt t="44093" x="4241800" y="3473450"/>
          <p14:tracePt t="44110" x="4286250" y="3490913"/>
          <p14:tracePt t="44125" x="4330700" y="3490913"/>
          <p14:tracePt t="44144" x="4357688" y="3490913"/>
          <p14:tracePt t="44159" x="4375150" y="3490913"/>
          <p14:tracePt t="44177" x="4384675" y="3490913"/>
          <p14:tracePt t="44192" x="4394200" y="3490913"/>
          <p14:tracePt t="44209" x="4402138" y="3490913"/>
          <p14:tracePt t="44224" x="4411663" y="3490913"/>
          <p14:tracePt t="44702" x="4429125" y="3482975"/>
          <p14:tracePt t="44707" x="4438650" y="3465513"/>
          <p14:tracePt t="44716" x="4456113" y="3455988"/>
          <p14:tracePt t="44724" x="4500563" y="3419475"/>
          <p14:tracePt t="44742" x="4562475" y="3384550"/>
          <p14:tracePt t="44742" x="4625975" y="3367088"/>
          <p14:tracePt t="44763" x="4679950" y="3340100"/>
          <p14:tracePt t="44775" x="4867275" y="3295650"/>
          <p14:tracePt t="44795" x="4983163" y="3268663"/>
          <p14:tracePt t="44809" x="5054600" y="3268663"/>
          <p14:tracePt t="44827" x="5133975" y="3268663"/>
          <p14:tracePt t="44843" x="5205413" y="3268663"/>
          <p14:tracePt t="44859" x="5268913" y="3268663"/>
          <p14:tracePt t="44859" x="5303838" y="3268663"/>
          <p14:tracePt t="44878" x="5384800" y="3268663"/>
          <p14:tracePt t="44892" x="5446713" y="3276600"/>
          <p14:tracePt t="44910" x="5491163" y="3295650"/>
          <p14:tracePt t="44926" x="5527675" y="3313113"/>
          <p14:tracePt t="44943" x="5562600" y="3348038"/>
          <p14:tracePt t="44959" x="5581650" y="3357563"/>
          <p14:tracePt t="44959" x="5589588" y="3367088"/>
          <p14:tracePt t="44978" x="5599113" y="3384550"/>
          <p14:tracePt t="44993" x="5616575" y="3394075"/>
          <p14:tracePt t="45008" x="5616575" y="3402013"/>
          <p14:tracePt t="45077" x="5616575" y="3419475"/>
          <p14:tracePt t="45084" x="5616575" y="3429000"/>
          <p14:tracePt t="45093" x="5616575" y="3446463"/>
          <p14:tracePt t="45109" x="5616575" y="3465513"/>
          <p14:tracePt t="45126" x="5616575" y="3473450"/>
          <p14:tracePt t="45141" x="5608638" y="3473450"/>
          <p14:tracePt t="45378" x="5599113" y="3473450"/>
          <p14:tracePt t="45392" x="5589588" y="3473450"/>
          <p14:tracePt t="45400" x="5554663" y="3473450"/>
          <p14:tracePt t="45409" x="5510213" y="3473450"/>
          <p14:tracePt t="45426" x="5438775" y="3473450"/>
          <p14:tracePt t="45443" x="5303838" y="3509963"/>
          <p14:tracePt t="45458" x="5108575" y="3517900"/>
          <p14:tracePt t="45458" x="4983163" y="3562350"/>
          <p14:tracePt t="45478" x="4813300" y="3562350"/>
          <p14:tracePt t="45491" x="4518025" y="3608388"/>
          <p14:tracePt t="45511" x="4340225" y="3625850"/>
          <p14:tracePt t="45525" x="4232275" y="3633788"/>
          <p14:tracePt t="45543" x="4081463" y="3670300"/>
          <p14:tracePt t="45558" x="3973513" y="3679825"/>
          <p14:tracePt t="45575" x="3822700" y="3705225"/>
          <p14:tracePt t="45594" x="3741738" y="3705225"/>
          <p14:tracePt t="45609" x="3687763" y="3705225"/>
          <p14:tracePt t="45626" x="3625850" y="3705225"/>
          <p14:tracePt t="45642" x="3562350" y="3705225"/>
          <p14:tracePt t="45660" x="3482975" y="3705225"/>
          <p14:tracePt t="45675" x="3384550" y="3705225"/>
          <p14:tracePt t="45695" x="3322638" y="3705225"/>
          <p14:tracePt t="45709" x="3268663" y="3705225"/>
          <p14:tracePt t="45727" x="3187700" y="3705225"/>
          <p14:tracePt t="45741" x="3125788" y="3705225"/>
          <p14:tracePt t="45741" x="3089275" y="3705225"/>
          <p14:tracePt t="45763" x="3062288" y="3705225"/>
          <p14:tracePt t="45775" x="3017838" y="3705225"/>
          <p14:tracePt t="45775" x="3000375" y="3705225"/>
          <p14:tracePt t="45793" x="2965450" y="3705225"/>
          <p14:tracePt t="45809" x="2928938" y="3705225"/>
          <p14:tracePt t="45825" x="2901950" y="3705225"/>
          <p14:tracePt t="45843" x="2867025" y="3705225"/>
          <p14:tracePt t="45858" x="2840038" y="3705225"/>
          <p14:tracePt t="45858" x="2830513" y="3705225"/>
          <p14:tracePt t="45878" x="2822575" y="3705225"/>
          <p14:tracePt t="45891" x="2786063" y="3705225"/>
          <p14:tracePt t="45911" x="2768600" y="3705225"/>
          <p14:tracePt t="45925" x="2751138" y="3705225"/>
          <p14:tracePt t="45943" x="2732088" y="3705225"/>
          <p14:tracePt t="45971" x="2751138" y="3705225"/>
          <p14:tracePt t="46223" x="2786063" y="3705225"/>
          <p14:tracePt t="46231" x="2822575" y="3705225"/>
          <p14:tracePt t="46241" x="2928938" y="3724275"/>
          <p14:tracePt t="46259" x="3081338" y="3724275"/>
          <p14:tracePt t="46275" x="3251200" y="3724275"/>
          <p14:tracePt t="46275" x="3348038" y="3724275"/>
          <p14:tracePt t="46293" x="3490913" y="3724275"/>
          <p14:tracePt t="46309" x="3598863" y="3724275"/>
          <p14:tracePt t="46325" x="3705225" y="3724275"/>
          <p14:tracePt t="46344" x="3795713" y="3724275"/>
          <p14:tracePt t="46358" x="3875088" y="3724275"/>
          <p14:tracePt t="46358" x="3929063" y="3724275"/>
          <p14:tracePt t="46378" x="3965575" y="3724275"/>
          <p14:tracePt t="46390" x="4062413" y="3724275"/>
          <p14:tracePt t="46410" x="4143375" y="3724275"/>
          <p14:tracePt t="46425" x="4205288" y="3732213"/>
          <p14:tracePt t="46442" x="4259263" y="3732213"/>
          <p14:tracePt t="46458" x="4340225" y="3732213"/>
          <p14:tracePt t="46475" x="4402138" y="3751263"/>
          <p14:tracePt t="46475" x="4438650" y="3751263"/>
          <p14:tracePt t="46493" x="4500563" y="3759200"/>
          <p14:tracePt t="46510" x="4545013" y="3759200"/>
          <p14:tracePt t="46525" x="4581525" y="3759200"/>
          <p14:tracePt t="46544" x="4616450" y="3759200"/>
          <p14:tracePt t="46558" x="4625975" y="3759200"/>
          <p14:tracePt t="46577" x="4643438" y="3759200"/>
          <p14:tracePt t="46931" x="4652963" y="3759200"/>
          <p14:tracePt t="46939" x="4679950" y="3759200"/>
          <p14:tracePt t="46946" x="4687888" y="3759200"/>
          <p14:tracePt t="46957" x="4714875" y="3751263"/>
          <p14:tracePt t="46957" x="4741863" y="3751263"/>
          <p14:tracePt t="46978" x="4751388" y="3741738"/>
          <p14:tracePt t="46991" x="4803775" y="3741738"/>
          <p14:tracePt t="47011" x="4822825" y="3732213"/>
          <p14:tracePt t="47025" x="4857750" y="3732213"/>
          <p14:tracePt t="47043" x="4875213" y="3732213"/>
          <p14:tracePt t="47058" x="4911725" y="3732213"/>
          <p14:tracePt t="47075" x="4929188" y="3732213"/>
          <p14:tracePt t="47075" x="4938713" y="3732213"/>
          <p14:tracePt t="47094" x="4956175" y="3732213"/>
          <p14:tracePt t="47109" x="4965700" y="3732213"/>
          <p14:tracePt t="47170" x="4983163" y="3732213"/>
          <p14:tracePt t="47193" x="4991100" y="3732213"/>
          <p14:tracePt t="47200" x="5000625" y="3732213"/>
          <p14:tracePt t="47208" x="5018088" y="3732213"/>
          <p14:tracePt t="47226" x="5037138" y="3732213"/>
          <p14:tracePt t="47241" x="5062538" y="3732213"/>
          <p14:tracePt t="47260" x="5089525" y="3741738"/>
          <p14:tracePt t="47275" x="5108575" y="3741738"/>
          <p14:tracePt t="47292" x="5116513" y="3741738"/>
          <p14:tracePt t="47307" x="5126038" y="3741738"/>
          <p14:tracePt t="47347" x="5133975" y="3741738"/>
          <p14:tracePt t="47354" x="5143500" y="3741738"/>
          <p14:tracePt t="47362" x="5153025" y="3741738"/>
          <p14:tracePt t="47374" x="5160963" y="3751263"/>
          <p14:tracePt t="47391" x="5170488" y="3751263"/>
          <p14:tracePt t="47954" x="5187950" y="3751263"/>
          <p14:tracePt t="47963" x="5197475" y="3751263"/>
          <p14:tracePt t="47974" x="5241925" y="3732213"/>
          <p14:tracePt t="47991" x="5330825" y="3714750"/>
          <p14:tracePt t="48011" x="5438775" y="3687763"/>
          <p14:tracePt t="48024" x="5572125" y="3652838"/>
          <p14:tracePt t="48043" x="5724525" y="3625850"/>
          <p14:tracePt t="48058" x="5848350" y="3625850"/>
          <p14:tracePt t="48075" x="6000750" y="3625850"/>
          <p14:tracePt t="48091" x="6215063" y="3625850"/>
          <p14:tracePt t="48109" x="6367463" y="3625850"/>
          <p14:tracePt t="48126" x="6473825" y="3625850"/>
          <p14:tracePt t="48141" x="6581775" y="3625850"/>
          <p14:tracePt t="48159" x="6634163" y="3625850"/>
          <p14:tracePt t="48174" x="6715125" y="3625850"/>
          <p14:tracePt t="48174" x="6742113" y="3643313"/>
          <p14:tracePt t="48195" x="6786563" y="3643313"/>
          <p14:tracePt t="48210" x="6823075" y="3643313"/>
          <p14:tracePt t="48227" x="6831013" y="3643313"/>
          <p14:tracePt t="48240" x="6840538" y="3652838"/>
          <p14:tracePt t="48258" x="6848475" y="3652838"/>
          <p14:tracePt t="48539" x="6858000" y="3652838"/>
          <p14:tracePt t="48547" x="6894513" y="3652838"/>
          <p14:tracePt t="48557" x="6956425" y="3652838"/>
          <p14:tracePt t="48574" x="7045325" y="3643313"/>
          <p14:tracePt t="48591" x="7143750" y="3633788"/>
          <p14:tracePt t="48609" x="7242175" y="3633788"/>
          <p14:tracePt t="48626" x="7331075" y="3633788"/>
          <p14:tracePt t="48641" x="7473950" y="3633788"/>
          <p14:tracePt t="48660" x="7634288" y="3652838"/>
          <p14:tracePt t="48675" x="7786688" y="3687763"/>
          <p14:tracePt t="48675" x="7840663" y="3697288"/>
          <p14:tracePt t="48695" x="7920038" y="3714750"/>
          <p14:tracePt t="48707" x="8089900" y="3776663"/>
          <p14:tracePt t="48726" x="8197850" y="3803650"/>
          <p14:tracePt t="48741" x="8296275" y="3840163"/>
          <p14:tracePt t="48758" x="8412163" y="3875088"/>
          <p14:tracePt t="48775" x="8483600" y="3902075"/>
          <p14:tracePt t="48791" x="8562975" y="3911600"/>
          <p14:tracePt t="48791" x="8589963" y="3938588"/>
          <p14:tracePt t="48809" x="8626475" y="3946525"/>
          <p14:tracePt t="48825" x="8653463" y="3956050"/>
          <p14:tracePt t="48841" x="8680450" y="3956050"/>
          <p14:tracePt t="49378" x="8688388" y="3956050"/>
          <p14:tracePt t="49385" x="8705850" y="3946525"/>
          <p14:tracePt t="49393" x="8751888" y="3946525"/>
          <p14:tracePt t="49407" x="8848725" y="3902075"/>
          <p14:tracePt t="49425" x="8902700" y="3884613"/>
          <p14:tracePt t="49441" x="8947150" y="3884613"/>
          <p14:tracePt t="49458" x="8991600" y="3884613"/>
          <p14:tracePt t="49475" x="9055100" y="3884613"/>
          <p14:tracePt t="49491" x="9109075" y="3884613"/>
          <p14:tracePt t="49491" x="9153525" y="3884613"/>
          <p14:tracePt t="49509" x="9215438" y="3884613"/>
          <p14:tracePt t="49524" x="9259888" y="3884613"/>
          <p14:tracePt t="49542" x="9304338" y="3884613"/>
          <p14:tracePt t="49557" x="9323388" y="3884613"/>
          <p14:tracePt t="49557" x="9331325" y="3884613"/>
          <p14:tracePt t="49577" x="9340850" y="3884613"/>
          <p14:tracePt t="49589" x="9358313" y="3884613"/>
          <p14:tracePt t="49608" x="9367838" y="3884613"/>
          <p14:tracePt t="49624" x="9375775" y="3884613"/>
          <p14:tracePt t="49647" x="9385300" y="3884613"/>
          <p14:tracePt t="49662" x="9394825" y="3867150"/>
          <p14:tracePt t="50001" x="9402763" y="3867150"/>
          <p14:tracePt t="50009" x="9420225" y="3848100"/>
          <p14:tracePt t="50027" x="9447213" y="3840163"/>
          <p14:tracePt t="50040" x="9491663" y="3813175"/>
          <p14:tracePt t="50057" x="9537700" y="3803650"/>
          <p14:tracePt t="50073" x="9572625" y="3795713"/>
          <p14:tracePt t="50091" x="9617075" y="3795713"/>
          <p14:tracePt t="50091" x="9626600" y="3795713"/>
          <p14:tracePt t="50110" x="9661525" y="3795713"/>
          <p14:tracePt t="50124" x="9680575" y="3795713"/>
          <p14:tracePt t="50142" x="9715500" y="3795713"/>
          <p14:tracePt t="50157" x="9732963" y="3795713"/>
          <p14:tracePt t="50175" x="9759950" y="3795713"/>
          <p14:tracePt t="50190" x="9786938" y="3795713"/>
          <p14:tracePt t="50190" x="9796463" y="3795713"/>
          <p14:tracePt t="50211" x="9804400" y="3795713"/>
          <p14:tracePt t="50223" x="9823450" y="3803650"/>
          <p14:tracePt t="50243" x="9831388" y="3813175"/>
          <p14:tracePt t="50257" x="9848850" y="3822700"/>
          <p14:tracePt t="50273" x="9858375" y="3830638"/>
          <p14:tracePt t="50290" x="9867900" y="3840163"/>
          <p14:tracePt t="50308" x="9875838" y="3840163"/>
          <p14:tracePt t="50325" x="9875838" y="3857625"/>
          <p14:tracePt t="50340" x="9885363" y="3857625"/>
          <p14:tracePt t="50364" x="9885363" y="3867150"/>
          <p14:tracePt t="50372" x="9894888" y="3867150"/>
          <p14:tracePt t="50390" x="9894888" y="3875088"/>
          <p14:tracePt t="50406" x="9894888" y="3884613"/>
          <p14:tracePt t="50423" x="9894888" y="3894138"/>
          <p14:tracePt t="50509" x="9894888" y="3902075"/>
          <p14:tracePt t="50532" x="9894888" y="3911600"/>
          <p14:tracePt t="50563" x="9885363" y="3911600"/>
          <p14:tracePt t="51132" x="9831388" y="3911600"/>
          <p14:tracePt t="51139" x="9796463" y="3911600"/>
          <p14:tracePt t="51147" x="9725025" y="3911600"/>
          <p14:tracePt t="51156" x="9528175" y="3911600"/>
          <p14:tracePt t="51175" x="9197975" y="3911600"/>
          <p14:tracePt t="51190" x="8742363" y="3911600"/>
          <p14:tracePt t="51190" x="8420100" y="3911600"/>
          <p14:tracePt t="51210" x="7875588" y="3911600"/>
          <p14:tracePt t="51225" x="7180263" y="3938588"/>
          <p14:tracePt t="51243" x="6616700" y="3983038"/>
          <p14:tracePt t="51258" x="6143625" y="4037013"/>
          <p14:tracePt t="51275" x="5705475" y="4098925"/>
          <p14:tracePt t="51290" x="5394325" y="4152900"/>
          <p14:tracePt t="51307" x="4991100" y="4241800"/>
          <p14:tracePt t="51325" x="4857750" y="4286250"/>
          <p14:tracePt t="51340" x="4776788" y="4330700"/>
          <p14:tracePt t="51358" x="4768850" y="4340225"/>
          <p14:tracePt t="51373" x="4751388" y="4322763"/>
          <p14:tracePt t="51662" x="4732338" y="4303713"/>
          <p14:tracePt t="51671" x="4724400" y="4276725"/>
          <p14:tracePt t="51678" x="4714875" y="4251325"/>
          <p14:tracePt t="51689" x="4652963" y="4152900"/>
          <p14:tracePt t="51689" x="4625975" y="4098925"/>
          <p14:tracePt t="51710" x="4589463" y="4017963"/>
          <p14:tracePt t="51722" x="4500563" y="3768725"/>
          <p14:tracePt t="51741" x="4419600" y="3625850"/>
          <p14:tracePt t="51758" x="4340225" y="3509963"/>
          <p14:tracePt t="51774" x="4251325" y="3384550"/>
          <p14:tracePt t="51791" x="4160838" y="3276600"/>
          <p14:tracePt t="51807" x="4037013" y="3152775"/>
          <p14:tracePt t="51807" x="3990975" y="3125788"/>
          <p14:tracePt t="51824" x="3911600" y="3036888"/>
          <p14:tracePt t="51840" x="3813175" y="2982913"/>
          <p14:tracePt t="51857" x="3751263" y="2946400"/>
          <p14:tracePt t="51874" x="3679825" y="2901950"/>
          <p14:tracePt t="51874" x="3660775" y="2884488"/>
          <p14:tracePt t="51893" x="3616325" y="2857500"/>
          <p14:tracePt t="51905" x="3527425" y="2813050"/>
          <p14:tracePt t="51926" x="3465513" y="2803525"/>
          <p14:tracePt t="51940" x="3384550" y="2776538"/>
          <p14:tracePt t="51958" x="3313113" y="2776538"/>
          <p14:tracePt t="51974" x="3232150" y="2776538"/>
          <p14:tracePt t="51990" x="3170238" y="2776538"/>
          <p14:tracePt t="52007" x="3116263" y="2786063"/>
          <p14:tracePt t="52022" x="3036888" y="2830513"/>
          <p14:tracePt t="52041" x="2990850" y="2884488"/>
          <p14:tracePt t="52057" x="2938463" y="2946400"/>
          <p14:tracePt t="52074" x="2867025" y="3017838"/>
          <p14:tracePt t="52089" x="2813050" y="3098800"/>
          <p14:tracePt t="52089" x="2786063" y="3133725"/>
          <p14:tracePt t="52110" x="2751138" y="3179763"/>
          <p14:tracePt t="52123" x="2679700" y="3295650"/>
          <p14:tracePt t="52143" x="2625725" y="3375025"/>
          <p14:tracePt t="52156" x="2598738" y="3438525"/>
          <p14:tracePt t="52174" x="2581275" y="3500438"/>
          <p14:tracePt t="52190" x="2562225" y="3554413"/>
          <p14:tracePt t="52207" x="2554288" y="3616325"/>
          <p14:tracePt t="52207" x="2536825" y="3633788"/>
          <p14:tracePt t="52225" x="2536825" y="3687763"/>
          <p14:tracePt t="52241" x="2527300" y="3732213"/>
          <p14:tracePt t="52257" x="2517775" y="3776663"/>
          <p14:tracePt t="52275" x="2509838" y="3813175"/>
          <p14:tracePt t="52290" x="2509838" y="3857625"/>
          <p14:tracePt t="52290" x="2509838" y="3875088"/>
          <p14:tracePt t="52310" x="2509838" y="3884613"/>
          <p14:tracePt t="52322" x="2509838" y="3956050"/>
          <p14:tracePt t="52342" x="2509838" y="4000500"/>
          <p14:tracePt t="52358" x="2509838" y="4081463"/>
          <p14:tracePt t="52374" x="2509838" y="4116388"/>
          <p14:tracePt t="52394" x="2509838" y="4125913"/>
          <p14:tracePt t="52406" x="2490788" y="4125913"/>
          <p14:tracePt t="52702" x="2482850" y="4125913"/>
          <p14:tracePt t="52709" x="2473325" y="4125913"/>
          <p14:tracePt t="52723" x="2401888" y="4098925"/>
          <p14:tracePt t="52743" x="2357438" y="4071938"/>
          <p14:tracePt t="52759" x="2286000" y="4037013"/>
          <p14:tracePt t="52776" x="2214563" y="4010025"/>
          <p14:tracePt t="52789" x="2133600" y="3973513"/>
          <p14:tracePt t="52789" x="2089150" y="3946525"/>
          <p14:tracePt t="52810" x="2054225" y="3946525"/>
          <p14:tracePt t="52822" x="1955800" y="3919538"/>
          <p14:tracePt t="52840" x="1911350" y="3919538"/>
          <p14:tracePt t="52858" x="1857375" y="3919538"/>
          <p14:tracePt t="52873" x="1830388" y="3919538"/>
          <p14:tracePt t="52891" x="1795463" y="3919538"/>
          <p14:tracePt t="52907" x="1776413" y="3919538"/>
          <p14:tracePt t="52923" x="1741488" y="3938588"/>
          <p14:tracePt t="52941" x="1724025" y="3946525"/>
          <p14:tracePt t="52958" x="1724025" y="3965575"/>
          <p14:tracePt t="52972" x="1704975" y="3965575"/>
          <p14:tracePt t="52989" x="1697038" y="3973513"/>
          <p14:tracePt t="53006" x="1697038" y="3983038"/>
          <p14:tracePt t="53032" x="1697038" y="3990975"/>
          <p14:tracePt t="53078" x="1714500" y="4000500"/>
          <p14:tracePt t="53502" x="1731963" y="4000500"/>
          <p14:tracePt t="53509" x="1776413" y="4000500"/>
          <p14:tracePt t="53522" x="2009775" y="4044950"/>
          <p14:tracePt t="53541" x="2205038" y="4081463"/>
          <p14:tracePt t="53555" x="2455863" y="4116388"/>
          <p14:tracePt t="53573" x="2625725" y="4133850"/>
          <p14:tracePt t="53589" x="2759075" y="4143375"/>
          <p14:tracePt t="53606" x="2884488" y="4160838"/>
          <p14:tracePt t="53623" x="3054350" y="4187825"/>
          <p14:tracePt t="53643" x="3125788" y="4205288"/>
          <p14:tracePt t="53656" x="3224213" y="4205288"/>
          <p14:tracePt t="53674" x="3286125" y="4214813"/>
          <p14:tracePt t="53689" x="3348038" y="4232275"/>
          <p14:tracePt t="53707" x="3375025" y="4241800"/>
          <p14:tracePt t="53723" x="3384550" y="4241800"/>
          <p14:tracePt t="53738" x="3402013" y="4241800"/>
          <p14:tracePt t="53757" x="3411538" y="4241800"/>
          <p14:tracePt t="53772" x="3411538" y="4224338"/>
          <p14:tracePt t="54201" x="3411538" y="4214813"/>
          <p14:tracePt t="54209" x="3411538" y="4205288"/>
          <p14:tracePt t="54222" x="3429000" y="4179888"/>
          <p14:tracePt t="54242" x="3465513" y="4143375"/>
          <p14:tracePt t="54256" x="3509963" y="4133850"/>
          <p14:tracePt t="54274" x="3571875" y="4108450"/>
          <p14:tracePt t="54289" x="3633788" y="4089400"/>
          <p14:tracePt t="54289" x="3670300" y="4089400"/>
          <p14:tracePt t="54309" x="3714750" y="4089400"/>
          <p14:tracePt t="54321" x="3822700" y="4089400"/>
          <p14:tracePt t="54342" x="3902075" y="4089400"/>
          <p14:tracePt t="54356" x="3965575" y="4089400"/>
          <p14:tracePt t="54373" x="4010025" y="4089400"/>
          <p14:tracePt t="54391" x="4044950" y="4089400"/>
          <p14:tracePt t="54406" x="4081463" y="4089400"/>
          <p14:tracePt t="54406" x="4108450" y="4089400"/>
          <p14:tracePt t="54426" x="4133850" y="4089400"/>
          <p14:tracePt t="54438" x="4197350" y="4089400"/>
          <p14:tracePt t="54458" x="4241800" y="4089400"/>
          <p14:tracePt t="54473" x="4295775" y="4089400"/>
          <p14:tracePt t="54491" x="4340225" y="4089400"/>
          <p14:tracePt t="54506" x="4375150" y="4098925"/>
          <p14:tracePt t="54506" x="4394200" y="4108450"/>
          <p14:tracePt t="54526" x="4419600" y="4108450"/>
          <p14:tracePt t="54538" x="4446588" y="4108450"/>
          <p14:tracePt t="54558" x="4456113" y="4116388"/>
          <p14:tracePt t="54571" x="4465638" y="4116388"/>
          <p14:tracePt t="55125" x="4473575" y="4116388"/>
          <p14:tracePt t="55132" x="4500563" y="4116388"/>
          <p14:tracePt t="55141" x="4545013" y="4116388"/>
          <p14:tracePt t="55157" x="4608513" y="4116388"/>
          <p14:tracePt t="55175" x="4670425" y="4098925"/>
          <p14:tracePt t="55190" x="4732338" y="4089400"/>
          <p14:tracePt t="55190" x="4768850" y="4089400"/>
          <p14:tracePt t="55210" x="4795838" y="4089400"/>
          <p14:tracePt t="55222" x="4840288" y="4089400"/>
          <p14:tracePt t="55222" x="4848225" y="4089400"/>
          <p14:tracePt t="55241" x="4894263" y="4089400"/>
          <p14:tracePt t="55256" x="4929188" y="4089400"/>
          <p14:tracePt t="55275" x="4973638" y="4089400"/>
          <p14:tracePt t="55289" x="5000625" y="4089400"/>
          <p14:tracePt t="55307" x="5037138" y="4089400"/>
          <p14:tracePt t="55323" x="5062538" y="4089400"/>
          <p14:tracePt t="55323" x="5081588" y="4089400"/>
          <p14:tracePt t="55342" x="5108575" y="4089400"/>
          <p14:tracePt t="55358" x="5126038" y="4089400"/>
          <p14:tracePt t="55373" x="5133975" y="4089400"/>
          <p14:tracePt t="55389" x="5153025" y="4089400"/>
          <p14:tracePt t="55903" x="5160963" y="4089400"/>
          <p14:tracePt t="55917" x="5170488" y="4089400"/>
          <p14:tracePt t="55925" x="5180013" y="4089400"/>
          <p14:tracePt t="55940" x="5197475" y="4089400"/>
          <p14:tracePt t="55957" x="5224463" y="4089400"/>
          <p14:tracePt t="55973" x="5241925" y="4089400"/>
          <p14:tracePt t="55990" x="5268913" y="4089400"/>
          <p14:tracePt t="56006" x="5313363" y="4089400"/>
          <p14:tracePt t="56006" x="5330825" y="4089400"/>
          <p14:tracePt t="56026" x="5348288" y="4089400"/>
          <p14:tracePt t="56038" x="5384800" y="4089400"/>
          <p14:tracePt t="56038" x="5402263" y="4089400"/>
          <p14:tracePt t="56057" x="5419725" y="4089400"/>
          <p14:tracePt t="56072" x="5446713" y="4089400"/>
          <p14:tracePt t="56090" x="5456238" y="4089400"/>
          <p14:tracePt t="56643" x="5465763" y="4089400"/>
          <p14:tracePt t="56648" x="5473700" y="4081463"/>
          <p14:tracePt t="56656" x="5483225" y="4081463"/>
          <p14:tracePt t="56672" x="5491163" y="4071938"/>
          <p14:tracePt t="56688" x="5500688" y="4071938"/>
          <p14:tracePt t="56707" x="5518150" y="4071938"/>
          <p14:tracePt t="56722" x="5527675" y="4071938"/>
          <p14:tracePt t="56741" x="5537200" y="4071938"/>
          <p14:tracePt t="56817" x="5545138" y="4071938"/>
          <p14:tracePt t="57273" x="5554663" y="4071938"/>
          <p14:tracePt t="57471" x="5562600" y="4071938"/>
          <p14:tracePt t="57479" x="5572125" y="4071938"/>
          <p14:tracePt t="57488" x="5608638" y="4071938"/>
          <p14:tracePt t="57505" x="5643563" y="4071938"/>
          <p14:tracePt t="57505" x="5661025" y="4071938"/>
          <p14:tracePt t="57525" x="5697538" y="4071938"/>
          <p14:tracePt t="57537" x="5786438" y="4108450"/>
          <p14:tracePt t="57558" x="5867400" y="4152900"/>
          <p14:tracePt t="57573" x="5946775" y="4179888"/>
          <p14:tracePt t="57590" x="6010275" y="4205288"/>
          <p14:tracePt t="57606" x="6062663" y="4214813"/>
          <p14:tracePt t="57622" x="6089650" y="4224338"/>
          <p14:tracePt t="57622" x="6126163" y="4241800"/>
          <p14:tracePt t="57642" x="6143625" y="4251325"/>
          <p14:tracePt t="57663" x="6161088" y="4241800"/>
          <p14:tracePt t="58179" x="6188075" y="4232275"/>
          <p14:tracePt t="58187" x="6205538" y="4224338"/>
          <p14:tracePt t="58194" x="6251575" y="4205288"/>
          <p14:tracePt t="58204" x="6296025" y="4197350"/>
          <p14:tracePt t="58223" x="6340475" y="4197350"/>
          <p14:tracePt t="58239" x="6394450" y="4187825"/>
          <p14:tracePt t="58239" x="6402388" y="4170363"/>
          <p14:tracePt t="58257" x="6446838" y="4170363"/>
          <p14:tracePt t="58273" x="6510338" y="4170363"/>
          <p14:tracePt t="58288" x="6554788" y="4160838"/>
          <p14:tracePt t="58305" x="6616700" y="4160838"/>
          <p14:tracePt t="58322" x="6661150" y="4160838"/>
          <p14:tracePt t="58338" x="6705600" y="4160838"/>
          <p14:tracePt t="58338" x="6724650" y="4160838"/>
          <p14:tracePt t="58357" x="6777038" y="4160838"/>
          <p14:tracePt t="58372" x="6804025" y="4160838"/>
          <p14:tracePt t="58389" x="6840538" y="4160838"/>
          <p14:tracePt t="58408" x="6867525" y="4160838"/>
          <p14:tracePt t="58422" x="6894513" y="4160838"/>
          <p14:tracePt t="58422" x="6911975" y="4160838"/>
          <p14:tracePt t="58442" x="6919913" y="4160838"/>
          <p14:tracePt t="58454" x="6973888" y="4160838"/>
          <p14:tracePt t="58472" x="7010400" y="4160838"/>
          <p14:tracePt t="58488" x="7045325" y="4160838"/>
          <p14:tracePt t="58505" x="7089775" y="4160838"/>
          <p14:tracePt t="58522" x="7134225" y="4160838"/>
          <p14:tracePt t="58522" x="7153275" y="4160838"/>
          <p14:tracePt t="58542" x="7180263" y="4160838"/>
          <p14:tracePt t="58554" x="7215188" y="4160838"/>
          <p14:tracePt t="58573" x="7251700" y="4160838"/>
          <p14:tracePt t="58590" x="7286625" y="4160838"/>
          <p14:tracePt t="58608" x="7304088" y="4160838"/>
          <p14:tracePt t="58621" x="7331075" y="4160838"/>
          <p14:tracePt t="58621" x="7348538" y="4160838"/>
          <p14:tracePt t="58641" x="7358063" y="4160838"/>
          <p14:tracePt t="58654" x="7385050" y="4170363"/>
          <p14:tracePt t="58672" x="7394575" y="4170363"/>
          <p14:tracePt t="58689" x="7402513" y="4170363"/>
          <p14:tracePt t="58710" x="7419975" y="4170363"/>
          <p14:tracePt t="58725" x="7429500" y="4170363"/>
          <p14:tracePt t="59179" x="7446963" y="4170363"/>
          <p14:tracePt t="59187" x="7473950" y="4160838"/>
          <p14:tracePt t="59194" x="7483475" y="4160838"/>
          <p14:tracePt t="59204" x="7527925" y="4143375"/>
          <p14:tracePt t="59224" x="7562850" y="4143375"/>
          <p14:tracePt t="59238" x="7581900" y="4133850"/>
          <p14:tracePt t="59238" x="7589838" y="4133850"/>
          <p14:tracePt t="59257" x="7626350" y="4133850"/>
          <p14:tracePt t="59272" x="7643813" y="4133850"/>
          <p14:tracePt t="59289" x="7661275" y="4133850"/>
          <p14:tracePt t="59305" x="7680325" y="4133850"/>
          <p14:tracePt t="59321" x="7705725" y="4133850"/>
          <p14:tracePt t="59338" x="7715250" y="4133850"/>
          <p14:tracePt t="59354" x="7732713" y="4133850"/>
          <p14:tracePt t="59372" x="7751763" y="4133850"/>
          <p14:tracePt t="59388" x="7769225" y="4133850"/>
          <p14:tracePt t="59404" x="7777163" y="4133850"/>
          <p14:tracePt t="59421" x="7804150" y="4133850"/>
          <p14:tracePt t="59441" x="7813675" y="4133850"/>
          <p14:tracePt t="59453" x="7858125" y="4133850"/>
          <p14:tracePt t="59473" x="7875588" y="4133850"/>
          <p14:tracePt t="59488" x="7885113" y="4133850"/>
          <p14:tracePt t="59504" x="7912100" y="4133850"/>
          <p14:tracePt t="59522" x="7920038" y="4133850"/>
          <p14:tracePt t="59537" x="7929563" y="4133850"/>
          <p14:tracePt t="59556" x="7939088" y="4133850"/>
          <p14:tracePt t="59587" x="7947025" y="4133850"/>
          <p14:tracePt t="60196" x="7956550" y="4133850"/>
          <p14:tracePt t="60233" x="7966075" y="4133850"/>
          <p14:tracePt t="60241" x="7966075" y="4152900"/>
          <p14:tracePt t="60254" x="7983538" y="4160838"/>
          <p14:tracePt t="60273" x="7983538" y="4170363"/>
          <p14:tracePt t="60326" x="7983538" y="4179888"/>
          <p14:tracePt t="60341" x="7991475" y="4187825"/>
          <p14:tracePt t="60356" x="7991475" y="4197350"/>
          <p14:tracePt t="60379" x="7991475" y="4205288"/>
          <p14:tracePt t="60402" x="7991475" y="4224338"/>
          <p14:tracePt t="60449" x="7966075" y="4224338"/>
          <p14:tracePt t="60841" x="7956550" y="4224338"/>
          <p14:tracePt t="60849" x="7912100" y="4232275"/>
          <p14:tracePt t="60856" x="7813675" y="4241800"/>
          <p14:tracePt t="60872" x="7616825" y="4259263"/>
          <p14:tracePt t="60890" x="7331075" y="4295775"/>
          <p14:tracePt t="60905" x="6965950" y="4340225"/>
          <p14:tracePt t="60921" x="6608763" y="4375150"/>
          <p14:tracePt t="60937" x="6313488" y="4394200"/>
          <p14:tracePt t="60954" x="6072188" y="4411663"/>
          <p14:tracePt t="60970" x="5902325" y="4429125"/>
          <p14:tracePt t="60970" x="5822950" y="4446588"/>
          <p14:tracePt t="60987" x="5715000" y="4446588"/>
          <p14:tracePt t="61003" x="5653088" y="4446588"/>
          <p14:tracePt t="61020" x="5608638" y="4446588"/>
          <p14:tracePt t="61037" x="5599113" y="4446588"/>
          <p14:tracePt t="61053" x="5581650" y="4446588"/>
          <p14:tracePt t="61302" x="5554663" y="4446588"/>
          <p14:tracePt t="61310" x="5518150" y="4438650"/>
          <p14:tracePt t="61320" x="5402263" y="4411663"/>
          <p14:tracePt t="61339" x="5251450" y="4384675"/>
          <p14:tracePt t="61354" x="5054600" y="4348163"/>
          <p14:tracePt t="61354" x="4946650" y="4313238"/>
          <p14:tracePt t="61375" x="4795838" y="4286250"/>
          <p14:tracePt t="61388" x="4633913" y="4251325"/>
          <p14:tracePt t="61405" x="4500563" y="4224338"/>
          <p14:tracePt t="61422" x="4375150" y="4205288"/>
          <p14:tracePt t="61437" x="4251325" y="4205288"/>
          <p14:tracePt t="61455" x="4143375" y="4205288"/>
          <p14:tracePt t="61455" x="4108450" y="4205288"/>
          <p14:tracePt t="61472" x="4017963" y="4205288"/>
          <p14:tracePt t="61490" x="3965575" y="4205288"/>
          <p14:tracePt t="61504" x="3919538" y="4205288"/>
          <p14:tracePt t="61522" x="3911600" y="4205288"/>
          <p14:tracePt t="61774" x="3894138" y="4205288"/>
          <p14:tracePt t="61779" x="3867150" y="4205288"/>
          <p14:tracePt t="61789" x="3795713" y="4205288"/>
          <p14:tracePt t="61807" x="3687763" y="4205288"/>
          <p14:tracePt t="61821" x="3536950" y="4205288"/>
          <p14:tracePt t="61838" x="3438525" y="4205288"/>
          <p14:tracePt t="61854" x="3340100" y="4205288"/>
          <p14:tracePt t="61871" x="3214688" y="4205288"/>
          <p14:tracePt t="61889" x="3116263" y="4214813"/>
          <p14:tracePt t="61905" x="3054350" y="4224338"/>
          <p14:tracePt t="61921" x="2990850" y="4251325"/>
          <p14:tracePt t="61937" x="2928938" y="4268788"/>
          <p14:tracePt t="61937" x="2911475" y="4276725"/>
          <p14:tracePt t="61958" x="2884488" y="4286250"/>
          <p14:tracePt t="61970" x="2822575" y="4322763"/>
          <p14:tracePt t="61991" x="2803525" y="4330700"/>
          <p14:tracePt t="62004" x="2795588" y="4340225"/>
          <p14:tracePt t="62021" x="2786063" y="4340225"/>
          <p14:tracePt t="62287" x="2776538" y="4340225"/>
          <p14:tracePt t="62295" x="2768600" y="4340225"/>
          <p14:tracePt t="62304" x="2741613" y="4340225"/>
          <p14:tracePt t="62321" x="2724150" y="4340225"/>
          <p14:tracePt t="62337" x="2687638" y="4340225"/>
          <p14:tracePt t="62354" x="2652713" y="4340225"/>
          <p14:tracePt t="62371" x="2608263" y="4348163"/>
          <p14:tracePt t="62389" x="2571750" y="4375150"/>
          <p14:tracePt t="62404" x="2554288" y="4394200"/>
          <p14:tracePt t="62422" x="2527300" y="4429125"/>
          <p14:tracePt t="62437" x="2517775" y="4465638"/>
          <p14:tracePt t="62456" x="2509838" y="4491038"/>
          <p14:tracePt t="62471" x="2490788" y="4537075"/>
          <p14:tracePt t="62488" x="2490788" y="4562475"/>
          <p14:tracePt t="62504" x="2490788" y="4589463"/>
          <p14:tracePt t="62521" x="2490788" y="4608513"/>
          <p14:tracePt t="62537" x="2490788" y="4643438"/>
          <p14:tracePt t="62554" x="2490788" y="4660900"/>
          <p14:tracePt t="62571" x="2536825" y="4714875"/>
          <p14:tracePt t="62588" x="2571750" y="4751388"/>
          <p14:tracePt t="62604" x="2608263" y="4786313"/>
          <p14:tracePt t="62621" x="2625725" y="4803775"/>
          <p14:tracePt t="62638" x="2643188" y="4822825"/>
          <p14:tracePt t="62655" x="2679700" y="4848225"/>
          <p14:tracePt t="62673" x="2687638" y="4857750"/>
          <p14:tracePt t="62687" x="2697163" y="4857750"/>
          <p14:tracePt t="63150" x="2705100" y="4857750"/>
          <p14:tracePt t="63157" x="2714625" y="4857750"/>
          <p14:tracePt t="63170" x="2786063" y="4840288"/>
          <p14:tracePt t="63189" x="2830513" y="4840288"/>
          <p14:tracePt t="63204" x="2919413" y="4830763"/>
          <p14:tracePt t="63222" x="3027363" y="4813300"/>
          <p14:tracePt t="63237" x="3133725" y="4803775"/>
          <p14:tracePt t="63255" x="3232150" y="4786313"/>
          <p14:tracePt t="63270" x="3357563" y="4776788"/>
          <p14:tracePt t="63290" x="3438525" y="4776788"/>
          <p14:tracePt t="63305" x="3517900" y="4759325"/>
          <p14:tracePt t="63321" x="3589338" y="4759325"/>
          <p14:tracePt t="63337" x="3643313" y="4751388"/>
          <p14:tracePt t="63354" x="3697288" y="4732338"/>
          <p14:tracePt t="63371" x="3741738" y="4724400"/>
          <p14:tracePt t="63388" x="3751263" y="4724400"/>
          <p14:tracePt t="63404" x="3768725" y="4724400"/>
          <p14:tracePt t="63420" x="3768725" y="4714875"/>
          <p14:tracePt t="63721" x="3768725" y="4697413"/>
          <p14:tracePt t="63726" x="3768725" y="4679950"/>
          <p14:tracePt t="63737" x="3751263" y="4633913"/>
          <p14:tracePt t="63754" x="3741738" y="4598988"/>
          <p14:tracePt t="63770" x="3724275" y="4562475"/>
          <p14:tracePt t="63788" x="3697288" y="4527550"/>
          <p14:tracePt t="63804" x="3679825" y="4500563"/>
          <p14:tracePt t="63821" x="3660775" y="4473575"/>
          <p14:tracePt t="63837" x="3625850" y="4446588"/>
          <p14:tracePt t="63855" x="3608388" y="4419600"/>
          <p14:tracePt t="63870" x="3581400" y="4402138"/>
          <p14:tracePt t="63870" x="3562350" y="4402138"/>
          <p14:tracePt t="63890" x="3544888" y="4394200"/>
          <p14:tracePt t="63906" x="3517900" y="4384675"/>
          <p14:tracePt t="63921" x="3509963" y="4375150"/>
          <p14:tracePt t="63938" x="3473450" y="4357688"/>
          <p14:tracePt t="63954" x="3446463" y="4348163"/>
          <p14:tracePt t="63954" x="3438525" y="4348163"/>
          <p14:tracePt t="63973" x="3429000" y="4348163"/>
          <p14:tracePt t="63973" x="3402013" y="4340225"/>
          <p14:tracePt t="63987" x="3384550" y="4340225"/>
          <p14:tracePt t="64005" x="3357563" y="4340225"/>
          <p14:tracePt t="64020" x="3330575" y="4340225"/>
          <p14:tracePt t="64038" x="3313113" y="4340225"/>
          <p14:tracePt t="64053" x="3286125" y="4340225"/>
          <p14:tracePt t="64053" x="3268663" y="4330700"/>
          <p14:tracePt t="64074" x="3259138" y="4330700"/>
          <p14:tracePt t="64085" x="3224213" y="4330700"/>
          <p14:tracePt t="64105" x="3205163" y="4330700"/>
          <p14:tracePt t="64121" x="3187700" y="4330700"/>
          <p14:tracePt t="64138" x="3179763" y="4330700"/>
          <p14:tracePt t="64153" x="3152775" y="4330700"/>
          <p14:tracePt t="64170" x="3133725" y="4330700"/>
          <p14:tracePt t="64170" x="3125788" y="4330700"/>
          <p14:tracePt t="64190" x="3108325" y="4330700"/>
          <p14:tracePt t="64204" x="3071813" y="4330700"/>
          <p14:tracePt t="64221" x="3044825" y="4330700"/>
          <p14:tracePt t="64237" x="3009900" y="4330700"/>
          <p14:tracePt t="64255" x="2973388" y="4330700"/>
          <p14:tracePt t="64270" x="2955925" y="4330700"/>
          <p14:tracePt t="64270" x="2938463" y="4330700"/>
          <p14:tracePt t="64290" x="2901950" y="4330700"/>
          <p14:tracePt t="64305" x="2867025" y="4340225"/>
          <p14:tracePt t="64323" x="2840038" y="4340225"/>
          <p14:tracePt t="64337" x="2822575" y="4348163"/>
          <p14:tracePt t="64354" x="2795588" y="4357688"/>
          <p14:tracePt t="64370" x="2786063" y="4357688"/>
          <p14:tracePt t="64386" x="2776538" y="4367213"/>
          <p14:tracePt t="64405" x="2768600" y="4367213"/>
          <p14:tracePt t="64426" x="2776538" y="4367213"/>
          <p14:tracePt t="64541" x="2803525" y="4367213"/>
          <p14:tracePt t="64550" x="2822575" y="4367213"/>
          <p14:tracePt t="64557" x="2857500" y="4367213"/>
          <p14:tracePt t="64570" x="2919413" y="4367213"/>
          <p14:tracePt t="64570" x="2965450" y="4367213"/>
          <p14:tracePt t="64588" x="3017838" y="4367213"/>
          <p14:tracePt t="64604" x="3081338" y="4367213"/>
          <p14:tracePt t="64620" x="3125788" y="4367213"/>
          <p14:tracePt t="64637" x="3187700" y="4367213"/>
          <p14:tracePt t="64653" x="3232150" y="4367213"/>
          <p14:tracePt t="64670" x="3268663" y="4367213"/>
          <p14:tracePt t="64670" x="3295650" y="4367213"/>
          <p14:tracePt t="64690" x="3322638" y="4367213"/>
          <p14:tracePt t="64704" x="3357563" y="4367213"/>
          <p14:tracePt t="64722" x="3384550" y="4384675"/>
          <p14:tracePt t="64736" x="3411538" y="4384675"/>
          <p14:tracePt t="64753" x="3419475" y="4394200"/>
          <p14:tracePt t="64770" x="3438525" y="4402138"/>
          <p14:tracePt t="64770" x="3455988" y="4411663"/>
          <p14:tracePt t="64788" x="3473450" y="4411663"/>
          <p14:tracePt t="64805" x="3482975" y="4419600"/>
          <p14:tracePt t="64820" x="3490913" y="4429125"/>
          <p14:tracePt t="64837" x="3500438" y="4438650"/>
          <p14:tracePt t="64853" x="3527425" y="4446588"/>
          <p14:tracePt t="64870" x="3536950" y="4465638"/>
          <p14:tracePt t="64886" x="3554413" y="4483100"/>
          <p14:tracePt t="64906" x="3562350" y="4491038"/>
          <p14:tracePt t="64921" x="3571875" y="4500563"/>
          <p14:tracePt t="64939" x="3581400" y="4510088"/>
          <p14:tracePt t="64953" x="3581400" y="4518025"/>
          <p14:tracePt t="65111" x="3589338" y="4537075"/>
          <p14:tracePt t="65127" x="3608388" y="4545013"/>
          <p14:tracePt t="65142" x="3616325" y="4562475"/>
          <p14:tracePt t="65150" x="3643313" y="4581525"/>
          <p14:tracePt t="65157" x="3652838" y="4589463"/>
          <p14:tracePt t="65169" x="3679825" y="4608513"/>
          <p14:tracePt t="65169" x="3705225" y="4616450"/>
          <p14:tracePt t="65189" x="3741738" y="4652963"/>
          <p14:tracePt t="65204" x="3786188" y="4679950"/>
          <p14:tracePt t="65221" x="3822700" y="4714875"/>
          <p14:tracePt t="65237" x="3848100" y="4732338"/>
          <p14:tracePt t="65254" x="3902075" y="4759325"/>
          <p14:tracePt t="65270" x="3938588" y="4776788"/>
          <p14:tracePt t="65270" x="3956050" y="4776788"/>
          <p14:tracePt t="65289" x="4010025" y="4803775"/>
          <p14:tracePt t="65304" x="4037013" y="4822825"/>
          <p14:tracePt t="65321" x="4071938" y="4840288"/>
          <p14:tracePt t="65337" x="4089400" y="4848225"/>
          <p14:tracePt t="65355" x="4098925" y="4848225"/>
          <p14:tracePt t="65888" x="4108450" y="4848225"/>
          <p14:tracePt t="65896" x="4125913" y="4848225"/>
          <p14:tracePt t="65904" x="4170363" y="4830763"/>
          <p14:tracePt t="65920" x="4214813" y="4822825"/>
          <p14:tracePt t="65937" x="4276725" y="4795838"/>
          <p14:tracePt t="65953" x="4375150" y="4776788"/>
          <p14:tracePt t="65953" x="4429125" y="4768850"/>
          <p14:tracePt t="65973" x="4483100" y="4751388"/>
          <p14:tracePt t="65985" x="4679950" y="4751388"/>
          <p14:tracePt t="66006" x="4803775" y="4751388"/>
          <p14:tracePt t="66020" x="4929188" y="4751388"/>
          <p14:tracePt t="66036" x="5037138" y="4751388"/>
          <p14:tracePt t="66053" x="5160963" y="4751388"/>
          <p14:tracePt t="66070" x="5251450" y="4759325"/>
          <p14:tracePt t="66087" x="5330825" y="4768850"/>
          <p14:tracePt t="66087" x="5367338" y="4768850"/>
          <p14:tracePt t="66103" x="5429250" y="4795838"/>
          <p14:tracePt t="66120" x="5465763" y="4795838"/>
          <p14:tracePt t="66136" x="5500688" y="4803775"/>
          <p14:tracePt t="66153" x="5510213" y="4803775"/>
          <p14:tracePt t="66650" x="5518150" y="4795838"/>
          <p14:tracePt t="66657" x="5545138" y="4776788"/>
          <p14:tracePt t="66669" x="5608638" y="4724400"/>
          <p14:tracePt t="66669" x="5653088" y="4714875"/>
          <p14:tracePt t="66689" x="5670550" y="4705350"/>
          <p14:tracePt t="66702" x="5776913" y="4652963"/>
          <p14:tracePt t="66721" x="5894388" y="4608513"/>
          <p14:tracePt t="66736" x="6000750" y="4581525"/>
          <p14:tracePt t="66754" x="6108700" y="4562475"/>
          <p14:tracePt t="66770" x="6215063" y="4554538"/>
          <p14:tracePt t="66770" x="6269038" y="4554538"/>
          <p14:tracePt t="66790" x="6367463" y="4554538"/>
          <p14:tracePt t="66805" x="6456363" y="4554538"/>
          <p14:tracePt t="66822" x="6527800" y="4554538"/>
          <p14:tracePt t="66837" x="6608763" y="4554538"/>
          <p14:tracePt t="66854" x="6680200" y="4554538"/>
          <p14:tracePt t="66870" x="6732588" y="4554538"/>
          <p14:tracePt t="66886" x="6759575" y="4554538"/>
          <p14:tracePt t="66886" x="6769100" y="4554538"/>
          <p14:tracePt t="66904" x="6786563" y="4554538"/>
          <p14:tracePt t="72219" x="6796088" y="4554538"/>
          <p14:tracePt t="72713" x="6813550" y="4554538"/>
          <p14:tracePt t="72722" x="6840538" y="4562475"/>
          <p14:tracePt t="72722" x="6867525" y="4581525"/>
          <p14:tracePt t="72737" x="6956425" y="4589463"/>
          <p14:tracePt t="72753" x="7045325" y="4616450"/>
          <p14:tracePt t="72769" x="7126288" y="4643438"/>
          <p14:tracePt t="72786" x="7188200" y="4670425"/>
          <p14:tracePt t="72802" x="7269163" y="4697413"/>
          <p14:tracePt t="72818" x="7323138" y="4724400"/>
          <p14:tracePt t="72818" x="7358063" y="4732338"/>
          <p14:tracePt t="72836" x="7419975" y="4759325"/>
          <p14:tracePt t="72850" x="7473950" y="4768850"/>
          <p14:tracePt t="72868" x="7500938" y="4776788"/>
          <p14:tracePt t="72885" x="7537450" y="4776788"/>
          <p14:tracePt t="72901" x="7545388" y="4776788"/>
          <p14:tracePt t="72917" x="7562850" y="4776788"/>
          <p14:tracePt t="73252" x="7572375" y="4776788"/>
          <p14:tracePt t="73259" x="7599363" y="4768850"/>
          <p14:tracePt t="73267" x="7643813" y="4759325"/>
          <p14:tracePt t="73287" x="7705725" y="4732338"/>
          <p14:tracePt t="73301" x="7769225" y="4732338"/>
          <p14:tracePt t="73301" x="7786688" y="4732338"/>
          <p14:tracePt t="73321" x="7840663" y="4732338"/>
          <p14:tracePt t="73333" x="7956550" y="4732338"/>
          <p14:tracePt t="73353" x="8018463" y="4732338"/>
          <p14:tracePt t="73368" x="8062913" y="4732338"/>
          <p14:tracePt t="73386" x="8099425" y="4732338"/>
          <p14:tracePt t="73402" x="8126413" y="4732338"/>
          <p14:tracePt t="73402" x="8143875" y="4732338"/>
          <p14:tracePt t="73421" x="8153400" y="4732338"/>
          <p14:tracePt t="73443" x="8153400" y="4724400"/>
          <p14:tracePt t="73729" x="8134350" y="4714875"/>
          <p14:tracePt t="73735" x="8116888" y="4687888"/>
          <p14:tracePt t="73752" x="8081963" y="4660900"/>
          <p14:tracePt t="73768" x="8027988" y="4589463"/>
          <p14:tracePt t="73786" x="7966075" y="4527550"/>
          <p14:tracePt t="73801" x="7894638" y="4456113"/>
          <p14:tracePt t="73801" x="7858125" y="4429125"/>
          <p14:tracePt t="73821" x="7813675" y="4402138"/>
          <p14:tracePt t="73833" x="7680325" y="4348163"/>
          <p14:tracePt t="73854" x="7589838" y="4340225"/>
          <p14:tracePt t="73868" x="7510463" y="4322763"/>
          <p14:tracePt t="73885" x="7466013" y="4322763"/>
          <p14:tracePt t="73901" x="7439025" y="4313238"/>
          <p14:tracePt t="73918" x="7412038" y="4313238"/>
          <p14:tracePt t="73934" x="7402513" y="4313238"/>
          <p14:tracePt t="73950" x="7394575" y="4313238"/>
          <p14:tracePt t="74182" x="7375525" y="4313238"/>
          <p14:tracePt t="74190" x="7348538" y="4313238"/>
          <p14:tracePt t="74200" x="7269163" y="4303713"/>
          <p14:tracePt t="74218" x="7180263" y="4303713"/>
          <p14:tracePt t="74218" x="7126288" y="4286250"/>
          <p14:tracePt t="74237" x="7072313" y="4286250"/>
          <p14:tracePt t="74250" x="6894513" y="4286250"/>
          <p14:tracePt t="74270" x="6769100" y="4286250"/>
          <p14:tracePt t="74283" x="6643688" y="4286250"/>
          <p14:tracePt t="74303" x="6537325" y="4286250"/>
          <p14:tracePt t="74318" x="6446838" y="4286250"/>
          <p14:tracePt t="74334" x="6330950" y="4295775"/>
          <p14:tracePt t="74352" x="6269038" y="4322763"/>
          <p14:tracePt t="74368" x="6232525" y="4330700"/>
          <p14:tracePt t="74384" x="6188075" y="4340225"/>
          <p14:tracePt t="74401" x="6153150" y="4348163"/>
          <p14:tracePt t="74418" x="6134100" y="4357688"/>
          <p14:tracePt t="74434" x="6099175" y="4367213"/>
          <p14:tracePt t="74454" x="6099175" y="4384675"/>
          <p14:tracePt t="74466" x="6089650" y="4384675"/>
          <p14:tracePt t="74486" x="6081713" y="4384675"/>
          <p14:tracePt t="74500" x="6072188" y="4384675"/>
          <p14:tracePt t="74517" x="6072188" y="4394200"/>
          <p14:tracePt t="74551" x="6062663" y="4394200"/>
          <p14:tracePt t="74567" x="6062663" y="4402138"/>
          <p14:tracePt t="74582" x="6054725" y="4402138"/>
          <p14:tracePt t="74598" x="6054725" y="4411663"/>
          <p14:tracePt t="74605" x="6037263" y="4411663"/>
          <p14:tracePt t="74620" x="6037263" y="4419600"/>
          <p14:tracePt t="74634" x="6027738" y="4438650"/>
          <p14:tracePt t="74652" x="6018213" y="4456113"/>
          <p14:tracePt t="74667" x="6010275" y="4465638"/>
          <p14:tracePt t="74685" x="6000750" y="4473575"/>
          <p14:tracePt t="74700" x="5983288" y="4491038"/>
          <p14:tracePt t="74717" x="5965825" y="4500563"/>
          <p14:tracePt t="74734" x="5946775" y="4537075"/>
          <p14:tracePt t="74752" x="5929313" y="4562475"/>
          <p14:tracePt t="74769" x="5919788" y="4589463"/>
          <p14:tracePt t="74784" x="5894388" y="4616450"/>
          <p14:tracePt t="74802" x="5884863" y="4652963"/>
          <p14:tracePt t="74818" x="5875338" y="4687888"/>
          <p14:tracePt t="74818" x="5875338" y="4705350"/>
          <p14:tracePt t="74838" x="5857875" y="4714875"/>
          <p14:tracePt t="74850" x="5848350" y="4759325"/>
          <p14:tracePt t="74870" x="5840413" y="4795838"/>
          <p14:tracePt t="74885" x="5840413" y="4803775"/>
          <p14:tracePt t="74902" x="5830888" y="4822825"/>
          <p14:tracePt t="74917" x="5830888" y="4830763"/>
          <p14:tracePt t="74934" x="5822950" y="4848225"/>
          <p14:tracePt t="74953" x="5822950" y="4867275"/>
          <p14:tracePt t="74967" x="5822950" y="4875213"/>
          <p14:tracePt t="74983" x="5813425" y="4884738"/>
          <p14:tracePt t="75001" x="5813425" y="4894263"/>
          <p14:tracePt t="75016" x="5813425" y="4902200"/>
          <p14:tracePt t="75034" x="5803900" y="4902200"/>
          <p14:tracePt t="75034" x="5803900" y="4911725"/>
          <p14:tracePt t="75053" x="5803900" y="4919663"/>
          <p14:tracePt t="75074" x="5803900" y="4929188"/>
          <p14:tracePt t="75098" x="5795963" y="4929188"/>
          <p14:tracePt t="75436" x="5759450" y="4929188"/>
          <p14:tracePt t="75444" x="5715000" y="4929188"/>
          <p14:tracePt t="75453" x="5608638" y="4929188"/>
          <p14:tracePt t="75468" x="5465763" y="4929188"/>
          <p14:tracePt t="75485" x="5197475" y="4929188"/>
          <p14:tracePt t="75501" x="4956175" y="4929188"/>
          <p14:tracePt t="75517" x="4714875" y="4929188"/>
          <p14:tracePt t="75532" x="4473575" y="4938713"/>
          <p14:tracePt t="75532" x="4375150" y="4973638"/>
          <p14:tracePt t="75552" x="4268788" y="4991100"/>
          <p14:tracePt t="75552" x="4197350" y="5010150"/>
          <p14:tracePt t="75567" x="4037013" y="5037138"/>
          <p14:tracePt t="75584" x="3884613" y="5062538"/>
          <p14:tracePt t="75601" x="3776663" y="5089525"/>
          <p14:tracePt t="75618" x="3714750" y="5108575"/>
          <p14:tracePt t="75634" x="3679825" y="5126038"/>
          <p14:tracePt t="75634" x="3670300" y="5126038"/>
          <p14:tracePt t="75652" x="3660775" y="5126038"/>
          <p14:tracePt t="75667" x="3652838" y="5126038"/>
          <p14:tracePt t="75852" x="3633788" y="5126038"/>
          <p14:tracePt t="75861" x="3625850" y="5126038"/>
          <p14:tracePt t="75866" x="3581400" y="5126038"/>
          <p14:tracePt t="75884" x="3509963" y="5126038"/>
          <p14:tracePt t="75901" x="3402013" y="5126038"/>
          <p14:tracePt t="75917" x="3276600" y="5126038"/>
          <p14:tracePt t="75934" x="3133725" y="5126038"/>
          <p14:tracePt t="75934" x="3036888" y="5126038"/>
          <p14:tracePt t="75954" x="2867025" y="5126038"/>
          <p14:tracePt t="75968" x="2732088" y="5126038"/>
          <p14:tracePt t="75985" x="2625725" y="5126038"/>
          <p14:tracePt t="76001" x="2554288" y="5126038"/>
          <p14:tracePt t="76018" x="2490788" y="5143500"/>
          <p14:tracePt t="76034" x="2428875" y="5143500"/>
          <p14:tracePt t="76034" x="2393950" y="5153025"/>
          <p14:tracePt t="76053" x="2312988" y="5153025"/>
          <p14:tracePt t="76068" x="2232025" y="5180013"/>
          <p14:tracePt t="76085" x="2160588" y="5180013"/>
          <p14:tracePt t="76100" x="2081213" y="5197475"/>
          <p14:tracePt t="76118" x="2017713" y="5205413"/>
          <p14:tracePt t="76133" x="1955800" y="5214938"/>
          <p14:tracePt t="76133" x="1938338" y="5214938"/>
          <p14:tracePt t="76153" x="1911350" y="5232400"/>
          <p14:tracePt t="76169" x="1884363" y="5232400"/>
          <p14:tracePt t="76184" x="1857375" y="5241925"/>
          <p14:tracePt t="76200" x="1847850" y="5251450"/>
          <p14:tracePt t="76217" x="1839913" y="5259388"/>
          <p14:tracePt t="76234" x="1839913" y="5268913"/>
          <p14:tracePt t="76250" x="1830388" y="5268913"/>
          <p14:tracePt t="76266" x="1830388" y="5276850"/>
          <p14:tracePt t="76291" x="1830388" y="5286375"/>
          <p14:tracePt t="76344" x="1830388" y="5303838"/>
          <p14:tracePt t="76375" x="1830388" y="5313363"/>
          <p14:tracePt t="76390" x="1857375" y="5322888"/>
          <p14:tracePt t="76398" x="1874838" y="5330825"/>
          <p14:tracePt t="76405" x="1919288" y="5348288"/>
          <p14:tracePt t="76416" x="2000250" y="5375275"/>
          <p14:tracePt t="76434" x="2071688" y="5402263"/>
          <p14:tracePt t="76450" x="2179638" y="5419725"/>
          <p14:tracePt t="76468" x="2241550" y="5419725"/>
          <p14:tracePt t="76485" x="2303463" y="5438775"/>
          <p14:tracePt t="76500" x="2366963" y="5446713"/>
          <p14:tracePt t="76518" x="2411413" y="5465763"/>
          <p14:tracePt t="76534" x="2455863" y="5473700"/>
          <p14:tracePt t="76534" x="2482850" y="5473700"/>
          <p14:tracePt t="76554" x="2527300" y="5483225"/>
          <p14:tracePt t="76567" x="2571750" y="5500688"/>
          <p14:tracePt t="76586" x="2608263" y="5510213"/>
          <p14:tracePt t="76600" x="2616200" y="5518150"/>
          <p14:tracePt t="76616" x="2633663" y="5527675"/>
          <p14:tracePt t="76632" x="2643188" y="5527675"/>
          <p14:tracePt t="76651" x="2660650" y="5527675"/>
          <p14:tracePt t="76675" x="2670175" y="5537200"/>
          <p14:tracePt t="76708" x="2679700" y="5537200"/>
          <p14:tracePt t="76739" x="2687638" y="5545138"/>
          <p14:tracePt t="76775" x="2697163" y="5545138"/>
          <p14:tracePt t="77267" x="2705100" y="5537200"/>
          <p14:tracePt t="77275" x="2714625" y="5527675"/>
          <p14:tracePt t="77284" x="2741613" y="5510213"/>
          <p14:tracePt t="77303" x="2786063" y="5473700"/>
          <p14:tracePt t="77317" x="2847975" y="5429250"/>
          <p14:tracePt t="77334" x="2911475" y="5394325"/>
          <p14:tracePt t="77350" x="3036888" y="5357813"/>
          <p14:tracePt t="77368" x="3098800" y="5330825"/>
          <p14:tracePt t="77384" x="3143250" y="5330825"/>
          <p14:tracePt t="77402" x="3170238" y="5322888"/>
          <p14:tracePt t="77417" x="3205163" y="5322888"/>
          <p14:tracePt t="77434" x="3241675" y="5322888"/>
          <p14:tracePt t="77450" x="3268663" y="5313363"/>
          <p14:tracePt t="77468" x="3295650" y="5313363"/>
          <p14:tracePt t="77485" x="3322638" y="5313363"/>
          <p14:tracePt t="77500" x="3330575" y="5313363"/>
          <p14:tracePt t="77516" x="3340100" y="5313363"/>
          <p14:tracePt t="77533" x="3348038" y="5313363"/>
          <p14:tracePt t="77550" x="3357563" y="5313363"/>
          <p14:tracePt t="78331" x="3367088" y="5313363"/>
          <p14:tracePt t="78490" x="3384550" y="5313363"/>
          <p14:tracePt t="78506" x="3394075" y="5313363"/>
          <p14:tracePt t="78521" x="3402013" y="5313363"/>
          <p14:tracePt t="78529" x="3411538" y="5313363"/>
          <p14:tracePt t="78536" x="3429000" y="5322888"/>
          <p14:tracePt t="78550" x="3465513" y="5330825"/>
          <p14:tracePt t="78550" x="3490913" y="5348288"/>
          <p14:tracePt t="78568" x="3571875" y="5402263"/>
          <p14:tracePt t="78584" x="3633788" y="5419725"/>
          <p14:tracePt t="78600" x="3697288" y="5446713"/>
          <p14:tracePt t="78616" x="3751263" y="5473700"/>
          <p14:tracePt t="78632" x="3795713" y="5483225"/>
          <p14:tracePt t="78649" x="3830638" y="5510213"/>
          <p14:tracePt t="78665" x="3857625" y="5518150"/>
          <p14:tracePt t="78665" x="3867150" y="5527675"/>
          <p14:tracePt t="78683" x="3884613" y="5527675"/>
          <p14:tracePt t="78699" x="3902075" y="5537200"/>
          <p14:tracePt t="78717" x="3902075" y="5545138"/>
          <p14:tracePt t="78732" x="3911600" y="5545138"/>
          <p14:tracePt t="79652" x="3919538" y="5545138"/>
          <p14:tracePt t="79868" x="3929063" y="5545138"/>
          <p14:tracePt t="79878" x="3938588" y="5537200"/>
          <p14:tracePt t="79883" x="3973513" y="5527675"/>
          <p14:tracePt t="79899" x="3990975" y="5518150"/>
          <p14:tracePt t="79916" x="4027488" y="5518150"/>
          <p14:tracePt t="79933" x="4044950" y="5510213"/>
          <p14:tracePt t="79949" x="4062413" y="5510213"/>
          <p14:tracePt t="79967" x="4089400" y="5510213"/>
          <p14:tracePt t="79984" x="4089400" y="5500688"/>
          <p14:tracePt t="80001" x="4098925" y="5500688"/>
          <p14:tracePt t="80015" x="4108450" y="5500688"/>
          <p14:tracePt t="80038" x="4116388" y="5500688"/>
          <p14:tracePt t="80160" x="4125913" y="5500688"/>
          <p14:tracePt t="80191" x="4133850" y="5483225"/>
          <p14:tracePt t="80214" x="4152900" y="5483225"/>
          <p14:tracePt t="80222" x="4160838" y="5483225"/>
          <p14:tracePt t="80237" x="4170363" y="5473700"/>
          <p14:tracePt t="80248" x="4187825" y="5473700"/>
          <p14:tracePt t="80266" x="4214813" y="5465763"/>
          <p14:tracePt t="80285" x="4251325" y="5465763"/>
          <p14:tracePt t="80299" x="4295775" y="5465763"/>
          <p14:tracePt t="80318" x="4330700" y="5456238"/>
          <p14:tracePt t="80333" x="4394200" y="5446713"/>
          <p14:tracePt t="80350" x="4419600" y="5446713"/>
          <p14:tracePt t="80366" x="4473575" y="5446713"/>
          <p14:tracePt t="80384" x="4500563" y="5446713"/>
          <p14:tracePt t="80400" x="4518025" y="5446713"/>
          <p14:tracePt t="80417" x="4527550" y="5446713"/>
          <p14:tracePt t="80432" x="4545013" y="5446713"/>
          <p14:tracePt t="80451" x="4554538" y="5446713"/>
          <p14:tracePt t="80468" x="4572000" y="5446713"/>
          <p14:tracePt t="80491" x="4581525" y="5446713"/>
          <p14:tracePt t="80537" x="4589463" y="5446713"/>
          <p14:tracePt t="80868" x="4598988" y="5446713"/>
          <p14:tracePt t="80876" x="4616450" y="5446713"/>
          <p14:tracePt t="80883" x="4670425" y="5446713"/>
          <p14:tracePt t="80900" x="4741863" y="5429250"/>
          <p14:tracePt t="80917" x="4830763" y="5429250"/>
          <p14:tracePt t="80933" x="4929188" y="5419725"/>
          <p14:tracePt t="80950" x="5054600" y="5402263"/>
          <p14:tracePt t="80966" x="5180013" y="5402263"/>
          <p14:tracePt t="80966" x="5259388" y="5384800"/>
          <p14:tracePt t="80984" x="5402263" y="5384800"/>
          <p14:tracePt t="81001" x="5527675" y="5384800"/>
          <p14:tracePt t="81016" x="5643563" y="5384800"/>
          <p14:tracePt t="81034" x="5715000" y="5384800"/>
          <p14:tracePt t="81049" x="5803900" y="5384800"/>
          <p14:tracePt t="81049" x="5848350" y="5384800"/>
          <p14:tracePt t="81070" x="5867400" y="5384800"/>
          <p14:tracePt t="81081" x="5983288" y="5394325"/>
          <p14:tracePt t="81102" x="6045200" y="5394325"/>
          <p14:tracePt t="81116" x="6089650" y="5402263"/>
          <p14:tracePt t="81135" x="6126163" y="5402263"/>
          <p14:tracePt t="81149" x="6143625" y="5411788"/>
          <p14:tracePt t="81149" x="6153150" y="5411788"/>
          <p14:tracePt t="81169" x="6170613" y="5411788"/>
          <p14:tracePt t="81183" x="6180138" y="5411788"/>
          <p14:tracePt t="81206" x="6188075" y="5411788"/>
          <p14:tracePt t="81754" x="6205538" y="5411788"/>
          <p14:tracePt t="81760" x="6232525" y="5411788"/>
          <p14:tracePt t="81768" x="6276975" y="5411788"/>
          <p14:tracePt t="81785" x="6296025" y="5411788"/>
          <p14:tracePt t="81798" x="6384925" y="5394325"/>
          <p14:tracePt t="81818" x="6465888" y="5394325"/>
          <p14:tracePt t="81832" x="6527800" y="5384800"/>
          <p14:tracePt t="81850" x="6616700" y="5384800"/>
          <p14:tracePt t="81865" x="6705600" y="5384800"/>
          <p14:tracePt t="81882" x="6848475" y="5384800"/>
          <p14:tracePt t="81900" x="6911975" y="5384800"/>
          <p14:tracePt t="81915" x="6973888" y="5384800"/>
          <p14:tracePt t="81932" x="7018338" y="5384800"/>
          <p14:tracePt t="81948" x="7054850" y="5384800"/>
          <p14:tracePt t="81965" x="7099300" y="5384800"/>
          <p14:tracePt t="81965" x="7108825" y="5384800"/>
          <p14:tracePt t="81985" x="7126288" y="5394325"/>
          <p14:tracePt t="82001" x="7153275" y="5394325"/>
          <p14:tracePt t="82015" x="7161213" y="5394325"/>
          <p14:tracePt t="82032" x="7170738" y="5394325"/>
          <p14:tracePt t="82048" x="7180263" y="5394325"/>
          <p14:tracePt t="82362" x="7188200" y="5394325"/>
          <p14:tracePt t="82368" x="7197725" y="5394325"/>
          <p14:tracePt t="82381" x="7269163" y="5394325"/>
          <p14:tracePt t="82401" x="7340600" y="5394325"/>
          <p14:tracePt t="82416" x="7402513" y="5394325"/>
          <p14:tracePt t="82434" x="7500938" y="5394325"/>
          <p14:tracePt t="82449" x="7608888" y="5394325"/>
          <p14:tracePt t="82467" x="7697788" y="5394325"/>
          <p14:tracePt t="82467" x="7732713" y="5394325"/>
          <p14:tracePt t="82484" x="7813675" y="5394325"/>
          <p14:tracePt t="82500" x="7875588" y="5394325"/>
          <p14:tracePt t="82516" x="7929563" y="5394325"/>
          <p14:tracePt t="82532" x="7991475" y="5394325"/>
          <p14:tracePt t="82549" x="8072438" y="5394325"/>
          <p14:tracePt t="82565" x="8116888" y="5394325"/>
          <p14:tracePt t="82565" x="8153400" y="5394325"/>
          <p14:tracePt t="82585" x="8197850" y="5394325"/>
          <p14:tracePt t="82600" x="8242300" y="5394325"/>
          <p14:tracePt t="82616" x="8296275" y="5394325"/>
          <p14:tracePt t="82632" x="8323263" y="5394325"/>
          <p14:tracePt t="82651" x="8358188" y="5411788"/>
          <p14:tracePt t="82666" x="8375650" y="5411788"/>
          <p14:tracePt t="82666" x="8385175" y="5419725"/>
          <p14:tracePt t="82685" x="8420100" y="5419725"/>
          <p14:tracePt t="82699" x="8439150" y="5429250"/>
          <p14:tracePt t="82716" x="8466138" y="5429250"/>
          <p14:tracePt t="82733" x="8491538" y="5429250"/>
          <p14:tracePt t="82748" x="8510588" y="5429250"/>
          <p14:tracePt t="82766" x="8537575" y="5438775"/>
          <p14:tracePt t="82782" x="8555038" y="5438775"/>
          <p14:tracePt t="94300" x="8528050" y="5438775"/>
          <p14:tracePt t="95080" x="8518525" y="5438775"/>
          <p14:tracePt t="95087" x="8483600" y="5438775"/>
          <p14:tracePt t="95096" x="8394700" y="5438775"/>
          <p14:tracePt t="95112" x="8286750" y="5429250"/>
          <p14:tracePt t="95129" x="8099425" y="5384800"/>
          <p14:tracePt t="95145" x="7831138" y="5330825"/>
          <p14:tracePt t="95162" x="7581900" y="5259388"/>
          <p14:tracePt t="95162" x="7483475" y="5259388"/>
          <p14:tracePt t="95180" x="7304088" y="5224463"/>
          <p14:tracePt t="95196" x="7215188" y="5214938"/>
          <p14:tracePt t="95213" x="7108825" y="5214938"/>
          <p14:tracePt t="95229" x="7027863" y="5214938"/>
          <p14:tracePt t="95247" x="6983413" y="5214938"/>
          <p14:tracePt t="95247" x="6973888" y="5214938"/>
          <p14:tracePt t="95265" x="6956425" y="5214938"/>
          <p14:tracePt t="95278" x="6946900" y="5214938"/>
          <p14:tracePt t="95296" x="6929438" y="5214938"/>
          <p14:tracePt t="95549" x="6919913" y="5214938"/>
          <p14:tracePt t="95557" x="6911975" y="5214938"/>
          <p14:tracePt t="95565" x="6902450" y="5214938"/>
          <p14:tracePt t="95580" x="6894513" y="5214938"/>
          <p14:tracePt t="95595" x="6884988" y="5214938"/>
          <p14:tracePt t="95612" x="6875463" y="5214938"/>
          <p14:tracePt t="95627" x="6894513" y="5224463"/>
          <p14:tracePt t="95758" x="6938963" y="5251450"/>
          <p14:tracePt t="95764" x="6973888" y="5276850"/>
          <p14:tracePt t="95778" x="7126288" y="5348288"/>
          <p14:tracePt t="95796" x="7224713" y="5402263"/>
          <p14:tracePt t="95813" x="7277100" y="5429250"/>
          <p14:tracePt t="95829" x="7323138" y="5446713"/>
          <p14:tracePt t="95848" x="7358063" y="5465763"/>
          <p14:tracePt t="95862" x="7375525" y="5473700"/>
          <p14:tracePt t="95862" x="7385050" y="5483225"/>
          <p14:tracePt t="95882" x="7402513" y="5483225"/>
          <p14:tracePt t="95895" x="7412038" y="5483225"/>
          <p14:tracePt t="96211" x="7419975" y="5483225"/>
          <p14:tracePt t="96220" x="7439025" y="5483225"/>
          <p14:tracePt t="96228" x="7545388" y="5438775"/>
          <p14:tracePt t="96245" x="7715250" y="5411788"/>
          <p14:tracePt t="96262" x="8010525" y="5375275"/>
          <p14:tracePt t="96278" x="8491538" y="5330825"/>
          <p14:tracePt t="96297" x="8848725" y="5330825"/>
          <p14:tracePt t="96314" x="9090025" y="5357813"/>
          <p14:tracePt t="96329" x="9296400" y="5394325"/>
          <p14:tracePt t="96347" x="9385300" y="5419725"/>
          <p14:tracePt t="96362" x="9466263" y="5438775"/>
          <p14:tracePt t="96378" x="9518650" y="5446713"/>
          <p14:tracePt t="96396" x="9537700" y="5446713"/>
          <p14:tracePt t="96411" x="9545638" y="5456238"/>
          <p14:tracePt t="96428" x="9555163" y="5456238"/>
          <p14:tracePt t="97347" x="9572625" y="5456238"/>
          <p14:tracePt t="97434" x="9599613" y="5456238"/>
          <p14:tracePt t="97442" x="9617075" y="5456238"/>
          <p14:tracePt t="97449" x="9661525" y="5456238"/>
          <p14:tracePt t="97461" x="9725025" y="5438775"/>
          <p14:tracePt t="97478" x="9848850" y="5438775"/>
          <p14:tracePt t="97496" x="9947275" y="5438775"/>
          <p14:tracePt t="97512" x="10010775" y="5429250"/>
          <p14:tracePt t="97528" x="10063163" y="5429250"/>
          <p14:tracePt t="97545" x="10126663" y="5429250"/>
          <p14:tracePt t="97563" x="10171113" y="5429250"/>
          <p14:tracePt t="97577" x="10215563" y="5429250"/>
          <p14:tracePt t="97598" x="10225088" y="5429250"/>
          <p14:tracePt t="97611" x="10269538" y="5429250"/>
          <p14:tracePt t="97629" x="10277475" y="5429250"/>
          <p14:tracePt t="97649" x="10287000" y="5429250"/>
          <p14:tracePt t="97689" x="10277475" y="5429250"/>
          <p14:tracePt t="97974" x="10233025" y="5429250"/>
          <p14:tracePt t="97981" x="10090150" y="5429250"/>
          <p14:tracePt t="97996" x="9759950" y="5429250"/>
          <p14:tracePt t="98013" x="9180513" y="5429250"/>
          <p14:tracePt t="98028" x="8232775" y="5375275"/>
          <p14:tracePt t="98045" x="7331075" y="5322888"/>
          <p14:tracePt t="98063" x="6259513" y="5322888"/>
          <p14:tracePt t="98078" x="5330825" y="5322888"/>
          <p14:tracePt t="98078" x="4795838" y="5340350"/>
          <p14:tracePt t="98098" x="4116388" y="5411788"/>
          <p14:tracePt t="98112" x="3687763" y="5456238"/>
          <p14:tracePt t="98129" x="3394075" y="5491163"/>
          <p14:tracePt t="98145" x="3303588" y="5500688"/>
          <p14:tracePt t="98163" x="3241675" y="5500688"/>
          <p14:tracePt t="98178" x="3214688" y="5500688"/>
          <p14:tracePt t="98444" x="3160713" y="5500688"/>
          <p14:tracePt t="98449" x="3125788" y="5500688"/>
          <p14:tracePt t="98460" x="3062288" y="5500688"/>
          <p14:tracePt t="98478" x="3000375" y="5500688"/>
          <p14:tracePt t="98478" x="2946400" y="5500688"/>
          <p14:tracePt t="98496" x="2857500" y="5500688"/>
          <p14:tracePt t="98512" x="2751138" y="5500688"/>
          <p14:tracePt t="98528" x="2625725" y="5500688"/>
          <p14:tracePt t="98545" x="2536825" y="5500688"/>
          <p14:tracePt t="98562" x="2455863" y="5510213"/>
          <p14:tracePt t="98577" x="2411413" y="5527675"/>
          <p14:tracePt t="98577" x="2374900" y="5537200"/>
          <p14:tracePt t="98598" x="2357438" y="5537200"/>
          <p14:tracePt t="98611" x="2339975" y="5554663"/>
          <p14:tracePt t="98630" x="2330450" y="5554663"/>
          <p14:tracePt t="98644" x="2322513" y="5554663"/>
          <p14:tracePt t="98661" x="2312988" y="5554663"/>
          <p14:tracePt t="98677" x="2303463" y="5554663"/>
          <p14:tracePt t="98696" x="2303463" y="5572125"/>
          <p14:tracePt t="98721" x="2295525" y="5572125"/>
          <p14:tracePt t="98735" x="2295525" y="5581650"/>
          <p14:tracePt t="98751" x="2276475" y="5589588"/>
          <p14:tracePt t="98765" x="2268538" y="5599113"/>
          <p14:tracePt t="98782" x="2259013" y="5599113"/>
          <p14:tracePt t="98794" x="2241550" y="5626100"/>
          <p14:tracePt t="98814" x="2205038" y="5661025"/>
          <p14:tracePt t="98827" x="2179638" y="5697538"/>
          <p14:tracePt t="98847" x="2160588" y="5732463"/>
          <p14:tracePt t="98861" x="2125663" y="5768975"/>
          <p14:tracePt t="98878" x="2098675" y="5803900"/>
          <p14:tracePt t="98895" x="2071688" y="5848350"/>
          <p14:tracePt t="98912" x="2044700" y="5875338"/>
          <p14:tracePt t="98928" x="2036763" y="5911850"/>
          <p14:tracePt t="98946" x="2017713" y="5946775"/>
          <p14:tracePt t="98961" x="1990725" y="5965825"/>
          <p14:tracePt t="98961" x="1990725" y="5983288"/>
          <p14:tracePt t="98981" x="1990725" y="5991225"/>
          <p14:tracePt t="98993" x="1973263" y="6037263"/>
          <p14:tracePt t="99013" x="1973263" y="6054725"/>
          <p14:tracePt t="99028" x="1965325" y="6072188"/>
          <p14:tracePt t="99044" x="1946275" y="6089650"/>
          <p14:tracePt t="99060" x="1938338" y="6108700"/>
          <p14:tracePt t="99078" x="1928813" y="6134100"/>
          <p14:tracePt t="99078" x="1928813" y="6143625"/>
          <p14:tracePt t="99097" x="1928813" y="6161088"/>
          <p14:tracePt t="99112" x="1928813" y="6170613"/>
          <p14:tracePt t="99196" x="1938338" y="6170613"/>
          <p14:tracePt t="99565" x="1955800" y="6170613"/>
          <p14:tracePt t="99573" x="1965325" y="6170613"/>
          <p14:tracePt t="99580" x="1973263" y="6170613"/>
          <p14:tracePt t="99594" x="2044700" y="6134100"/>
          <p14:tracePt t="99612" x="2108200" y="6108700"/>
          <p14:tracePt t="99629" x="2205038" y="6081713"/>
          <p14:tracePt t="99644" x="2303463" y="6081713"/>
          <p14:tracePt t="99662" x="2419350" y="6072188"/>
          <p14:tracePt t="99678" x="2490788" y="6072188"/>
          <p14:tracePt t="99678" x="2527300" y="6072188"/>
          <p14:tracePt t="99698" x="2589213" y="6072188"/>
          <p14:tracePt t="99712" x="2652713" y="6072188"/>
          <p14:tracePt t="99730" x="2687638" y="6072188"/>
          <p14:tracePt t="99744" x="2732088" y="6072188"/>
          <p14:tracePt t="99762" x="2751138" y="6072188"/>
          <p14:tracePt t="99777" x="2768600" y="6072188"/>
          <p14:tracePt t="99795" x="2776538" y="6072188"/>
          <p14:tracePt t="99810" x="2795588" y="6072188"/>
          <p14:tracePt t="99827" x="2803525" y="6072188"/>
          <p14:tracePt t="100778" x="2813050" y="6062663"/>
          <p14:tracePt t="100898" x="2822575" y="6045200"/>
          <p14:tracePt t="100904" x="2840038" y="6037263"/>
          <p14:tracePt t="100911" x="2894013" y="6010275"/>
          <p14:tracePt t="100929" x="2955925" y="6000750"/>
          <p14:tracePt t="100944" x="3044825" y="5973763"/>
          <p14:tracePt t="100962" x="3160713" y="5946775"/>
          <p14:tracePt t="100977" x="3313113" y="5929313"/>
          <p14:tracePt t="100977" x="3411538" y="5911850"/>
          <p14:tracePt t="100997" x="3527425" y="5911850"/>
          <p14:tracePt t="101010" x="3732213" y="5911850"/>
          <p14:tracePt t="101029" x="3857625" y="5911850"/>
          <p14:tracePt t="101045" x="3983038" y="5911850"/>
          <p14:tracePt t="101062" x="4071938" y="5911850"/>
          <p14:tracePt t="101078" x="4152900" y="5911850"/>
          <p14:tracePt t="101094" x="4214813" y="5919788"/>
          <p14:tracePt t="101094" x="4232275" y="5919788"/>
          <p14:tracePt t="101113" x="4251325" y="5929313"/>
          <p14:tracePt t="101128" x="4276725" y="5929313"/>
          <p14:tracePt t="101145" x="4286250" y="5929313"/>
          <p14:tracePt t="101160" x="4295775" y="5929313"/>
          <p14:tracePt t="101589" x="4313238" y="5929313"/>
          <p14:tracePt t="101596" x="4322763" y="5929313"/>
          <p14:tracePt t="101610" x="4394200" y="5929313"/>
          <p14:tracePt t="101628" x="4438650" y="5929313"/>
          <p14:tracePt t="101646" x="4500563" y="5929313"/>
          <p14:tracePt t="101660" x="4562475" y="5929313"/>
          <p14:tracePt t="101678" x="4625975" y="5929313"/>
          <p14:tracePt t="101694" x="4670425" y="5929313"/>
          <p14:tracePt t="101710" x="4732338" y="5929313"/>
          <p14:tracePt t="101728" x="4786313" y="5929313"/>
          <p14:tracePt t="101744" x="4830763" y="5929313"/>
          <p14:tracePt t="101760" x="4875213" y="5938838"/>
          <p14:tracePt t="101777" x="4911725" y="5946775"/>
          <p14:tracePt t="101794" x="4938713" y="5946775"/>
          <p14:tracePt t="101810" x="4983163" y="5965825"/>
          <p14:tracePt t="101829" x="5018088" y="5965825"/>
          <p14:tracePt t="101844" x="5027613" y="5973763"/>
          <p14:tracePt t="101873" x="5037138" y="5973763"/>
          <p14:tracePt t="101881" x="5045075" y="5973763"/>
          <p14:tracePt t="102781" x="5054600" y="5973763"/>
          <p14:tracePt t="103614" x="5089525" y="5973763"/>
          <p14:tracePt t="103620" x="5116513" y="5965825"/>
          <p14:tracePt t="103627" x="5268913" y="5956300"/>
          <p14:tracePt t="103645" x="5581650" y="5919788"/>
          <p14:tracePt t="103660" x="6081713" y="5894388"/>
          <p14:tracePt t="103678" x="6554788" y="5894388"/>
          <p14:tracePt t="103693" x="7054850" y="5894388"/>
          <p14:tracePt t="103693" x="7242175" y="5894388"/>
          <p14:tracePt t="103713" x="7456488" y="5911850"/>
          <p14:tracePt t="103725" x="7912100" y="5946775"/>
          <p14:tracePt t="103746" x="8134350" y="5965825"/>
          <p14:tracePt t="103759" x="8286750" y="5983288"/>
          <p14:tracePt t="103778" x="8375650" y="5991225"/>
          <p14:tracePt t="103793" x="8439150" y="5991225"/>
          <p14:tracePt t="103810" x="8474075" y="5991225"/>
          <p14:tracePt t="103810" x="8483600" y="5991225"/>
          <p14:tracePt t="103829" x="8466138" y="5991225"/>
          <p14:tracePt t="104159" x="8447088" y="5991225"/>
          <p14:tracePt t="104166" x="8402638" y="5991225"/>
          <p14:tracePt t="104176" x="8313738" y="5991225"/>
          <p14:tracePt t="104195" x="8188325" y="5991225"/>
          <p14:tracePt t="104210" x="7983538" y="5991225"/>
          <p14:tracePt t="104210" x="7840663" y="5991225"/>
          <p14:tracePt t="104229" x="7572375" y="5991225"/>
          <p14:tracePt t="104244" x="7331075" y="5983288"/>
          <p14:tracePt t="104260" x="7161213" y="5983288"/>
          <p14:tracePt t="104277" x="7000875" y="5956300"/>
          <p14:tracePt t="104293" x="6831013" y="5938838"/>
          <p14:tracePt t="104310" x="6680200" y="5919788"/>
          <p14:tracePt t="104326" x="6510338" y="5919788"/>
          <p14:tracePt t="104346" x="6438900" y="5919788"/>
          <p14:tracePt t="104360" x="6402388" y="5919788"/>
          <p14:tracePt t="104378" x="6375400" y="5919788"/>
          <p14:tracePt t="104393" x="6348413" y="5919788"/>
          <p14:tracePt t="104659" x="6330950" y="5919788"/>
          <p14:tracePt t="104666" x="6303963" y="5911850"/>
          <p14:tracePt t="104676" x="6242050" y="5911850"/>
          <p14:tracePt t="104693" x="6180138" y="5894388"/>
          <p14:tracePt t="104710" x="6153150" y="5894388"/>
          <p14:tracePt t="104726" x="6108700" y="5884863"/>
          <p14:tracePt t="104744" x="6081713" y="5884863"/>
          <p14:tracePt t="104760" x="6099175" y="5884863"/>
          <p14:tracePt t="104876" x="6134100" y="5884863"/>
          <p14:tracePt t="104881" x="6170613" y="5867400"/>
          <p14:tracePt t="104892" x="6286500" y="5867400"/>
          <p14:tracePt t="104910" x="6394450" y="5867400"/>
          <p14:tracePt t="104926" x="6589713" y="5867400"/>
          <p14:tracePt t="104944" x="6777038" y="5867400"/>
          <p14:tracePt t="104960" x="6929438" y="5867400"/>
          <p14:tracePt t="104977" x="7054850" y="5867400"/>
          <p14:tracePt t="104993" x="7143750" y="5867400"/>
          <p14:tracePt t="105011" x="7205663" y="5867400"/>
          <p14:tracePt t="105026" x="7277100" y="5867400"/>
          <p14:tracePt t="105046" x="7304088" y="5875338"/>
          <p14:tracePt t="105059" x="7331075" y="5884863"/>
          <p14:tracePt t="105076" x="7340600" y="5884863"/>
          <p14:tracePt t="105093" x="7323138" y="5894388"/>
          <p14:tracePt t="105605" x="7286625" y="5902325"/>
          <p14:tracePt t="105612" x="7232650" y="5902325"/>
          <p14:tracePt t="105625" x="7027863" y="5946775"/>
          <p14:tracePt t="105644" x="6804025" y="5965825"/>
          <p14:tracePt t="105660" x="6581775" y="5983288"/>
          <p14:tracePt t="105676" x="6367463" y="5983288"/>
          <p14:tracePt t="105695" x="6215063" y="5983288"/>
          <p14:tracePt t="105710" x="6099175" y="5983288"/>
          <p14:tracePt t="105729" x="6081713" y="5983288"/>
          <p14:tracePt t="105742" x="6037263" y="5983288"/>
          <p14:tracePt t="105761" x="6018213" y="5983288"/>
          <p14:tracePt t="106043" x="5991225" y="5983288"/>
          <p14:tracePt t="106051" x="5938838" y="5965825"/>
          <p14:tracePt t="106059" x="5803900" y="5929313"/>
          <p14:tracePt t="106076" x="5581650" y="5884863"/>
          <p14:tracePt t="106094" x="5313363" y="5803900"/>
          <p14:tracePt t="106109" x="5037138" y="5732463"/>
          <p14:tracePt t="106109" x="4911725" y="5697538"/>
          <p14:tracePt t="106129" x="4768850" y="5680075"/>
          <p14:tracePt t="106141" x="4483100" y="5608638"/>
          <p14:tracePt t="106162" x="4357688" y="5599113"/>
          <p14:tracePt t="106176" x="4251325" y="5572125"/>
          <p14:tracePt t="106194" x="4152900" y="5554663"/>
          <p14:tracePt t="106209" x="4044950" y="5545138"/>
          <p14:tracePt t="106226" x="3938588" y="5527675"/>
          <p14:tracePt t="106226" x="3884613" y="5518150"/>
          <p14:tracePt t="106244" x="3751263" y="5518150"/>
          <p14:tracePt t="106260" x="3660775" y="5518150"/>
          <p14:tracePt t="106276" x="3589338" y="5500688"/>
          <p14:tracePt t="106293" x="3536950" y="5500688"/>
          <p14:tracePt t="106309" x="3490913" y="5500688"/>
          <p14:tracePt t="106326" x="3429000" y="5500688"/>
          <p14:tracePt t="106326" x="3411538" y="5500688"/>
          <p14:tracePt t="106346" x="3367088" y="5500688"/>
          <p14:tracePt t="106359" x="3322638" y="5500688"/>
          <p14:tracePt t="106378" x="3276600" y="5500688"/>
          <p14:tracePt t="106393" x="3224213" y="5500688"/>
          <p14:tracePt t="106411" x="3179763" y="5510213"/>
          <p14:tracePt t="106426" x="3152775" y="5527675"/>
          <p14:tracePt t="106442" x="3133725" y="5527675"/>
          <p14:tracePt t="106458" x="3133725" y="5537200"/>
          <p14:tracePt t="106559" x="3143250" y="5545138"/>
          <p14:tracePt t="106567" x="3160713" y="5562600"/>
          <p14:tracePt t="106575" x="3241675" y="5581650"/>
          <p14:tracePt t="106595" x="3375025" y="5643563"/>
          <p14:tracePt t="106609" x="3608388" y="5715000"/>
          <p14:tracePt t="106609" x="3732213" y="5732463"/>
          <p14:tracePt t="106629" x="3875088" y="5751513"/>
          <p14:tracePt t="106641" x="4241800" y="5786438"/>
          <p14:tracePt t="106660" x="4510088" y="5803900"/>
          <p14:tracePt t="106676" x="4795838" y="5803900"/>
          <p14:tracePt t="106693" x="5037138" y="5803900"/>
          <p14:tracePt t="106709" x="5251450" y="5803900"/>
          <p14:tracePt t="106727" x="5419725" y="5822950"/>
          <p14:tracePt t="106742" x="5608638" y="5840413"/>
          <p14:tracePt t="106761" x="5680075" y="5840413"/>
          <p14:tracePt t="106776" x="5724525" y="5840413"/>
          <p14:tracePt t="106795" x="5751513" y="5848350"/>
          <p14:tracePt t="106808" x="5732463" y="5848350"/>
          <p14:tracePt t="107152" x="5688013" y="5848350"/>
          <p14:tracePt t="107159" x="5670550" y="5848350"/>
          <p14:tracePt t="107167" x="5616575" y="5848350"/>
          <p14:tracePt t="107175" x="5483225" y="5830888"/>
          <p14:tracePt t="107193" x="5313363" y="5813425"/>
          <p14:tracePt t="107209" x="5072063" y="5813425"/>
          <p14:tracePt t="107227" x="4902200" y="5813425"/>
          <p14:tracePt t="107242" x="4679950" y="5813425"/>
          <p14:tracePt t="107262" x="4554538" y="5813425"/>
          <p14:tracePt t="107276" x="4456113" y="5813425"/>
          <p14:tracePt t="107294" x="4384675" y="5813425"/>
          <p14:tracePt t="107308" x="4303713" y="5813425"/>
          <p14:tracePt t="107308" x="4295775" y="5813425"/>
          <p14:tracePt t="107329" x="4259263" y="5813425"/>
          <p14:tracePt t="107342" x="4232275" y="5822950"/>
          <p14:tracePt t="107359" x="4205288" y="5830888"/>
          <p14:tracePt t="107377" x="4224338" y="5830888"/>
          <p14:tracePt t="107636" x="4241800" y="5830888"/>
          <p14:tracePt t="107644" x="4322763" y="5830888"/>
          <p14:tracePt t="107661" x="4429125" y="5830888"/>
          <p14:tracePt t="107676" x="4598988" y="5813425"/>
          <p14:tracePt t="107694" x="4840288" y="5813425"/>
          <p14:tracePt t="107708" x="5153025" y="5813425"/>
          <p14:tracePt t="107729" x="5232400" y="5795963"/>
          <p14:tracePt t="107741" x="5456238" y="5795963"/>
          <p14:tracePt t="107761" x="5599113" y="5795963"/>
          <p14:tracePt t="107776" x="5697538" y="5795963"/>
          <p14:tracePt t="107792" x="5768975" y="5803900"/>
          <p14:tracePt t="107809" x="5803900" y="5813425"/>
          <p14:tracePt t="107825" x="5840413" y="5813425"/>
          <p14:tracePt t="107845" x="5875338" y="5813425"/>
          <p14:tracePt t="108191" x="5911850" y="5813425"/>
          <p14:tracePt t="108198" x="5946775" y="5813425"/>
          <p14:tracePt t="108208" x="6072188" y="5803900"/>
          <p14:tracePt t="108225" x="6242050" y="5803900"/>
          <p14:tracePt t="108242" x="6724650" y="5803900"/>
          <p14:tracePt t="108260" x="7099300" y="5803900"/>
          <p14:tracePt t="108276" x="7456488" y="5822950"/>
          <p14:tracePt t="108292" x="7867650" y="5894388"/>
          <p14:tracePt t="108309" x="8161338" y="5946775"/>
          <p14:tracePt t="108325" x="8456613" y="6010275"/>
          <p14:tracePt t="108325" x="8582025" y="6027738"/>
          <p14:tracePt t="108346" x="8705850" y="6045200"/>
          <p14:tracePt t="108358" x="8956675" y="6072188"/>
          <p14:tracePt t="108377" x="9045575" y="6089650"/>
          <p14:tracePt t="108392" x="9109075" y="6089650"/>
          <p14:tracePt t="108410" x="9144000" y="6099175"/>
          <p14:tracePt t="108425" x="9153525" y="6099175"/>
          <p14:tracePt t="108441" x="9170988" y="6099175"/>
          <p14:tracePt t="108799" x="9197975" y="6089650"/>
          <p14:tracePt t="108806" x="9224963" y="6072188"/>
          <p14:tracePt t="108814" x="9242425" y="6072188"/>
          <p14:tracePt t="108824" x="9296400" y="6054725"/>
          <p14:tracePt t="108842" x="9358313" y="6054725"/>
          <p14:tracePt t="108842" x="9385300" y="6037263"/>
          <p14:tracePt t="108862" x="9429750" y="6037263"/>
          <p14:tracePt t="108876" x="9474200" y="6037263"/>
          <p14:tracePt t="108893" x="9501188" y="6037263"/>
          <p14:tracePt t="108909" x="9537700" y="6037263"/>
          <p14:tracePt t="108926" x="9555163" y="6037263"/>
          <p14:tracePt t="108942" x="9590088" y="6037263"/>
          <p14:tracePt t="108942" x="9599613" y="6037263"/>
          <p14:tracePt t="108962" x="9617075" y="6037263"/>
          <p14:tracePt t="108976" x="9644063" y="6037263"/>
          <p14:tracePt t="108994" x="9653588" y="6037263"/>
          <p14:tracePt t="109008" x="9661525" y="6037263"/>
          <p14:tracePt t="116213" x="9671050" y="60372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8800" y="2860660"/>
            <a:ext cx="6242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Thank you very much!!!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F158-78EF-4EE1-BCC0-3FB7AD6E8AD0}" type="slidenum">
              <a:rPr lang="en-GB" smtClean="0"/>
              <a:t>34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147" y="966529"/>
            <a:ext cx="7621510" cy="50717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9774" y="4939457"/>
            <a:ext cx="442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Thank you very much!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0430" y="5517208"/>
            <a:ext cx="359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v.constantoudis@inn.demokritos.gr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2"/>
    </mc:Choice>
    <mc:Fallback xmlns="">
      <p:transition spd="slow" advTm="1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  <p:extLst mod="1">
    <p:ext uri="{3A86A75C-4F4B-4683-9AE1-C65F6400EC91}">
      <p14:laserTraceLst xmlns:p14="http://schemas.microsoft.com/office/powerpoint/2010/main">
        <p14:tracePtLst>
          <p14:tracePt t="2671" x="9661525" y="6037263"/>
          <p14:tracePt t="3359" x="9634538" y="6037263"/>
          <p14:tracePt t="3366" x="9599613" y="6037263"/>
          <p14:tracePt t="3373" x="9572625" y="6037263"/>
          <p14:tracePt t="3383" x="9447213" y="6037263"/>
          <p14:tracePt t="3403" x="9242425" y="5973763"/>
          <p14:tracePt t="3416" x="8947150" y="5894388"/>
          <p14:tracePt t="3416" x="8796338" y="5840413"/>
          <p14:tracePt t="3437" x="8429625" y="5724525"/>
          <p14:tracePt t="3450" x="8089900" y="5643563"/>
          <p14:tracePt t="3466" x="7796213" y="5589588"/>
          <p14:tracePt t="3484" x="7545388" y="5554663"/>
          <p14:tracePt t="3499" x="7419975" y="5527675"/>
          <p14:tracePt t="3517" x="7340600" y="5510213"/>
          <p14:tracePt t="3533" x="7313613" y="5510213"/>
          <p14:tracePt t="3549" x="7277100" y="5500688"/>
          <p14:tracePt t="3788" x="7232650" y="5473700"/>
          <p14:tracePt t="3796" x="7180263" y="5429250"/>
          <p14:tracePt t="3803" x="7116763" y="5402263"/>
          <p14:tracePt t="3815" x="6858000" y="5180013"/>
          <p14:tracePt t="3835" x="6724650" y="5027613"/>
          <p14:tracePt t="3850" x="6572250" y="4848225"/>
          <p14:tracePt t="3867" x="6456363" y="4705350"/>
          <p14:tracePt t="3883" x="6357938" y="4581525"/>
          <p14:tracePt t="3899" x="6296025" y="4500563"/>
          <p14:tracePt t="3916" x="6242050" y="4419600"/>
          <p14:tracePt t="3933" x="6180138" y="4340225"/>
          <p14:tracePt t="3950" x="6153150" y="4313238"/>
          <p14:tracePt t="3966" x="6143625" y="4295775"/>
          <p14:tracePt t="3983" x="6126163" y="4286250"/>
          <p14:tracePt t="4281" x="6072188" y="4286250"/>
          <p14:tracePt t="4288" x="6027738" y="4276725"/>
          <p14:tracePt t="4300" x="5884863" y="4276725"/>
          <p14:tracePt t="4316" x="5741988" y="4276725"/>
          <p14:tracePt t="4316" x="5661025" y="4276725"/>
          <p14:tracePt t="4335" x="5483225" y="4330700"/>
          <p14:tracePt t="4350" x="5357813" y="4411663"/>
          <p14:tracePt t="4366" x="5259388" y="4465638"/>
          <p14:tracePt t="4383" x="5180013" y="4518025"/>
          <p14:tracePt t="4399" x="5143500" y="4554538"/>
          <p14:tracePt t="4416" x="5116513" y="4572000"/>
          <p14:tracePt t="4433" x="5089525" y="4572000"/>
          <p14:tracePt t="4712" x="5072063" y="4572000"/>
          <p14:tracePt t="4719" x="5027613" y="4572000"/>
          <p14:tracePt t="4732" x="4965700" y="4572000"/>
          <p14:tracePt t="4732" x="4929188" y="4589463"/>
          <p14:tracePt t="4752" x="4795838" y="4633913"/>
          <p14:tracePt t="4768" x="4679950" y="4705350"/>
          <p14:tracePt t="4783" x="4537075" y="4786313"/>
          <p14:tracePt t="4799" x="4411663" y="4902200"/>
          <p14:tracePt t="4816" x="4313238" y="4965700"/>
          <p14:tracePt t="4832" x="4259263" y="5010150"/>
          <p14:tracePt t="4832" x="4232275" y="5045075"/>
          <p14:tracePt t="4850" x="4187825" y="5081588"/>
          <p14:tracePt t="4866" x="4152900" y="5116513"/>
          <p14:tracePt t="4882" x="4125913" y="5143500"/>
          <p14:tracePt t="4899" x="4116388" y="5153025"/>
          <p14:tracePt t="4914" x="4108450" y="5153025"/>
          <p14:tracePt t="5152" x="4089400" y="5153025"/>
          <p14:tracePt t="5166" x="4062413" y="5153025"/>
          <p14:tracePt t="5173" x="4037013" y="5153025"/>
          <p14:tracePt t="5182" x="3990975" y="5153025"/>
          <p14:tracePt t="5199" x="3929063" y="5153025"/>
          <p14:tracePt t="5217" x="3884613" y="5153025"/>
          <p14:tracePt t="5217" x="3848100" y="5153025"/>
          <p14:tracePt t="5236" x="3813175" y="5153025"/>
          <p14:tracePt t="5249" x="3741738" y="5153025"/>
          <p14:tracePt t="5268" x="3705225" y="5143500"/>
          <p14:tracePt t="5282" x="3660775" y="5143500"/>
          <p14:tracePt t="5300" x="3633788" y="5143500"/>
          <p14:tracePt t="5315" x="3608388" y="5143500"/>
          <p14:tracePt t="5315" x="3589338" y="5143500"/>
          <p14:tracePt t="5336" x="3581400" y="5133975"/>
          <p14:tracePt t="5348" x="3536950" y="5133975"/>
          <p14:tracePt t="5368" x="3517900" y="5133975"/>
          <p14:tracePt t="5382" x="3509963" y="5133975"/>
          <p14:tracePt t="5399" x="3490913" y="5133975"/>
          <p14:tracePt t="5415" x="3490913" y="5126038"/>
          <p14:tracePt t="5767" x="3509963" y="5116513"/>
          <p14:tracePt t="5773" x="3527425" y="5089525"/>
          <p14:tracePt t="5782" x="3589338" y="5037138"/>
          <p14:tracePt t="5800" x="3751263" y="4956175"/>
          <p14:tracePt t="5816" x="3983038" y="4884738"/>
          <p14:tracePt t="5833" x="4295775" y="4813300"/>
          <p14:tracePt t="5850" x="4759325" y="4741863"/>
          <p14:tracePt t="5867" x="5027613" y="4724400"/>
          <p14:tracePt t="5883" x="5180013" y="4705350"/>
          <p14:tracePt t="5901" x="5268913" y="4705350"/>
          <p14:tracePt t="5916" x="5322888" y="4705350"/>
          <p14:tracePt t="5916" x="5340350" y="4705350"/>
          <p14:tracePt t="5937" x="5348288" y="4705350"/>
          <p14:tracePt t="5948" x="5367338" y="4705350"/>
          <p14:tracePt t="5968" x="5394325" y="4705350"/>
          <p14:tracePt t="6323" x="5429250" y="4705350"/>
          <p14:tracePt t="6328" x="5473700" y="4679950"/>
          <p14:tracePt t="6336" x="5510213" y="4679950"/>
          <p14:tracePt t="6349" x="5741988" y="4616450"/>
          <p14:tracePt t="6367" x="5919788" y="4608513"/>
          <p14:tracePt t="6384" x="6089650" y="4589463"/>
          <p14:tracePt t="6400" x="6242050" y="4589463"/>
          <p14:tracePt t="6418" x="6330950" y="4589463"/>
          <p14:tracePt t="6434" x="6456363" y="4589463"/>
          <p14:tracePt t="6452" x="6518275" y="4589463"/>
          <p14:tracePt t="6468" x="6616700" y="4589463"/>
          <p14:tracePt t="6483" x="6688138" y="4589463"/>
          <p14:tracePt t="6500" x="6769100" y="4616450"/>
          <p14:tracePt t="6515" x="6831013" y="4616450"/>
          <p14:tracePt t="6533" x="6858000" y="4625975"/>
          <p14:tracePt t="6548" x="6867525" y="4625975"/>
          <p14:tracePt t="746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687639" y="274716"/>
            <a:ext cx="60099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</a:rPr>
              <a:t>What is </a:t>
            </a:r>
            <a:r>
              <a:rPr lang="en-GB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nanotechnology - fundamentals</a:t>
            </a:r>
            <a:endParaRPr lang="en-GB" sz="2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452" y="869732"/>
            <a:ext cx="10267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2060"/>
                </a:solidFill>
              </a:rPr>
              <a:t>Nanotechnology</a:t>
            </a:r>
            <a:r>
              <a:rPr lang="el-GR" dirty="0">
                <a:solidFill>
                  <a:srgbClr val="002060"/>
                </a:solidFill>
              </a:rPr>
              <a:t>: </a:t>
            </a:r>
            <a:r>
              <a:rPr lang="en-GB" dirty="0">
                <a:solidFill>
                  <a:srgbClr val="002060"/>
                </a:solidFill>
              </a:rPr>
              <a:t>the design, manufacturing, characterization and performance of devices and systems enabled by embedded structures with at least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dimension &lt;100nm (nanostructures)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3751" y="1728788"/>
            <a:ext cx="5400675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GB" dirty="0"/>
              <a:t>Nanoparticles</a:t>
            </a:r>
            <a:r>
              <a:rPr lang="el-GR" dirty="0"/>
              <a:t> (3</a:t>
            </a:r>
            <a:r>
              <a:rPr lang="en-GB" dirty="0"/>
              <a:t>D nanostructures</a:t>
            </a:r>
            <a:r>
              <a:rPr lang="el-GR" dirty="0"/>
              <a:t>)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l-GR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l-GR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l-GR" sz="800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GB" dirty="0"/>
              <a:t>Nanowires  -  </a:t>
            </a:r>
            <a:r>
              <a:rPr lang="en-GB" dirty="0" err="1"/>
              <a:t>Nanopillars</a:t>
            </a:r>
            <a:r>
              <a:rPr lang="en-GB" dirty="0"/>
              <a:t> </a:t>
            </a:r>
            <a:r>
              <a:rPr lang="el-GR" dirty="0"/>
              <a:t>(2</a:t>
            </a:r>
            <a:r>
              <a:rPr lang="en-GB" dirty="0"/>
              <a:t>D</a:t>
            </a:r>
            <a:r>
              <a:rPr lang="el-GR" dirty="0"/>
              <a:t> </a:t>
            </a:r>
            <a:r>
              <a:rPr lang="en-GB" dirty="0"/>
              <a:t>nanostructures</a:t>
            </a:r>
            <a:r>
              <a:rPr lang="el-GR" dirty="0"/>
              <a:t>)</a:t>
            </a:r>
            <a:r>
              <a:rPr lang="fr-FR" dirty="0"/>
              <a:t> </a:t>
            </a:r>
            <a:endParaRPr lang="el-GR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l-GR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l-GR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l-GR" dirty="0"/>
          </a:p>
          <a:p>
            <a:pPr>
              <a:defRPr/>
            </a:pPr>
            <a:endParaRPr lang="el-GR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GB" dirty="0"/>
              <a:t>Thin films</a:t>
            </a:r>
            <a:r>
              <a:rPr lang="el-GR" dirty="0"/>
              <a:t>(1</a:t>
            </a:r>
            <a:r>
              <a:rPr lang="en-GB" dirty="0"/>
              <a:t>D</a:t>
            </a:r>
            <a:r>
              <a:rPr lang="el-GR" dirty="0"/>
              <a:t> </a:t>
            </a:r>
            <a:r>
              <a:rPr lang="en-GB" dirty="0"/>
              <a:t>nanostructures</a:t>
            </a:r>
            <a:r>
              <a:rPr lang="el-GR" dirty="0"/>
              <a:t>)</a:t>
            </a:r>
            <a:endParaRPr lang="en-GB" dirty="0"/>
          </a:p>
        </p:txBody>
      </p:sp>
      <p:pic>
        <p:nvPicPr>
          <p:cNvPr id="10245" name="Picture 2" descr="http://topnews.in/healthcare/sites/default/files/Nanoparticl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2166939"/>
            <a:ext cx="122396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http://www.nih.gov/researchmatters/january2011/images/nanoparticles_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157413"/>
            <a:ext cx="13176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2182813"/>
            <a:ext cx="129698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 descr="http://cdn.physorg.com/newman/gfx/news/hires/1-dnacanactlik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165351"/>
            <a:ext cx="12239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887788"/>
            <a:ext cx="12684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4" y="3887788"/>
            <a:ext cx="12604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6" descr="http://www.lpn.cnrs.fr/en/ELPHYSE/Images/EPINANO%20blue%20array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3887788"/>
            <a:ext cx="1438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3887788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1" descr="http://ars.els-cdn.com/content/image/1-s2.0-S0040609098012322-gr4.jpg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9" y="5629275"/>
            <a:ext cx="23653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3" descr="http://newscenter.lbl.gov/wp-content/uploads/Ting-Gold-thin-film.jpeg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5678489"/>
            <a:ext cx="23733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1" y="5678489"/>
            <a:ext cx="2239963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80976" y="136069"/>
            <a:ext cx="1443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800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dobe Arabic" panose="02040503050201020203" pitchFamily="18" charset="-78"/>
              </a:rPr>
              <a:t>introduction</a:t>
            </a:r>
            <a:endParaRPr lang="en-GB" sz="1800" dirty="0">
              <a:latin typeface="Adobe Fangsong Std R" panose="02020400000000000000" pitchFamily="18" charset="-128"/>
              <a:ea typeface="Adobe Fangsong Std R" panose="02020400000000000000" pitchFamily="18" charset="-128"/>
              <a:cs typeface="Adobe Arabic" panose="02040503050201020203" pitchFamily="18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30000" y="19944"/>
            <a:ext cx="762000" cy="8497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9"/>
    </mc:Choice>
    <mc:Fallback xmlns="">
      <p:transition spd="slow" advTm="9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1" x="6081713" y="5634038"/>
          <p14:tracePt t="1785" x="6054725" y="5608638"/>
          <p14:tracePt t="1793" x="6027738" y="5572125"/>
          <p14:tracePt t="1800" x="5983288" y="5527675"/>
          <p14:tracePt t="1809" x="5894388" y="5402263"/>
          <p14:tracePt t="1825" x="5795963" y="5241925"/>
          <p14:tracePt t="1844" x="5705475" y="4983163"/>
          <p14:tracePt t="1859" x="5626100" y="4545013"/>
          <p14:tracePt t="1878" x="5616575" y="4446588"/>
          <p14:tracePt t="1891" x="5616575" y="4179888"/>
          <p14:tracePt t="1911" x="5616575" y="4071938"/>
          <p14:tracePt t="1926" x="5661025" y="3956050"/>
          <p14:tracePt t="1942" x="5715000" y="3875088"/>
          <p14:tracePt t="1959" x="5786438" y="3776663"/>
          <p14:tracePt t="1976" x="5848350" y="3697288"/>
          <p14:tracePt t="1976" x="5875338" y="3652838"/>
          <p14:tracePt t="1995" x="5929313" y="3608388"/>
          <p14:tracePt t="2009" x="5983288" y="3554413"/>
          <p14:tracePt t="2027" x="6000750" y="3517900"/>
          <p14:tracePt t="2043" x="6054725" y="3500438"/>
          <p14:tracePt t="2060" x="6062663" y="3473450"/>
          <p14:tracePt t="2075" x="6081713" y="3473450"/>
          <p14:tracePt t="2095" x="6081713" y="3465513"/>
          <p14:tracePt t="2332" x="6081713" y="3438525"/>
          <p14:tracePt t="2339" x="6081713" y="3384550"/>
          <p14:tracePt t="2347" x="6081713" y="3330575"/>
          <p14:tracePt t="2357" x="6081713" y="3125788"/>
          <p14:tracePt t="2375" x="6081713" y="2813050"/>
          <p14:tracePt t="2375" x="6081713" y="2670175"/>
          <p14:tracePt t="2394" x="6081713" y="2384425"/>
          <p14:tracePt t="2410" x="6099175" y="2071688"/>
          <p14:tracePt t="2426" x="6116638" y="1830388"/>
          <p14:tracePt t="2442" x="6134100" y="1633538"/>
          <p14:tracePt t="2458" x="6153150" y="1527175"/>
          <p14:tracePt t="2476" x="6161088" y="1465263"/>
          <p14:tracePt t="2476" x="6161088" y="1419225"/>
          <p14:tracePt t="2495" x="6161088" y="1393825"/>
          <p14:tracePt t="2511" x="6170613" y="1366838"/>
          <p14:tracePt t="2525" x="6161088" y="1347788"/>
          <p14:tracePt t="2825" x="6153150" y="1322388"/>
          <p14:tracePt t="2833" x="6126163" y="1285875"/>
          <p14:tracePt t="2841" x="6099175" y="1204913"/>
          <p14:tracePt t="2860" x="6045200" y="1133475"/>
          <p14:tracePt t="2875" x="6010275" y="1089025"/>
          <p14:tracePt t="2875" x="5965825" y="1062038"/>
          <p14:tracePt t="2895" x="5938838" y="1036638"/>
          <p14:tracePt t="2908" x="5867400" y="955675"/>
          <p14:tracePt t="2928" x="5795963" y="901700"/>
          <p14:tracePt t="2943" x="5751513" y="866775"/>
          <p14:tracePt t="2960" x="5715000" y="847725"/>
          <p14:tracePt t="2975" x="5680075" y="822325"/>
          <p14:tracePt t="2992" x="5653088" y="812800"/>
          <p14:tracePt t="3010" x="5643563" y="812800"/>
          <p14:tracePt t="3025" x="5626100" y="812800"/>
          <p14:tracePt t="3041" x="5608638" y="812800"/>
          <p14:tracePt t="3280" x="5581650" y="812800"/>
          <p14:tracePt t="3287" x="5562600" y="812800"/>
          <p14:tracePt t="3297" x="5537200" y="812800"/>
          <p14:tracePt t="3307" x="5473700" y="803275"/>
          <p14:tracePt t="3307" x="5438775" y="785813"/>
          <p14:tracePt t="3328" x="5348288" y="785813"/>
          <p14:tracePt t="3342" x="5241925" y="776288"/>
          <p14:tracePt t="3359" x="5089525" y="776288"/>
          <p14:tracePt t="3375" x="4875213" y="776288"/>
          <p14:tracePt t="3392" x="4679950" y="776288"/>
          <p14:tracePt t="3409" x="4456113" y="776288"/>
          <p14:tracePt t="3426" x="4357688" y="812800"/>
          <p14:tracePt t="3442" x="4286250" y="839788"/>
          <p14:tracePt t="3458" x="4232275" y="857250"/>
          <p14:tracePt t="3475" x="4214813" y="857250"/>
          <p14:tracePt t="3728" x="4187825" y="857250"/>
          <p14:tracePt t="3733" x="4160838" y="857250"/>
          <p14:tracePt t="3742" x="4071938" y="857250"/>
          <p14:tracePt t="3761" x="3965575" y="857250"/>
          <p14:tracePt t="3775" x="3822700" y="839788"/>
          <p14:tracePt t="3793" x="3670300" y="839788"/>
          <p14:tracePt t="3808" x="3500438" y="839788"/>
          <p14:tracePt t="3808" x="3402013" y="839788"/>
          <p14:tracePt t="3826" x="3224213" y="866775"/>
          <p14:tracePt t="3842" x="3071813" y="911225"/>
          <p14:tracePt t="3858" x="2973388" y="955675"/>
          <p14:tracePt t="3875" x="2894013" y="982663"/>
          <p14:tracePt t="3893" x="2847975" y="1000125"/>
          <p14:tracePt t="3908" x="2813050" y="1027113"/>
          <p14:tracePt t="3926" x="2786063" y="1027113"/>
          <p14:tracePt t="4181" x="2768600" y="1027113"/>
          <p14:tracePt t="4188" x="2741613" y="1027113"/>
          <p14:tracePt t="4196" x="2724150" y="1027113"/>
          <p14:tracePt t="4208" x="2643188" y="1027113"/>
          <p14:tracePt t="4208" x="2625725" y="1036638"/>
          <p14:tracePt t="4228" x="2581275" y="1044575"/>
          <p14:tracePt t="4241" x="2428875" y="1098550"/>
          <p14:tracePt t="4260" x="2330450" y="1160463"/>
          <p14:tracePt t="4276" x="2251075" y="1214438"/>
          <p14:tracePt t="4292" x="2205038" y="1258888"/>
          <p14:tracePt t="4309" x="2133600" y="1303338"/>
          <p14:tracePt t="4325" x="2098675" y="1339850"/>
          <p14:tracePt t="4325" x="2081213" y="1347788"/>
          <p14:tracePt t="4345" x="2054225" y="1384300"/>
          <p14:tracePt t="4359" x="2044700" y="1401763"/>
          <p14:tracePt t="4376" x="2036763" y="1411288"/>
          <p14:tracePt t="4391" x="2027238" y="1428750"/>
          <p14:tracePt t="4410" x="2017713" y="1428750"/>
          <p14:tracePt t="4425" x="2009775" y="1455738"/>
          <p14:tracePt t="4442" x="2000250" y="1465263"/>
          <p14:tracePt t="4458" x="1982788" y="1473200"/>
          <p14:tracePt t="4476" x="1982788" y="1482725"/>
          <p14:tracePt t="4491" x="1982788" y="1490663"/>
          <p14:tracePt t="4743" x="1982788" y="1500188"/>
          <p14:tracePt t="4758" x="1973263" y="1517650"/>
          <p14:tracePt t="4773" x="1965325" y="1517650"/>
          <p14:tracePt t="4781" x="1965325" y="1527175"/>
          <p14:tracePt t="4798" x="1955800" y="1536700"/>
          <p14:tracePt t="4807" x="1946275" y="1544638"/>
          <p14:tracePt t="4824" x="1938338" y="1562100"/>
          <p14:tracePt t="4824" x="1928813" y="1571625"/>
          <p14:tracePt t="4845" x="1911350" y="1589088"/>
          <p14:tracePt t="4857" x="1893888" y="1625600"/>
          <p14:tracePt t="4877" x="1884363" y="1660525"/>
          <p14:tracePt t="4892" x="1874838" y="1679575"/>
          <p14:tracePt t="4909" x="1866900" y="1704975"/>
          <p14:tracePt t="4924" x="1847850" y="1714500"/>
          <p14:tracePt t="4941" x="1847850" y="1731963"/>
          <p14:tracePt t="4941" x="1847850" y="1741488"/>
          <p14:tracePt t="4959" x="1839913" y="1751013"/>
          <p14:tracePt t="4975" x="1839913" y="1758950"/>
          <p14:tracePt t="4991" x="1839913" y="1776413"/>
          <p14:tracePt t="5007" x="1839913" y="1785938"/>
          <p14:tracePt t="5024" x="1839913" y="1795463"/>
          <p14:tracePt t="5041" x="1839913" y="1803400"/>
          <p14:tracePt t="5061" x="1839913" y="1812925"/>
          <p14:tracePt t="5074" x="1839913" y="1822450"/>
          <p14:tracePt t="5093" x="1830388" y="1830388"/>
          <p14:tracePt t="5107" x="1830388" y="1857375"/>
          <p14:tracePt t="5126" x="1830388" y="1866900"/>
          <p14:tracePt t="5141" x="1830388" y="1874838"/>
          <p14:tracePt t="5157" x="1830388" y="1893888"/>
          <p14:tracePt t="5175" x="1857375" y="1884363"/>
          <p14:tracePt t="5506" x="1874838" y="1866900"/>
          <p14:tracePt t="5513" x="1901825" y="1847850"/>
          <p14:tracePt t="5524" x="1982788" y="1795463"/>
          <p14:tracePt t="5541" x="2081213" y="1731963"/>
          <p14:tracePt t="5558" x="2276475" y="1652588"/>
          <p14:tracePt t="5576" x="2438400" y="1581150"/>
          <p14:tracePt t="5593" x="2598738" y="1536700"/>
          <p14:tracePt t="5608" x="2732088" y="1490663"/>
          <p14:tracePt t="5625" x="2822575" y="1473200"/>
          <p14:tracePt t="5642" x="2901950" y="1446213"/>
          <p14:tracePt t="5642" x="2946400" y="1438275"/>
          <p14:tracePt t="5661" x="2965450" y="1438275"/>
          <p14:tracePt t="5674" x="3054350" y="1411288"/>
          <p14:tracePt t="5692" x="3098800" y="1401763"/>
          <p14:tracePt t="5708" x="3143250" y="1401763"/>
          <p14:tracePt t="5727" x="3179763" y="1401763"/>
          <p14:tracePt t="5741" x="3214688" y="1384300"/>
          <p14:tracePt t="5758" x="3241675" y="1384300"/>
          <p14:tracePt t="5775" x="3259138" y="1384300"/>
          <p14:tracePt t="5792" x="3276600" y="1384300"/>
          <p14:tracePt t="5813" x="3286125" y="1384300"/>
          <p14:tracePt t="5837" x="3295650" y="1384300"/>
          <p14:tracePt t="6284" x="3303588" y="1384300"/>
          <p14:tracePt t="6291" x="3322638" y="1384300"/>
          <p14:tracePt t="6299" x="3367088" y="1384300"/>
          <p14:tracePt t="6307" x="3429000" y="1374775"/>
          <p14:tracePt t="6325" x="3517900" y="1374775"/>
          <p14:tracePt t="6343" x="3608388" y="1357313"/>
          <p14:tracePt t="6343" x="3679825" y="1357313"/>
          <p14:tracePt t="6360" x="3813175" y="1357313"/>
          <p14:tracePt t="6377" x="3973513" y="1357313"/>
          <p14:tracePt t="6392" x="4081463" y="1357313"/>
          <p14:tracePt t="6409" x="4170363" y="1357313"/>
          <p14:tracePt t="6425" x="4251325" y="1357313"/>
          <p14:tracePt t="6441" x="4295775" y="1357313"/>
          <p14:tracePt t="6458" x="4357688" y="1357313"/>
          <p14:tracePt t="6473" x="4402138" y="1357313"/>
          <p14:tracePt t="6473" x="4438650" y="1357313"/>
          <p14:tracePt t="6492" x="4473575" y="1357313"/>
          <p14:tracePt t="6508" x="4491038" y="1357313"/>
          <p14:tracePt t="6526" x="4500563" y="1357313"/>
          <p14:tracePt t="6540" x="4518025" y="1357313"/>
          <p14:tracePt t="6557" x="4537075" y="1357313"/>
          <p14:tracePt t="6574" x="4545013" y="1357313"/>
          <p14:tracePt t="6593" x="4554538" y="1357313"/>
          <p14:tracePt t="7356" x="4562475" y="1357313"/>
          <p14:tracePt t="7362" x="4572000" y="1357313"/>
          <p14:tracePt t="7374" x="4616450" y="1339850"/>
          <p14:tracePt t="7374" x="4660900" y="1322388"/>
          <p14:tracePt t="7394" x="4732338" y="1312863"/>
          <p14:tracePt t="7409" x="4830763" y="1295400"/>
          <p14:tracePt t="7427" x="4919663" y="1295400"/>
          <p14:tracePt t="7440" x="5027613" y="1285875"/>
          <p14:tracePt t="7458" x="5133975" y="1285875"/>
          <p14:tracePt t="7474" x="5241925" y="1268413"/>
          <p14:tracePt t="7491" x="5340350" y="1258888"/>
          <p14:tracePt t="7491" x="5375275" y="1258888"/>
          <p14:tracePt t="7509" x="5438775" y="1258888"/>
          <p14:tracePt t="7524" x="5500688" y="1258888"/>
          <p14:tracePt t="7542" x="5545138" y="1258888"/>
          <p14:tracePt t="7557" x="5589588" y="1258888"/>
          <p14:tracePt t="7575" x="5608638" y="1258888"/>
          <p14:tracePt t="7591" x="5626100" y="1258888"/>
          <p14:tracePt t="7591" x="5653088" y="1258888"/>
          <p14:tracePt t="7611" x="5670550" y="1258888"/>
          <p14:tracePt t="7625" x="5680075" y="1258888"/>
          <p14:tracePt t="7642" x="5705475" y="1258888"/>
          <p14:tracePt t="7658" x="5724525" y="1258888"/>
          <p14:tracePt t="7676" x="5759450" y="1258888"/>
          <p14:tracePt t="7690" x="5768975" y="1258888"/>
          <p14:tracePt t="7707" x="5795963" y="1258888"/>
          <p14:tracePt t="7725" x="5803900" y="1258888"/>
          <p14:tracePt t="7740" x="5813425" y="1258888"/>
          <p14:tracePt t="7758" x="5830888" y="1258888"/>
          <p14:tracePt t="7773" x="5840413" y="1258888"/>
          <p14:tracePt t="8140" x="5857875" y="1258888"/>
          <p14:tracePt t="8147" x="5884863" y="1258888"/>
          <p14:tracePt t="8157" x="5938838" y="1258888"/>
          <p14:tracePt t="8174" x="6018213" y="1258888"/>
          <p14:tracePt t="8191" x="6108700" y="1258888"/>
          <p14:tracePt t="8207" x="6215063" y="1258888"/>
          <p14:tracePt t="8207" x="6269038" y="1258888"/>
          <p14:tracePt t="8225" x="6375400" y="1258888"/>
          <p14:tracePt t="8241" x="6491288" y="1258888"/>
          <p14:tracePt t="8257" x="6581775" y="1258888"/>
          <p14:tracePt t="8274" x="6643688" y="1258888"/>
          <p14:tracePt t="8292" x="6715125" y="1268413"/>
          <p14:tracePt t="8307" x="6796088" y="1285875"/>
          <p14:tracePt t="8307" x="6831013" y="1285875"/>
          <p14:tracePt t="8327" x="6894513" y="1295400"/>
          <p14:tracePt t="8341" x="6973888" y="1312863"/>
          <p14:tracePt t="8359" x="7018338" y="1322388"/>
          <p14:tracePt t="8374" x="7062788" y="1322388"/>
          <p14:tracePt t="8392" x="7116763" y="1330325"/>
          <p14:tracePt t="8407" x="7143750" y="1330325"/>
          <p14:tracePt t="8407" x="7153275" y="1330325"/>
          <p14:tracePt t="8427" x="7180263" y="1330325"/>
          <p14:tracePt t="8441" x="7188200" y="1347788"/>
          <p14:tracePt t="8458" x="7197725" y="1347788"/>
          <p14:tracePt t="8473" x="7205663" y="1347788"/>
          <p14:tracePt t="8490" x="7215188" y="1347788"/>
          <p14:tracePt t="8508" x="7224713" y="1347788"/>
          <p14:tracePt t="8524" x="7242175" y="1347788"/>
          <p14:tracePt t="8902" x="7251700" y="1347788"/>
          <p14:tracePt t="8910" x="7259638" y="1347788"/>
          <p14:tracePt t="8923" x="7304088" y="1347788"/>
          <p14:tracePt t="8923" x="7340600" y="1347788"/>
          <p14:tracePt t="8942" x="7402513" y="1339850"/>
          <p14:tracePt t="8959" x="7466013" y="1330325"/>
          <p14:tracePt t="8974" x="7527925" y="1303338"/>
          <p14:tracePt t="8992" x="7608888" y="1276350"/>
          <p14:tracePt t="9007" x="7697788" y="1258888"/>
          <p14:tracePt t="9024" x="7777163" y="1250950"/>
          <p14:tracePt t="9024" x="7796213" y="1250950"/>
          <p14:tracePt t="9043" x="7858125" y="1250950"/>
          <p14:tracePt t="9057" x="7912100" y="1241425"/>
          <p14:tracePt t="9075" x="7966075" y="1241425"/>
          <p14:tracePt t="9090" x="8001000" y="1241425"/>
          <p14:tracePt t="9108" x="8045450" y="1241425"/>
          <p14:tracePt t="9124" x="8089900" y="1241425"/>
          <p14:tracePt t="9124" x="8099425" y="1241425"/>
          <p14:tracePt t="9143" x="8143875" y="1223963"/>
          <p14:tracePt t="9158" x="8188325" y="1223963"/>
          <p14:tracePt t="9175" x="8232775" y="1223963"/>
          <p14:tracePt t="9190" x="8296275" y="1223963"/>
          <p14:tracePt t="9208" x="8340725" y="1223963"/>
          <p14:tracePt t="9224" x="8375650" y="1223963"/>
          <p14:tracePt t="9224" x="8412163" y="1223963"/>
          <p14:tracePt t="9242" x="8439150" y="1223963"/>
          <p14:tracePt t="9258" x="8474075" y="1223963"/>
          <p14:tracePt t="9274" x="8491538" y="1223963"/>
          <p14:tracePt t="9290" x="8518525" y="1223963"/>
          <p14:tracePt t="9307" x="8537575" y="1223963"/>
          <p14:tracePt t="9325" x="8545513" y="1223963"/>
          <p14:tracePt t="9341" x="8555038" y="1223963"/>
          <p14:tracePt t="10258" x="8582025" y="1223963"/>
          <p14:tracePt t="10266" x="8599488" y="1223963"/>
          <p14:tracePt t="10274" x="8626475" y="1223963"/>
          <p14:tracePt t="10281" x="8634413" y="1223963"/>
          <p14:tracePt t="10290" x="8688388" y="1223963"/>
          <p14:tracePt t="10307" x="8742363" y="1231900"/>
          <p14:tracePt t="10324" x="8804275" y="1231900"/>
          <p14:tracePt t="10340" x="8848725" y="1241425"/>
          <p14:tracePt t="10340" x="8867775" y="1241425"/>
          <p14:tracePt t="10360" x="8920163" y="1250950"/>
          <p14:tracePt t="10374" x="8983663" y="1268413"/>
          <p14:tracePt t="10391" x="9028113" y="1268413"/>
          <p14:tracePt t="10407" x="9072563" y="1268413"/>
          <p14:tracePt t="10425" x="9117013" y="1268413"/>
          <p14:tracePt t="10440" x="9153525" y="1276350"/>
          <p14:tracePt t="10440" x="9170988" y="1276350"/>
          <p14:tracePt t="10460" x="9197975" y="1276350"/>
          <p14:tracePt t="10473" x="9251950" y="1276350"/>
          <p14:tracePt t="10492" x="9296400" y="1276350"/>
          <p14:tracePt t="10506" x="9331325" y="1276350"/>
          <p14:tracePt t="10524" x="9358313" y="1276350"/>
          <p14:tracePt t="10541" x="9394825" y="1276350"/>
          <p14:tracePt t="10556" x="9420225" y="1276350"/>
          <p14:tracePt t="10556" x="9447213" y="1276350"/>
          <p14:tracePt t="10576" x="9466263" y="1276350"/>
          <p14:tracePt t="10590" x="9501188" y="1285875"/>
          <p14:tracePt t="10608" x="9528175" y="1285875"/>
          <p14:tracePt t="10623" x="9563100" y="1303338"/>
          <p14:tracePt t="10641" x="9599613" y="1303338"/>
          <p14:tracePt t="10657" x="9626600" y="1312863"/>
          <p14:tracePt t="10657" x="9634538" y="1312863"/>
          <p14:tracePt t="10677" x="9661525" y="1322388"/>
          <p14:tracePt t="10690" x="9688513" y="1339850"/>
          <p14:tracePt t="10709" x="9715500" y="1347788"/>
          <p14:tracePt t="10724" x="9742488" y="1366838"/>
          <p14:tracePt t="10742" x="9759950" y="1384300"/>
          <p14:tracePt t="10757" x="9786938" y="1393825"/>
          <p14:tracePt t="10773" x="9804400" y="1411288"/>
          <p14:tracePt t="10792" x="9823450" y="1411288"/>
          <p14:tracePt t="10807" x="9831388" y="1411288"/>
          <p14:tracePt t="11097" x="9848850" y="1411288"/>
          <p14:tracePt t="11106" x="9858375" y="1411288"/>
          <p14:tracePt t="11113" x="9867900" y="1411288"/>
          <p14:tracePt t="11123" x="9885363" y="1411288"/>
          <p14:tracePt t="11141" x="9912350" y="1411288"/>
          <p14:tracePt t="11156" x="9929813" y="1411288"/>
          <p14:tracePt t="11176" x="9912350" y="1411288"/>
          <p14:tracePt t="11221" x="9875838" y="1401763"/>
          <p14:tracePt t="11229" x="9823450" y="1384300"/>
          <p14:tracePt t="11239" x="9545638" y="1312863"/>
          <p14:tracePt t="11257" x="8956675" y="1223963"/>
          <p14:tracePt t="11273" x="8027988" y="1196975"/>
          <p14:tracePt t="11273" x="7581900" y="1196975"/>
          <p14:tracePt t="11293" x="6653213" y="1330325"/>
          <p14:tracePt t="11306" x="5902325" y="1473200"/>
          <p14:tracePt t="11324" x="5276850" y="1616075"/>
          <p14:tracePt t="11340" x="4911725" y="1697038"/>
          <p14:tracePt t="11358" x="4687888" y="1768475"/>
          <p14:tracePt t="11373" x="4581525" y="1785938"/>
          <p14:tracePt t="11373" x="4562475" y="1795463"/>
          <p14:tracePt t="11393" x="4537075" y="1795463"/>
          <p14:tracePt t="11407" x="4500563" y="1795463"/>
          <p14:tracePt t="11675" x="4456113" y="1795463"/>
          <p14:tracePt t="11684" x="4402138" y="1795463"/>
          <p14:tracePt t="11690" x="4232275" y="1795463"/>
          <p14:tracePt t="11709" x="3990975" y="1776413"/>
          <p14:tracePt t="11724" x="3776663" y="1776413"/>
          <p14:tracePt t="11741" x="3562350" y="1776413"/>
          <p14:tracePt t="11757" x="3340100" y="1776413"/>
          <p14:tracePt t="11775" x="3116263" y="1803400"/>
          <p14:tracePt t="11775" x="3017838" y="1812925"/>
          <p14:tracePt t="11794" x="2813050" y="1866900"/>
          <p14:tracePt t="11809" x="2687638" y="1893888"/>
          <p14:tracePt t="11827" x="2544763" y="1938338"/>
          <p14:tracePt t="11841" x="2455863" y="1965325"/>
          <p14:tracePt t="11859" x="2393950" y="1990725"/>
          <p14:tracePt t="11874" x="2357438" y="2009775"/>
          <p14:tracePt t="11891" x="2347913" y="2017713"/>
          <p14:tracePt t="11907" x="2330450" y="2017713"/>
          <p14:tracePt t="12115" x="2312988" y="2017713"/>
          <p14:tracePt t="12123" x="2276475" y="2017713"/>
          <p14:tracePt t="12131" x="2232025" y="2009775"/>
          <p14:tracePt t="12140" x="2125663" y="1982788"/>
          <p14:tracePt t="12157" x="1946275" y="1955800"/>
          <p14:tracePt t="12175" x="1795463" y="1919288"/>
          <p14:tracePt t="12191" x="1660525" y="1893888"/>
          <p14:tracePt t="12191" x="1608138" y="1874838"/>
          <p14:tracePt t="12209" x="1509713" y="1847850"/>
          <p14:tracePt t="12224" x="1438275" y="1839913"/>
          <p14:tracePt t="12242" x="1374775" y="1830388"/>
          <p14:tracePt t="12257" x="1322388" y="1812925"/>
          <p14:tracePt t="12257" x="1303338" y="1812925"/>
          <p14:tracePt t="12277" x="1276350" y="1812925"/>
          <p14:tracePt t="12289" x="1231900" y="1803400"/>
          <p14:tracePt t="12309" x="1214438" y="1803400"/>
          <p14:tracePt t="12327" x="1204913" y="1803400"/>
          <p14:tracePt t="12340" x="1196975" y="1803400"/>
          <p14:tracePt t="12357" x="1196975" y="1795463"/>
          <p14:tracePt t="12408" x="1196975" y="1785938"/>
          <p14:tracePt t="12423" x="1196975" y="1776413"/>
          <p14:tracePt t="12431" x="1196975" y="1768475"/>
          <p14:tracePt t="12440" x="1231900" y="1731963"/>
          <p14:tracePt t="12457" x="1295400" y="1704975"/>
          <p14:tracePt t="12474" x="1393825" y="1652588"/>
          <p14:tracePt t="12490" x="1527175" y="1608138"/>
          <p14:tracePt t="12490" x="1581150" y="1598613"/>
          <p14:tracePt t="12508" x="1687513" y="1581150"/>
          <p14:tracePt t="12524" x="1776413" y="1562100"/>
          <p14:tracePt t="12543" x="1874838" y="1562100"/>
          <p14:tracePt t="12557" x="1946275" y="1562100"/>
          <p14:tracePt t="12557" x="1982788" y="1562100"/>
          <p14:tracePt t="12578" x="2027238" y="1571625"/>
          <p14:tracePt t="12589" x="2160588" y="1608138"/>
          <p14:tracePt t="12609" x="2241550" y="1652588"/>
          <p14:tracePt t="12624" x="2303463" y="1679575"/>
          <p14:tracePt t="12640" x="2366963" y="1714500"/>
          <p14:tracePt t="12657" x="2411413" y="1724025"/>
          <p14:tracePt t="12674" x="2446338" y="1741488"/>
          <p14:tracePt t="12690" x="2455863" y="1741488"/>
          <p14:tracePt t="12706" x="2465388" y="1741488"/>
          <p14:tracePt t="13155" x="2473325" y="1741488"/>
          <p14:tracePt t="13162" x="2482850" y="1741488"/>
          <p14:tracePt t="13173" x="2509838" y="1741488"/>
          <p14:tracePt t="13190" x="2554288" y="1724025"/>
          <p14:tracePt t="13190" x="2581275" y="1714500"/>
          <p14:tracePt t="13209" x="2643188" y="1697038"/>
          <p14:tracePt t="13225" x="2705100" y="1670050"/>
          <p14:tracePt t="13243" x="2751138" y="1660525"/>
          <p14:tracePt t="13257" x="2813050" y="1643063"/>
          <p14:tracePt t="13275" x="2857500" y="1643063"/>
          <p14:tracePt t="13290" x="2901950" y="1643063"/>
          <p14:tracePt t="13307" x="2938463" y="1643063"/>
          <p14:tracePt t="13307" x="2955925" y="1643063"/>
          <p14:tracePt t="13326" x="2982913" y="1633538"/>
          <p14:tracePt t="13341" x="3000375" y="1633538"/>
          <p14:tracePt t="13358" x="3009900" y="1633538"/>
          <p14:tracePt t="13373" x="3017838" y="1633538"/>
          <p14:tracePt t="13389" x="3027363" y="1633538"/>
          <p14:tracePt t="15322" x="3036888" y="1633538"/>
          <p14:tracePt t="15706" x="3036888" y="1625600"/>
          <p14:tracePt t="15712" x="3054350" y="1625600"/>
          <p14:tracePt t="15723" x="3071813" y="1625600"/>
          <p14:tracePt t="15744" x="3089275" y="1625600"/>
          <p14:tracePt t="15756" x="3152775" y="1616075"/>
          <p14:tracePt t="15777" x="3197225" y="1616075"/>
          <p14:tracePt t="15791" x="3251200" y="1616075"/>
          <p14:tracePt t="15806" x="3303588" y="1616075"/>
          <p14:tracePt t="15824" x="3357563" y="1616075"/>
          <p14:tracePt t="15840" x="3419475" y="1616075"/>
          <p14:tracePt t="15857" x="3465513" y="1616075"/>
          <p14:tracePt t="15873" x="3536950" y="1616075"/>
          <p14:tracePt t="15891" x="3571875" y="1616075"/>
          <p14:tracePt t="15906" x="3589338" y="1616075"/>
          <p14:tracePt t="15924" x="3616325" y="1616075"/>
          <p14:tracePt t="15939" x="3633788" y="1616075"/>
          <p14:tracePt t="15939" x="3643313" y="1616075"/>
          <p14:tracePt t="15959" x="3652838" y="1616075"/>
          <p14:tracePt t="15972" x="3660775" y="1616075"/>
          <p14:tracePt t="15989" x="3670300" y="1616075"/>
          <p14:tracePt t="16006" x="3679825" y="1616075"/>
          <p14:tracePt t="16398" x="3687763" y="1616075"/>
          <p14:tracePt t="16405" x="3705225" y="1616075"/>
          <p14:tracePt t="16413" x="3714750" y="1608138"/>
          <p14:tracePt t="16422" x="3759200" y="1608138"/>
          <p14:tracePt t="16439" x="3822700" y="1589088"/>
          <p14:tracePt t="16456" x="3894138" y="1581150"/>
          <p14:tracePt t="16473" x="3973513" y="1581150"/>
          <p14:tracePt t="16473" x="4010025" y="1581150"/>
          <p14:tracePt t="16491" x="4089400" y="1581150"/>
          <p14:tracePt t="16506" x="4160838" y="1581150"/>
          <p14:tracePt t="16522" x="4224338" y="1581150"/>
          <p14:tracePt t="16539" x="4268788" y="1581150"/>
          <p14:tracePt t="16539" x="4303713" y="1581150"/>
          <p14:tracePt t="16559" x="4322763" y="1581150"/>
          <p14:tracePt t="16572" x="4384675" y="1581150"/>
          <p14:tracePt t="16592" x="4411663" y="1581150"/>
          <p14:tracePt t="16606" x="4419600" y="1581150"/>
          <p14:tracePt t="16623" x="4429125" y="1581150"/>
          <p14:tracePt t="16639" x="4438650" y="1581150"/>
          <p14:tracePt t="16660" x="4446588" y="1581150"/>
          <p14:tracePt t="16875" x="4456113" y="1581150"/>
          <p14:tracePt t="16898" x="4465638" y="1581150"/>
          <p14:tracePt t="16906" x="4473575" y="1581150"/>
          <p14:tracePt t="16913" x="4491038" y="1581150"/>
          <p14:tracePt t="16922" x="4510088" y="1589088"/>
          <p14:tracePt t="16940" x="4545013" y="1616075"/>
          <p14:tracePt t="16956" x="4598988" y="1633538"/>
          <p14:tracePt t="16976" x="4608513" y="1643063"/>
          <p14:tracePt t="16989" x="4660900" y="1670050"/>
          <p14:tracePt t="17008" x="4697413" y="1679575"/>
          <p14:tracePt t="17023" x="4714875" y="1687513"/>
          <p14:tracePt t="17040" x="4741863" y="1687513"/>
          <p14:tracePt t="17057" x="4751388" y="1687513"/>
          <p14:tracePt t="17072" x="4759325" y="1687513"/>
          <p14:tracePt t="17089" x="4768850" y="1687513"/>
          <p14:tracePt t="17104" x="4776788" y="1687513"/>
          <p14:tracePt t="17439" x="4786313" y="1687513"/>
          <p14:tracePt t="17453" x="4813300" y="1687513"/>
          <p14:tracePt t="17461" x="4830763" y="1687513"/>
          <p14:tracePt t="17471" x="4875213" y="1687513"/>
          <p14:tracePt t="17488" x="4956175" y="1670050"/>
          <p14:tracePt t="17488" x="5027613" y="1670050"/>
          <p14:tracePt t="17506" x="5126038" y="1670050"/>
          <p14:tracePt t="17522" x="5214938" y="1670050"/>
          <p14:tracePt t="17538" x="5276850" y="1670050"/>
          <p14:tracePt t="17555" x="5340350" y="1670050"/>
          <p14:tracePt t="17571" x="5394325" y="1670050"/>
          <p14:tracePt t="17589" x="5429250" y="1670050"/>
          <p14:tracePt t="17605" x="5500688" y="1670050"/>
          <p14:tracePt t="17624" x="5518150" y="1670050"/>
          <p14:tracePt t="17639" x="5554663" y="1679575"/>
          <p14:tracePt t="17656" x="5572125" y="1679575"/>
          <p14:tracePt t="17672" x="5589588" y="1687513"/>
          <p14:tracePt t="17689" x="5599113" y="1687513"/>
          <p14:tracePt t="17706" x="5608638" y="1687513"/>
          <p14:tracePt t="17730" x="5626100" y="1687513"/>
          <p14:tracePt t="18355" x="5643563" y="1687513"/>
          <p14:tracePt t="18361" x="5653088" y="1687513"/>
          <p14:tracePt t="18371" x="5688013" y="1660525"/>
          <p14:tracePt t="18390" x="5751513" y="1643063"/>
          <p14:tracePt t="18406" x="5813425" y="1616075"/>
          <p14:tracePt t="18406" x="5848350" y="1616075"/>
          <p14:tracePt t="18424" x="5911850" y="1589088"/>
          <p14:tracePt t="18439" x="5973763" y="1589088"/>
          <p14:tracePt t="18456" x="6037263" y="1571625"/>
          <p14:tracePt t="18471" x="6072188" y="1571625"/>
          <p14:tracePt t="18488" x="6116638" y="1571625"/>
          <p14:tracePt t="18505" x="6153150" y="1571625"/>
          <p14:tracePt t="18521" x="6170613" y="1571625"/>
          <p14:tracePt t="18521" x="6188075" y="1571625"/>
          <p14:tracePt t="18539" x="6215063" y="1571625"/>
          <p14:tracePt t="18555" x="6242050" y="1571625"/>
          <p14:tracePt t="18572" x="6276975" y="1571625"/>
          <p14:tracePt t="18588" x="6296025" y="1571625"/>
          <p14:tracePt t="18588" x="6303963" y="1571625"/>
          <p14:tracePt t="18608" x="6323013" y="1571625"/>
          <p14:tracePt t="18620" x="6357938" y="1571625"/>
          <p14:tracePt t="18641" x="6367463" y="1571625"/>
          <p14:tracePt t="18654" x="6384925" y="1571625"/>
          <p14:tracePt t="18673" x="6394450" y="1571625"/>
          <p14:tracePt t="18687" x="6419850" y="1571625"/>
          <p14:tracePt t="18705" x="6429375" y="1581150"/>
          <p14:tracePt t="18721" x="6438900" y="1589088"/>
          <p14:tracePt t="18737" x="6446838" y="1598613"/>
          <p14:tracePt t="18755" x="6456363" y="1608138"/>
          <p14:tracePt t="18770" x="6465888" y="1608138"/>
          <p14:tracePt t="18787" x="6491288" y="1616075"/>
          <p14:tracePt t="18805" x="6500813" y="1625600"/>
          <p14:tracePt t="18821" x="6510338" y="1633538"/>
          <p14:tracePt t="18821" x="6510338" y="1643063"/>
          <p14:tracePt t="18839" x="6527800" y="1660525"/>
          <p14:tracePt t="18856" x="6537325" y="1670050"/>
          <p14:tracePt t="18871" x="6562725" y="1687513"/>
          <p14:tracePt t="18889" x="6572250" y="1697038"/>
          <p14:tracePt t="18904" x="6581775" y="1714500"/>
          <p14:tracePt t="18921" x="6599238" y="1731963"/>
          <p14:tracePt t="18921" x="6599238" y="1741488"/>
          <p14:tracePt t="18939" x="6608763" y="1741488"/>
          <p14:tracePt t="18954" x="6616700" y="1751013"/>
          <p14:tracePt t="18971" x="6634163" y="1751013"/>
          <p14:tracePt t="19041" x="6634163" y="1741488"/>
          <p14:tracePt t="19385" x="6634163" y="1724025"/>
          <p14:tracePt t="19393" x="6634163" y="1714500"/>
          <p14:tracePt t="19404" x="6634163" y="1697038"/>
          <p14:tracePt t="19421" x="6634163" y="1679575"/>
          <p14:tracePt t="19421" x="6634163" y="1670050"/>
          <p14:tracePt t="19440" x="6634163" y="1652588"/>
          <p14:tracePt t="19455" x="6643688" y="1643063"/>
          <p14:tracePt t="19470" x="6643688" y="1625600"/>
          <p14:tracePt t="19487" x="6653213" y="1616075"/>
          <p14:tracePt t="19504" x="6653213" y="1608138"/>
          <p14:tracePt t="19520" x="6670675" y="1598613"/>
          <p14:tracePt t="19541" x="6680200" y="1598613"/>
          <p14:tracePt t="19553" x="6715125" y="1571625"/>
          <p14:tracePt t="19573" x="6742113" y="1562100"/>
          <p14:tracePt t="19589" x="6769100" y="1562100"/>
          <p14:tracePt t="19605" x="6796088" y="1554163"/>
          <p14:tracePt t="19622" x="6813550" y="1554163"/>
          <p14:tracePt t="19638" x="6840538" y="1554163"/>
          <p14:tracePt t="19655" x="6858000" y="1544638"/>
          <p14:tracePt t="19671" x="6875463" y="1544638"/>
          <p14:tracePt t="19689" x="6894513" y="1544638"/>
          <p14:tracePt t="19704" x="6911975" y="1544638"/>
          <p14:tracePt t="19722" x="6919913" y="1544638"/>
          <p14:tracePt t="19740" x="6929438" y="1544638"/>
          <p14:tracePt t="19754" x="6946900" y="1544638"/>
          <p14:tracePt t="19772" x="6965950" y="1544638"/>
          <p14:tracePt t="19809" x="6973888" y="1544638"/>
          <p14:tracePt t="22229" x="6946900" y="1544638"/>
          <p14:tracePt t="22451" x="6929438" y="1544638"/>
          <p14:tracePt t="22458" x="6884988" y="1544638"/>
          <p14:tracePt t="22469" x="6796088" y="1544638"/>
          <p14:tracePt t="22487" x="6705600" y="1544638"/>
          <p14:tracePt t="22504" x="6465888" y="1554163"/>
          <p14:tracePt t="22521" x="6269038" y="1581150"/>
          <p14:tracePt t="22537" x="6054725" y="1581150"/>
          <p14:tracePt t="22553" x="5786438" y="1598613"/>
          <p14:tracePt t="22570" x="5562600" y="1633538"/>
          <p14:tracePt t="22570" x="5465763" y="1633538"/>
          <p14:tracePt t="22590" x="5340350" y="1633538"/>
          <p14:tracePt t="22602" x="5081588" y="1633538"/>
          <p14:tracePt t="22623" x="4884738" y="1633538"/>
          <p14:tracePt t="22637" x="4714875" y="1633538"/>
          <p14:tracePt t="22655" x="4562475" y="1633538"/>
          <p14:tracePt t="22670" x="4419600" y="1633538"/>
          <p14:tracePt t="22687" x="4286250" y="1633538"/>
          <p14:tracePt t="22704" x="4089400" y="1633538"/>
          <p14:tracePt t="22721" x="3965575" y="1633538"/>
          <p14:tracePt t="22737" x="3840163" y="1633538"/>
          <p14:tracePt t="22754" x="3751263" y="1633538"/>
          <p14:tracePt t="22770" x="3687763" y="1633538"/>
          <p14:tracePt t="22787" x="3643313" y="1633538"/>
          <p14:tracePt t="22804" x="3625850" y="1643063"/>
          <p14:tracePt t="22804" x="3608388" y="1643063"/>
          <p14:tracePt t="22822" x="3589338" y="1643063"/>
          <p14:tracePt t="22839" x="3598863" y="1643063"/>
          <p14:tracePt t="23090" x="3633788" y="1643063"/>
          <p14:tracePt t="23098" x="3679825" y="1643063"/>
          <p14:tracePt t="23105" x="3732213" y="1643063"/>
          <p14:tracePt t="23119" x="4152900" y="1643063"/>
          <p14:tracePt t="23137" x="4554538" y="1643063"/>
          <p14:tracePt t="23154" x="4956175" y="1660525"/>
          <p14:tracePt t="23170" x="5357813" y="1704975"/>
          <p14:tracePt t="23188" x="5670550" y="1724025"/>
          <p14:tracePt t="23203" x="5965825" y="1724025"/>
          <p14:tracePt t="23203" x="6054725" y="1724025"/>
          <p14:tracePt t="23223" x="6205538" y="1724025"/>
          <p14:tracePt t="23237" x="6296025" y="1724025"/>
          <p14:tracePt t="23255" x="6375400" y="1724025"/>
          <p14:tracePt t="23271" x="6419850" y="1724025"/>
          <p14:tracePt t="23289" x="6438900" y="1724025"/>
          <p14:tracePt t="23303" x="6456363" y="1724025"/>
          <p14:tracePt t="23320" x="6465888" y="1724025"/>
          <p14:tracePt t="23599" x="6483350" y="1724025"/>
          <p14:tracePt t="23613" x="6510338" y="1724025"/>
          <p14:tracePt t="23622" x="6545263" y="1714500"/>
          <p14:tracePt t="23635" x="6697663" y="1687513"/>
          <p14:tracePt t="23655" x="6840538" y="1687513"/>
          <p14:tracePt t="23670" x="6965950" y="1687513"/>
          <p14:tracePt t="23689" x="7153275" y="1679575"/>
          <p14:tracePt t="23704" x="7348538" y="1679575"/>
          <p14:tracePt t="23704" x="7419975" y="1679575"/>
          <p14:tracePt t="23723" x="7554913" y="1679575"/>
          <p14:tracePt t="23737" x="7653338" y="1679575"/>
          <p14:tracePt t="23755" x="7751763" y="1679575"/>
          <p14:tracePt t="23770" x="7823200" y="1660525"/>
          <p14:tracePt t="23786" x="7902575" y="1660525"/>
          <p14:tracePt t="23803" x="7991475" y="1660525"/>
          <p14:tracePt t="23820" x="8072438" y="1660525"/>
          <p14:tracePt t="23820" x="8108950" y="1660525"/>
          <p14:tracePt t="23840" x="8188325" y="1660525"/>
          <p14:tracePt t="23853" x="8259763" y="1660525"/>
          <p14:tracePt t="23871" x="8323263" y="1652588"/>
          <p14:tracePt t="23887" x="8385175" y="1652588"/>
          <p14:tracePt t="23904" x="8429625" y="1652588"/>
          <p14:tracePt t="23920" x="8447088" y="1652588"/>
          <p14:tracePt t="23920" x="8474075" y="1652588"/>
          <p14:tracePt t="23940" x="8491538" y="1652588"/>
          <p14:tracePt t="23953" x="8501063" y="1652588"/>
          <p14:tracePt t="23971" x="8518525" y="1652588"/>
          <p14:tracePt t="23986" x="8537575" y="1652588"/>
          <p14:tracePt t="24323" x="8555038" y="1652588"/>
          <p14:tracePt t="24330" x="8562975" y="1652588"/>
          <p14:tracePt t="24339" x="8609013" y="1652588"/>
          <p14:tracePt t="24354" x="8670925" y="1652588"/>
          <p14:tracePt t="24371" x="8732838" y="1652588"/>
          <p14:tracePt t="24387" x="8777288" y="1652588"/>
          <p14:tracePt t="24405" x="8823325" y="1660525"/>
          <p14:tracePt t="24420" x="8867775" y="1679575"/>
          <p14:tracePt t="24439" x="8875713" y="1679575"/>
          <p14:tracePt t="24452" x="8902700" y="1687513"/>
          <p14:tracePt t="24471" x="8912225" y="1697038"/>
          <p14:tracePt t="24486" x="8920163" y="1697038"/>
          <p14:tracePt t="24502" x="8920163" y="1704975"/>
          <p14:tracePt t="24519" x="8929688" y="1704975"/>
          <p14:tracePt t="24536" x="8929688" y="1714500"/>
          <p14:tracePt t="24553" x="8939213" y="1714500"/>
          <p14:tracePt t="24569" x="8939213" y="1724025"/>
          <p14:tracePt t="24586" x="8947150" y="1724025"/>
          <p14:tracePt t="24607" x="8947150" y="1731963"/>
          <p14:tracePt t="24619" x="8939213" y="1731963"/>
          <p14:tracePt t="24931" x="8885238" y="1731963"/>
          <p14:tracePt t="24938" x="8848725" y="1731963"/>
          <p14:tracePt t="24952" x="8582025" y="1731963"/>
          <p14:tracePt t="24970" x="8242300" y="1731963"/>
          <p14:tracePt t="24987" x="7840663" y="1731963"/>
          <p14:tracePt t="25003" x="7367588" y="1731963"/>
          <p14:tracePt t="25021" x="6858000" y="1758950"/>
          <p14:tracePt t="25036" x="6367463" y="1866900"/>
          <p14:tracePt t="25036" x="6180138" y="1884363"/>
          <p14:tracePt t="25056" x="5840413" y="1938338"/>
          <p14:tracePt t="25072" x="5616575" y="1973263"/>
          <p14:tracePt t="25086" x="5500688" y="2000250"/>
          <p14:tracePt t="25104" x="5465763" y="2017713"/>
          <p14:tracePt t="25119" x="5411788" y="2017713"/>
          <p14:tracePt t="25385" x="5340350" y="2017713"/>
          <p14:tracePt t="25393" x="5241925" y="2017713"/>
          <p14:tracePt t="25402" x="5000625" y="2017713"/>
          <p14:tracePt t="25420" x="4759325" y="2017713"/>
          <p14:tracePt t="25436" x="4545013" y="2017713"/>
          <p14:tracePt t="25453" x="4330700" y="2017713"/>
          <p14:tracePt t="25453" x="4251325" y="2036763"/>
          <p14:tracePt t="25470" x="4098925" y="2062163"/>
          <p14:tracePt t="25488" x="3983038" y="2081213"/>
          <p14:tracePt t="25502" x="3938588" y="2098675"/>
          <p14:tracePt t="25521" x="3902075" y="2098675"/>
          <p14:tracePt t="25535" x="3894138" y="2098675"/>
          <p14:tracePt t="25755" x="3884613" y="2098675"/>
          <p14:tracePt t="25762" x="3857625" y="2098675"/>
          <p14:tracePt t="25770" x="3813175" y="2098675"/>
          <p14:tracePt t="25787" x="3768725" y="2098675"/>
          <p14:tracePt t="25802" x="3687763" y="2089150"/>
          <p14:tracePt t="25819" x="3643313" y="2071688"/>
          <p14:tracePt t="25836" x="3589338" y="2044700"/>
          <p14:tracePt t="25836" x="3571875" y="2044700"/>
          <p14:tracePt t="25857" x="3536950" y="2036763"/>
          <p14:tracePt t="25868" x="3473450" y="2027238"/>
          <p14:tracePt t="25889" x="3446463" y="2009775"/>
          <p14:tracePt t="25903" x="3394075" y="2000250"/>
          <p14:tracePt t="25922" x="3367088" y="2000250"/>
          <p14:tracePt t="25936" x="3322638" y="1990725"/>
          <p14:tracePt t="25954" x="3268663" y="1990725"/>
          <p14:tracePt t="25969" x="3205163" y="1990725"/>
          <p14:tracePt t="25987" x="3160713" y="1990725"/>
          <p14:tracePt t="26003" x="3108325" y="1990725"/>
          <p14:tracePt t="26019" x="3081338" y="1990725"/>
          <p14:tracePt t="26036" x="3036888" y="1990725"/>
          <p14:tracePt t="26052" x="3000375" y="1990725"/>
          <p14:tracePt t="26069" x="2965450" y="2009775"/>
          <p14:tracePt t="26069" x="2946400" y="2027238"/>
          <p14:tracePt t="26087" x="2938463" y="2044700"/>
          <p14:tracePt t="26104" x="2911475" y="2062163"/>
          <p14:tracePt t="26121" x="2901950" y="2081213"/>
          <p14:tracePt t="26139" x="2894013" y="2108200"/>
          <p14:tracePt t="26152" x="2884488" y="2133600"/>
          <p14:tracePt t="26152" x="2874963" y="2143125"/>
          <p14:tracePt t="26172" x="2874963" y="2160588"/>
          <p14:tracePt t="26185" x="2874963" y="2197100"/>
          <p14:tracePt t="26203" x="2874963" y="2232025"/>
          <p14:tracePt t="26219" x="2874963" y="2251075"/>
          <p14:tracePt t="26236" x="2874963" y="2259013"/>
          <p14:tracePt t="26252" x="2874963" y="2286000"/>
          <p14:tracePt t="26269" x="2901950" y="2303463"/>
          <p14:tracePt t="26269" x="2928938" y="2303463"/>
          <p14:tracePt t="26287" x="2990850" y="2330450"/>
          <p14:tracePt t="26303" x="3054350" y="2339975"/>
          <p14:tracePt t="26319" x="3098800" y="2357438"/>
          <p14:tracePt t="26335" x="3160713" y="2366963"/>
          <p14:tracePt t="26335" x="3187700" y="2366963"/>
          <p14:tracePt t="26356" x="3205163" y="2366963"/>
          <p14:tracePt t="26368" x="3276600" y="2393950"/>
          <p14:tracePt t="26388" x="3340100" y="2393950"/>
          <p14:tracePt t="26403" x="3384550" y="2393950"/>
          <p14:tracePt t="26419" x="3438525" y="2401888"/>
          <p14:tracePt t="26435" x="3482975" y="2401888"/>
          <p14:tracePt t="26454" x="3536950" y="2401888"/>
          <p14:tracePt t="26470" x="3571875" y="2401888"/>
          <p14:tracePt t="26470" x="3581400" y="2401888"/>
          <p14:tracePt t="26487" x="3616325" y="2401888"/>
          <p14:tracePt t="26503" x="3633788" y="2401888"/>
          <p14:tracePt t="26520" x="3652838" y="2401888"/>
          <p14:tracePt t="26535" x="3679825" y="2401888"/>
          <p14:tracePt t="26535" x="3687763" y="2401888"/>
          <p14:tracePt t="26556" x="3697288" y="2401888"/>
          <p14:tracePt t="26568" x="3714750" y="2401888"/>
          <p14:tracePt t="26588" x="3724275" y="2401888"/>
          <p14:tracePt t="26603" x="3741738" y="2401888"/>
          <p14:tracePt t="26619" x="3751263" y="2393950"/>
          <p14:tracePt t="26637" x="3759200" y="2393950"/>
          <p14:tracePt t="26652" x="3768725" y="2366963"/>
          <p14:tracePt t="26670" x="3776663" y="2347913"/>
          <p14:tracePt t="26670" x="3776663" y="2330450"/>
          <p14:tracePt t="26687" x="3786188" y="2295525"/>
          <p14:tracePt t="26705" x="3803650" y="2259013"/>
          <p14:tracePt t="26719" x="3803650" y="2214563"/>
          <p14:tracePt t="26737" x="3803650" y="2197100"/>
          <p14:tracePt t="26752" x="3803650" y="2160588"/>
          <p14:tracePt t="26752" x="3803650" y="2152650"/>
          <p14:tracePt t="26772" x="3803650" y="2143125"/>
          <p14:tracePt t="26785" x="3803650" y="2108200"/>
          <p14:tracePt t="26806" x="3803650" y="2089150"/>
          <p14:tracePt t="26819" x="3803650" y="2071688"/>
          <p14:tracePt t="26836" x="3803650" y="2054225"/>
          <p14:tracePt t="26855" x="3803650" y="2027238"/>
          <p14:tracePt t="26869" x="3803650" y="2017713"/>
          <p14:tracePt t="28970" x="3813175" y="2017713"/>
          <p14:tracePt t="29128" x="3822700" y="2017713"/>
          <p14:tracePt t="29136" x="3840163" y="2017713"/>
          <p14:tracePt t="29144" x="3884613" y="2017713"/>
          <p14:tracePt t="29154" x="3946525" y="2027238"/>
          <p14:tracePt t="29169" x="4017963" y="2027238"/>
          <p14:tracePt t="29187" x="4081463" y="2054225"/>
          <p14:tracePt t="29201" x="4160838" y="2081213"/>
          <p14:tracePt t="29201" x="4197350" y="2089150"/>
          <p14:tracePt t="29221" x="4241800" y="2098675"/>
          <p14:tracePt t="29234" x="4357688" y="2143125"/>
          <p14:tracePt t="29252" x="4456113" y="2179638"/>
          <p14:tracePt t="29268" x="4545013" y="2205038"/>
          <p14:tracePt t="29285" x="4643438" y="2232025"/>
          <p14:tracePt t="29302" x="4724400" y="2276475"/>
          <p14:tracePt t="29319" x="4786313" y="2303463"/>
          <p14:tracePt t="29335" x="4875213" y="2339975"/>
          <p14:tracePt t="29352" x="4919663" y="2347913"/>
          <p14:tracePt t="29371" x="4965700" y="2374900"/>
          <p14:tracePt t="29386" x="5000625" y="2384425"/>
          <p14:tracePt t="29403" x="5018088" y="2384425"/>
          <p14:tracePt t="29419" x="5027613" y="2384425"/>
          <p14:tracePt t="29807" x="5037138" y="2384425"/>
          <p14:tracePt t="29814" x="5062538" y="2384425"/>
          <p14:tracePt t="29821" x="5081588" y="2384425"/>
          <p14:tracePt t="29836" x="5187950" y="2384425"/>
          <p14:tracePt t="29853" x="5259388" y="2384425"/>
          <p14:tracePt t="29870" x="5322888" y="2384425"/>
          <p14:tracePt t="29885" x="5367338" y="2366963"/>
          <p14:tracePt t="29903" x="5411788" y="2366963"/>
          <p14:tracePt t="29918" x="5446713" y="2357438"/>
          <p14:tracePt t="29918" x="5473700" y="2347913"/>
          <p14:tracePt t="29938" x="5483225" y="2347913"/>
          <p14:tracePt t="29953" x="5491163" y="2347913"/>
          <p14:tracePt t="29968" x="5500688" y="2347913"/>
          <p14:tracePt t="29984" x="5500688" y="2339975"/>
          <p14:tracePt t="30014" x="5500688" y="2330450"/>
          <p14:tracePt t="30038" x="5500688" y="2312988"/>
          <p14:tracePt t="30045" x="5500688" y="2303463"/>
          <p14:tracePt t="30053" x="5500688" y="2276475"/>
          <p14:tracePt t="30071" x="5446713" y="2232025"/>
          <p14:tracePt t="30084" x="5384800" y="2187575"/>
          <p14:tracePt t="30103" x="5303838" y="2133600"/>
          <p14:tracePt t="30119" x="5205413" y="2089150"/>
          <p14:tracePt t="30135" x="5153025" y="2062163"/>
          <p14:tracePt t="30135" x="5133975" y="2054225"/>
          <p14:tracePt t="30154" x="5089525" y="2054225"/>
          <p14:tracePt t="30169" x="5054600" y="2044700"/>
          <p14:tracePt t="30186" x="5037138" y="2044700"/>
          <p14:tracePt t="30202" x="5027613" y="2044700"/>
          <p14:tracePt t="30217" x="5010150" y="2044700"/>
          <p14:tracePt t="30234" x="5000625" y="2044700"/>
          <p14:tracePt t="30624" x="4991100" y="2044700"/>
          <p14:tracePt t="30653" x="4983163" y="2044700"/>
          <p14:tracePt t="30700" x="4973638" y="2044700"/>
          <p14:tracePt t="30754" x="4965700" y="2044700"/>
          <p14:tracePt t="30777" x="4956175" y="2044700"/>
          <p14:tracePt t="30784" x="4938713" y="2044700"/>
          <p14:tracePt t="30800" x="4929188" y="2044700"/>
          <p14:tracePt t="30807" x="4919663" y="2044700"/>
          <p14:tracePt t="30817" x="4894263" y="2044700"/>
          <p14:tracePt t="30835" x="4857750" y="2044700"/>
          <p14:tracePt t="30851" x="4822825" y="2027238"/>
          <p14:tracePt t="30851" x="4803775" y="2027238"/>
          <p14:tracePt t="30872" x="4768850" y="2027238"/>
          <p14:tracePt t="30885" x="4724400" y="2027238"/>
          <p14:tracePt t="30903" x="4660900" y="2027238"/>
          <p14:tracePt t="30918" x="4608513" y="2027238"/>
          <p14:tracePt t="30937" x="4554538" y="2027238"/>
          <p14:tracePt t="30951" x="4491038" y="2027238"/>
          <p14:tracePt t="30971" x="4438650" y="2027238"/>
          <p14:tracePt t="30985" x="4419600" y="2027238"/>
          <p14:tracePt t="31002" x="4394200" y="2027238"/>
          <p14:tracePt t="31018" x="4357688" y="2027238"/>
          <p14:tracePt t="31035" x="4330700" y="2027238"/>
          <p14:tracePt t="31051" x="4295775" y="2027238"/>
          <p14:tracePt t="31068" x="4268788" y="2027238"/>
          <p14:tracePt t="31085" x="4241800" y="2036763"/>
          <p14:tracePt t="31102" x="4232275" y="2036763"/>
          <p14:tracePt t="31117" x="4224338" y="2044700"/>
          <p14:tracePt t="31134" x="4214813" y="2044700"/>
          <p14:tracePt t="31533" x="4205288" y="2044700"/>
          <p14:tracePt t="31539" x="4197350" y="2044700"/>
          <p14:tracePt t="31554" x="4179888" y="2044700"/>
          <p14:tracePt t="31567" x="4170363" y="2044700"/>
          <p14:tracePt t="31584" x="4143375" y="2044700"/>
          <p14:tracePt t="31604" x="4125913" y="2044700"/>
          <p14:tracePt t="31619" x="4098925" y="2044700"/>
          <p14:tracePt t="31635" x="4081463" y="2054225"/>
          <p14:tracePt t="31652" x="4062413" y="2062163"/>
          <p14:tracePt t="31667" x="4044950" y="2071688"/>
          <p14:tracePt t="31684" x="4027488" y="2098675"/>
          <p14:tracePt t="31702" x="4027488" y="2108200"/>
          <p14:tracePt t="31717" x="4027488" y="2125663"/>
          <p14:tracePt t="31735" x="4027488" y="2152650"/>
          <p14:tracePt t="31752" x="4027488" y="2187575"/>
          <p14:tracePt t="31767" x="4044950" y="2224088"/>
          <p14:tracePt t="31767" x="4071938" y="2251075"/>
          <p14:tracePt t="31787" x="4108450" y="2259013"/>
          <p14:tracePt t="31800" x="4268788" y="2347913"/>
          <p14:tracePt t="31820" x="4429125" y="2374900"/>
          <p14:tracePt t="31834" x="4652963" y="2411413"/>
          <p14:tracePt t="31852" x="4848225" y="2428875"/>
          <p14:tracePt t="31852" x="4946650" y="2446338"/>
          <p14:tracePt t="31872" x="5045075" y="2446338"/>
          <p14:tracePt t="31884" x="5268913" y="2455863"/>
          <p14:tracePt t="31903" x="5375275" y="2473325"/>
          <p14:tracePt t="31918" x="5438775" y="2473325"/>
          <p14:tracePt t="31935" x="5473700" y="2473325"/>
          <p14:tracePt t="31951" x="5483225" y="2465388"/>
          <p14:tracePt t="32256" x="5510213" y="2446338"/>
          <p14:tracePt t="32263" x="5537200" y="2419350"/>
          <p14:tracePt t="32271" x="5572125" y="2393950"/>
          <p14:tracePt t="32285" x="5670550" y="2322513"/>
          <p14:tracePt t="32285" x="5741988" y="2259013"/>
          <p14:tracePt t="32302" x="5929313" y="2116138"/>
          <p14:tracePt t="32320" x="6188075" y="1973263"/>
          <p14:tracePt t="32334" x="6429375" y="1847850"/>
          <p14:tracePt t="32351" x="6608763" y="1758950"/>
          <p14:tracePt t="32369" x="6715125" y="1687513"/>
          <p14:tracePt t="32384" x="6804025" y="1643063"/>
          <p14:tracePt t="32384" x="6831013" y="1633538"/>
          <p14:tracePt t="32404" x="6911975" y="1598613"/>
          <p14:tracePt t="32418" x="6965950" y="1571625"/>
          <p14:tracePt t="32435" x="7010400" y="1554163"/>
          <p14:tracePt t="32451" x="7062788" y="1536700"/>
          <p14:tracePt t="32451" x="7081838" y="1536700"/>
          <p14:tracePt t="32472" x="7116763" y="1517650"/>
          <p14:tracePt t="32485" x="7197725" y="1500188"/>
          <p14:tracePt t="32504" x="7251700" y="1482725"/>
          <p14:tracePt t="32518" x="7304088" y="1482725"/>
          <p14:tracePt t="32535" x="7348538" y="1482725"/>
          <p14:tracePt t="32551" x="7412038" y="1482725"/>
          <p14:tracePt t="32568" x="7439025" y="1482725"/>
          <p14:tracePt t="32584" x="7483475" y="1482725"/>
          <p14:tracePt t="32584" x="7510463" y="1482725"/>
          <p14:tracePt t="32602" x="7554913" y="1473200"/>
          <p14:tracePt t="32619" x="7589838" y="1473200"/>
          <p14:tracePt t="32634" x="7616825" y="1455738"/>
          <p14:tracePt t="32652" x="7643813" y="1455738"/>
          <p14:tracePt t="32667" x="7653338" y="1455738"/>
          <p14:tracePt t="32684" x="7661275" y="1446213"/>
          <p14:tracePt t="32701" x="7670800" y="1446213"/>
          <p14:tracePt t="32749" x="7670800" y="1465263"/>
          <p14:tracePt t="32833" x="7670800" y="1473200"/>
          <p14:tracePt t="32841" x="7670800" y="1482725"/>
          <p14:tracePt t="32850" x="7670800" y="1509713"/>
          <p14:tracePt t="32867" x="7643813" y="1544638"/>
          <p14:tracePt t="32884" x="7616825" y="1598613"/>
          <p14:tracePt t="32884" x="7581900" y="1633538"/>
          <p14:tracePt t="32904" x="7554913" y="1679575"/>
          <p14:tracePt t="32917" x="7429500" y="1785938"/>
          <p14:tracePt t="32935" x="7323138" y="1893888"/>
          <p14:tracePt t="32951" x="7197725" y="1990725"/>
          <p14:tracePt t="32968" x="7099300" y="2062163"/>
          <p14:tracePt t="32984" x="7027863" y="2108200"/>
          <p14:tracePt t="32984" x="6991350" y="2133600"/>
          <p14:tracePt t="33004" x="6965950" y="2152650"/>
          <p14:tracePt t="33017" x="6919913" y="2187575"/>
          <p14:tracePt t="33036" x="6911975" y="2197100"/>
          <p14:tracePt t="33050" x="6902450" y="2197100"/>
          <p14:tracePt t="33342" x="6894513" y="2197100"/>
          <p14:tracePt t="33349" x="6875463" y="2187575"/>
          <p14:tracePt t="33358" x="6867525" y="2187575"/>
          <p14:tracePt t="33367" x="6858000" y="2170113"/>
          <p14:tracePt t="33383" x="6840538" y="2160588"/>
          <p14:tracePt t="33400" x="6813550" y="2116138"/>
          <p14:tracePt t="33420" x="6804025" y="2089150"/>
          <p14:tracePt t="33435" x="6796088" y="2044700"/>
          <p14:tracePt t="33452" x="6786563" y="2000250"/>
          <p14:tracePt t="33468" x="6786563" y="1919288"/>
          <p14:tracePt t="33485" x="6769100" y="1874838"/>
          <p14:tracePt t="33501" x="6769100" y="1812925"/>
          <p14:tracePt t="33517" x="6769100" y="1741488"/>
          <p14:tracePt t="33535" x="6769100" y="1687513"/>
          <p14:tracePt t="33551" x="6769100" y="1652588"/>
          <p14:tracePt t="33567" x="6769100" y="1616075"/>
          <p14:tracePt t="33584" x="6769100" y="1598613"/>
          <p14:tracePt t="33601" x="6769100" y="1581150"/>
          <p14:tracePt t="33617" x="6769100" y="1554163"/>
          <p14:tracePt t="33635" x="6786563" y="1536700"/>
          <p14:tracePt t="33651" x="6796088" y="1536700"/>
          <p14:tracePt t="33669" x="6804025" y="1527175"/>
          <p14:tracePt t="33684" x="6804025" y="1517650"/>
          <p14:tracePt t="33701" x="6813550" y="1517650"/>
          <p14:tracePt t="33717" x="6823075" y="1517650"/>
          <p14:tracePt t="33733" x="6831013" y="1517650"/>
          <p14:tracePt t="33750" x="6831013" y="1509713"/>
          <p14:tracePt t="33767" x="6840538" y="1509713"/>
          <p14:tracePt t="33788" x="6840538" y="1517650"/>
          <p14:tracePt t="33865" x="6840538" y="1527175"/>
          <p14:tracePt t="33873" x="6831013" y="1554163"/>
          <p14:tracePt t="33886" x="6777038" y="1598613"/>
          <p14:tracePt t="33900" x="6661150" y="1687513"/>
          <p14:tracePt t="33900" x="6572250" y="1758950"/>
          <p14:tracePt t="33920" x="6473825" y="1812925"/>
          <p14:tracePt t="33933" x="6081713" y="2036763"/>
          <p14:tracePt t="33951" x="5803900" y="2160588"/>
          <p14:tracePt t="33967" x="5554663" y="2259013"/>
          <p14:tracePt t="33984" x="5276850" y="2330450"/>
          <p14:tracePt t="34000" x="5099050" y="2357438"/>
          <p14:tracePt t="34000" x="5018088" y="2393950"/>
          <p14:tracePt t="34020" x="4983163" y="2401888"/>
          <p14:tracePt t="34033" x="4894263" y="2428875"/>
          <p14:tracePt t="34052" x="4875213" y="2428875"/>
          <p14:tracePt t="34067" x="4857750" y="2428875"/>
          <p14:tracePt t="34305" x="4848225" y="2428875"/>
          <p14:tracePt t="34311" x="4813300" y="2419350"/>
          <p14:tracePt t="34319" x="4795838" y="2419350"/>
          <p14:tracePt t="34333" x="4697413" y="2393950"/>
          <p14:tracePt t="34333" x="4660900" y="2374900"/>
          <p14:tracePt t="34351" x="4554538" y="2347913"/>
          <p14:tracePt t="34368" x="4456113" y="2322513"/>
          <p14:tracePt t="34384" x="4375150" y="2295525"/>
          <p14:tracePt t="34400" x="4303713" y="2268538"/>
          <p14:tracePt t="34418" x="4251325" y="2259013"/>
          <p14:tracePt t="34433" x="4205288" y="2232025"/>
          <p14:tracePt t="34433" x="4179888" y="2232025"/>
          <p14:tracePt t="34451" x="4160838" y="2224088"/>
          <p14:tracePt t="34467" x="4143375" y="2205038"/>
          <p14:tracePt t="34484" x="4108450" y="2187575"/>
          <p14:tracePt t="34500" x="4081463" y="2179638"/>
          <p14:tracePt t="34517" x="4054475" y="2170113"/>
          <p14:tracePt t="34534" x="4010025" y="2143125"/>
          <p14:tracePt t="34552" x="3973513" y="2125663"/>
          <p14:tracePt t="34567" x="3929063" y="2098675"/>
          <p14:tracePt t="34585" x="3894138" y="2098675"/>
          <p14:tracePt t="34600" x="3875088" y="2089150"/>
          <p14:tracePt t="34619" x="3848100" y="2071688"/>
          <p14:tracePt t="34619" x="3830638" y="2071688"/>
          <p14:tracePt t="34637" x="3822700" y="2071688"/>
          <p14:tracePt t="34650" x="3795713" y="2062163"/>
          <p14:tracePt t="34669" x="3786188" y="2062163"/>
          <p14:tracePt t="34684" x="3776663" y="2062163"/>
          <p14:tracePt t="34701" x="3759200" y="2062163"/>
          <p14:tracePt t="34717" x="3768725" y="2062163"/>
          <p14:tracePt t="34852" x="3776663" y="2062163"/>
          <p14:tracePt t="34860" x="3795713" y="2062163"/>
          <p14:tracePt t="34868" x="3840163" y="2062163"/>
          <p14:tracePt t="34887" x="3902075" y="2062163"/>
          <p14:tracePt t="34901" x="3983038" y="2062163"/>
          <p14:tracePt t="34919" x="4027488" y="2062163"/>
          <p14:tracePt t="34935" x="4089400" y="2062163"/>
          <p14:tracePt t="34935" x="4108450" y="2062163"/>
          <p14:tracePt t="34954" x="4152900" y="2062163"/>
          <p14:tracePt t="34968" x="4197350" y="2062163"/>
          <p14:tracePt t="34986" x="4276725" y="2062163"/>
          <p14:tracePt t="35001" x="4322763" y="2081213"/>
          <p14:tracePt t="35001" x="4367213" y="2081213"/>
          <p14:tracePt t="35021" x="4384675" y="2081213"/>
          <p14:tracePt t="35034" x="4473575" y="2098675"/>
          <p14:tracePt t="35054" x="4537075" y="2116138"/>
          <p14:tracePt t="35068" x="4572000" y="2125663"/>
          <p14:tracePt t="35086" x="4616450" y="2133600"/>
          <p14:tracePt t="35101" x="4643438" y="2143125"/>
          <p14:tracePt t="35118" x="4679950" y="2170113"/>
          <p14:tracePt t="35135" x="4697413" y="2187575"/>
          <p14:tracePt t="35151" x="4732338" y="2214563"/>
          <p14:tracePt t="35170" x="4751388" y="2224088"/>
          <p14:tracePt t="35185" x="4776788" y="2232025"/>
          <p14:tracePt t="35202" x="4786313" y="2232025"/>
          <p14:tracePt t="35217" x="4795838" y="2251075"/>
          <p14:tracePt t="35217" x="4803775" y="2251075"/>
          <p14:tracePt t="35238" x="4813300" y="2251075"/>
          <p14:tracePt t="35250" x="4848225" y="2286000"/>
          <p14:tracePt t="35271" x="4867275" y="2295525"/>
          <p14:tracePt t="35284" x="4902200" y="2330450"/>
          <p14:tracePt t="35302" x="4919663" y="2347913"/>
          <p14:tracePt t="35318" x="4956175" y="2366963"/>
          <p14:tracePt t="35335" x="4973638" y="2401888"/>
          <p14:tracePt t="35351" x="5010150" y="2438400"/>
          <p14:tracePt t="35369" x="5027613" y="2455863"/>
          <p14:tracePt t="35386" x="5037138" y="2465388"/>
          <p14:tracePt t="35401" x="5045075" y="2473325"/>
          <p14:tracePt t="35419" x="5054600" y="2482850"/>
          <p14:tracePt t="35435" x="5062538" y="2490788"/>
          <p14:tracePt t="35454" x="5054600" y="2490788"/>
          <p14:tracePt t="35753" x="5018088" y="2490788"/>
          <p14:tracePt t="35762" x="4991100" y="2509838"/>
          <p14:tracePt t="35768" x="4911725" y="2536825"/>
          <p14:tracePt t="35785" x="4848225" y="2571750"/>
          <p14:tracePt t="35801" x="4786313" y="2625725"/>
          <p14:tracePt t="35817" x="4705350" y="2687638"/>
          <p14:tracePt t="35834" x="4589463" y="2803525"/>
          <p14:tracePt t="35851" x="4483100" y="2946400"/>
          <p14:tracePt t="35851" x="4411663" y="3009900"/>
          <p14:tracePt t="35870" x="4295775" y="3160713"/>
          <p14:tracePt t="35887" x="4205288" y="3286125"/>
          <p14:tracePt t="35900" x="4116388" y="3384550"/>
          <p14:tracePt t="35919" x="4010025" y="3527425"/>
          <p14:tracePt t="35934" x="3929063" y="3652838"/>
          <p14:tracePt t="35952" x="3857625" y="3751263"/>
          <p14:tracePt t="35952" x="3830638" y="3795713"/>
          <p14:tracePt t="35969" x="3795713" y="3840163"/>
          <p14:tracePt t="35986" x="3768725" y="3894138"/>
          <p14:tracePt t="36001" x="3751263" y="3919538"/>
          <p14:tracePt t="36019" x="3751263" y="3929063"/>
          <p14:tracePt t="36034" x="3741738" y="3929063"/>
          <p14:tracePt t="36339" x="3724275" y="3929063"/>
          <p14:tracePt t="36346" x="3705225" y="3929063"/>
          <p14:tracePt t="36363" x="3697288" y="3929063"/>
          <p14:tracePt t="36369" x="3687763" y="3919538"/>
          <p14:tracePt t="36384" x="3643313" y="3902075"/>
          <p14:tracePt t="36401" x="3598863" y="3875088"/>
          <p14:tracePt t="36418" x="3544888" y="3848100"/>
          <p14:tracePt t="36434" x="3517900" y="3840163"/>
          <p14:tracePt t="36452" x="3482975" y="3822700"/>
          <p14:tracePt t="36468" x="3438525" y="3795713"/>
          <p14:tracePt t="36488" x="3411538" y="3786188"/>
          <p14:tracePt t="36502" x="3375025" y="3768725"/>
          <p14:tracePt t="36519" x="3357563" y="3741738"/>
          <p14:tracePt t="36534" x="3322638" y="3732213"/>
          <p14:tracePt t="36552" x="3295650" y="3714750"/>
          <p14:tracePt t="36567" x="3268663" y="3697288"/>
          <p14:tracePt t="36567" x="3259138" y="3687763"/>
          <p14:tracePt t="36585" x="3241675" y="3670300"/>
          <p14:tracePt t="36601" x="3224213" y="3660775"/>
          <p14:tracePt t="36618" x="3197225" y="3652838"/>
          <p14:tracePt t="36635" x="3187700" y="3643313"/>
          <p14:tracePt t="36651" x="3170238" y="3633788"/>
          <p14:tracePt t="36651" x="3160713" y="3633788"/>
          <p14:tracePt t="36671" x="3152775" y="3625850"/>
          <p14:tracePt t="36671" x="3133725" y="3625850"/>
          <p14:tracePt t="36685" x="3116263" y="3616325"/>
          <p14:tracePt t="36703" x="3098800" y="3598863"/>
          <p14:tracePt t="36717" x="3081338" y="3589338"/>
          <p14:tracePt t="36735" x="3054350" y="3589338"/>
          <p14:tracePt t="36751" x="3027363" y="3581400"/>
          <p14:tracePt t="36767" x="3017838" y="3571875"/>
          <p14:tracePt t="36783" x="2990850" y="3571875"/>
          <p14:tracePt t="36801" x="2973388" y="3562350"/>
          <p14:tracePt t="36818" x="2965450" y="3562350"/>
          <p14:tracePt t="36834" x="2955925" y="3562350"/>
          <p14:tracePt t="36850" x="2946400" y="3562350"/>
          <p14:tracePt t="36867" x="2919413" y="3562350"/>
          <p14:tracePt t="36887" x="2911475" y="3562350"/>
          <p14:tracePt t="37202" x="2901950" y="3562350"/>
          <p14:tracePt t="37217" x="2894013" y="3562350"/>
          <p14:tracePt t="37232" x="2884488" y="3562350"/>
          <p14:tracePt t="37240" x="2874963" y="3562350"/>
          <p14:tracePt t="37255" x="2867025" y="3554413"/>
          <p14:tracePt t="37270" x="2847975" y="3554413"/>
          <p14:tracePt t="37283" x="2840038" y="3536950"/>
          <p14:tracePt t="37300" x="2813050" y="3517900"/>
          <p14:tracePt t="37320" x="2795588" y="3500438"/>
          <p14:tracePt t="37334" x="2759075" y="3490913"/>
          <p14:tracePt t="37351" x="2741613" y="3482975"/>
          <p14:tracePt t="37367" x="2714625" y="3455988"/>
          <p14:tracePt t="37384" x="2687638" y="3446463"/>
          <p14:tracePt t="37384" x="2679700" y="3438525"/>
          <p14:tracePt t="37403" x="2652713" y="3438525"/>
          <p14:tracePt t="37418" x="2633663" y="3429000"/>
          <p14:tracePt t="37435" x="2625725" y="3429000"/>
          <p14:tracePt t="37450" x="2608263" y="3429000"/>
          <p14:tracePt t="37467" x="2581275" y="3429000"/>
          <p14:tracePt t="37484" x="2571750" y="3429000"/>
          <p14:tracePt t="37500" x="2554288" y="3429000"/>
          <p14:tracePt t="37517" x="2544763" y="3429000"/>
          <p14:tracePt t="37536" x="2536825" y="3429000"/>
          <p14:tracePt t="37550" x="2517775" y="3438525"/>
          <p14:tracePt t="37569" x="2500313" y="3455988"/>
          <p14:tracePt t="37584" x="2490788" y="3482975"/>
          <p14:tracePt t="37584" x="2482850" y="3490913"/>
          <p14:tracePt t="37602" x="2473325" y="3517900"/>
          <p14:tracePt t="37618" x="2465388" y="3544888"/>
          <p14:tracePt t="37634" x="2438400" y="3571875"/>
          <p14:tracePt t="37651" x="2428875" y="3608388"/>
          <p14:tracePt t="37667" x="2419350" y="3633788"/>
          <p14:tracePt t="37685" x="2411413" y="3660775"/>
          <p14:tracePt t="37701" x="2401888" y="3679825"/>
          <p14:tracePt t="37718" x="2401888" y="3697288"/>
          <p14:tracePt t="37734" x="2401888" y="3687763"/>
          <p14:tracePt t="38202" x="2401888" y="3679825"/>
          <p14:tracePt t="38210" x="2401888" y="3652838"/>
          <p14:tracePt t="38218" x="2401888" y="3625850"/>
          <p14:tracePt t="38234" x="2401888" y="3562350"/>
          <p14:tracePt t="38251" x="2411413" y="3527425"/>
          <p14:tracePt t="38267" x="2419350" y="3509963"/>
          <p14:tracePt t="38284" x="2419350" y="3490913"/>
          <p14:tracePt t="38300" x="2419350" y="3473450"/>
          <p14:tracePt t="38316" x="2419350" y="3455988"/>
          <p14:tracePt t="38334" x="2419350" y="3438525"/>
          <p14:tracePt t="38350" x="2419350" y="3429000"/>
          <p14:tracePt t="38373" x="2419350" y="3419475"/>
          <p14:tracePt t="38395" x="2419350" y="3411538"/>
          <p14:tracePt t="38418" x="2419350" y="3394075"/>
          <p14:tracePt t="38450" x="2419350" y="3384550"/>
          <p14:tracePt t="38472" x="2411413" y="3384550"/>
          <p14:tracePt t="38589" x="2401888" y="3384550"/>
          <p14:tracePt t="38604" x="2393950" y="3402013"/>
          <p14:tracePt t="38626" x="2393950" y="3411538"/>
          <p14:tracePt t="38635" x="2393950" y="3419475"/>
          <p14:tracePt t="38651" x="2374900" y="3429000"/>
          <p14:tracePt t="38656" x="2374900" y="3438525"/>
          <p14:tracePt t="38666" x="2374900" y="3446463"/>
          <p14:tracePt t="38683" x="2374900" y="3465513"/>
          <p14:tracePt t="38701" x="2374900" y="3482975"/>
          <p14:tracePt t="38716" x="2374900" y="3509963"/>
          <p14:tracePt t="38735" x="2374900" y="3517900"/>
          <p14:tracePt t="38751" x="2374900" y="3536950"/>
          <p14:tracePt t="38767" x="2374900" y="3562350"/>
          <p14:tracePt t="38784" x="2374900" y="3581400"/>
          <p14:tracePt t="38800" x="2384425" y="3589338"/>
          <p14:tracePt t="38800" x="2393950" y="3598863"/>
          <p14:tracePt t="38820" x="2393950" y="3608388"/>
          <p14:tracePt t="38833" x="2411413" y="3633788"/>
          <p14:tracePt t="38853" x="2419350" y="3652838"/>
          <p14:tracePt t="38867" x="2438400" y="3660775"/>
          <p14:tracePt t="38885" x="2465388" y="3670300"/>
          <p14:tracePt t="38901" x="2482850" y="3697288"/>
          <p14:tracePt t="38917" x="2527300" y="3714750"/>
          <p14:tracePt t="38936" x="2544763" y="3724275"/>
          <p14:tracePt t="38950" x="2581275" y="3732213"/>
          <p14:tracePt t="38968" x="2608263" y="3741738"/>
          <p14:tracePt t="38984" x="2652713" y="3759200"/>
          <p14:tracePt t="39001" x="2687638" y="3768725"/>
          <p14:tracePt t="39017" x="2732088" y="3776663"/>
          <p14:tracePt t="39017" x="2741613" y="3776663"/>
          <p14:tracePt t="39037" x="2795588" y="3795713"/>
          <p14:tracePt t="39050" x="2822575" y="3803650"/>
          <p14:tracePt t="39069" x="2840038" y="3803650"/>
          <p14:tracePt t="39084" x="2867025" y="3803650"/>
          <p14:tracePt t="39102" x="2874963" y="3803650"/>
          <p14:tracePt t="39116" x="2884488" y="3803650"/>
          <p14:tracePt t="39134" x="2901950" y="3803650"/>
          <p14:tracePt t="39529" x="2928938" y="3795713"/>
          <p14:tracePt t="39534" x="2965450" y="3795713"/>
          <p14:tracePt t="39548" x="3062288" y="3795713"/>
          <p14:tracePt t="39567" x="3143250" y="3795713"/>
          <p14:tracePt t="39584" x="3232150" y="3795713"/>
          <p14:tracePt t="39599" x="3322638" y="3795713"/>
          <p14:tracePt t="39617" x="3438525" y="3795713"/>
          <p14:tracePt t="39633" x="3562350" y="3795713"/>
          <p14:tracePt t="39653" x="3643313" y="3795713"/>
          <p14:tracePt t="39667" x="3705225" y="3795713"/>
          <p14:tracePt t="39685" x="3759200" y="3795713"/>
          <p14:tracePt t="39700" x="3813175" y="3795713"/>
          <p14:tracePt t="39700" x="3848100" y="3795713"/>
          <p14:tracePt t="39720" x="3867150" y="3795713"/>
          <p14:tracePt t="39733" x="3973513" y="3795713"/>
          <p14:tracePt t="39751" x="4027488" y="3795713"/>
          <p14:tracePt t="39767" x="4108450" y="3795713"/>
          <p14:tracePt t="39783" x="4152900" y="3795713"/>
          <p14:tracePt t="39800" x="4197350" y="3795713"/>
          <p14:tracePt t="39817" x="4241800" y="3795713"/>
          <p14:tracePt t="39833" x="4268788" y="3795713"/>
          <p14:tracePt t="39833" x="4276725" y="3795713"/>
          <p14:tracePt t="39851" x="4286250" y="3795713"/>
          <p14:tracePt t="39866" x="4295775" y="3786188"/>
          <p14:tracePt t="40190" x="4313238" y="3776663"/>
          <p14:tracePt t="40197" x="4340225" y="3768725"/>
          <p14:tracePt t="40205" x="4348163" y="3751263"/>
          <p14:tracePt t="40216" x="4402138" y="3732213"/>
          <p14:tracePt t="40234" x="4446588" y="3705225"/>
          <p14:tracePt t="40250" x="4537075" y="3697288"/>
          <p14:tracePt t="40268" x="4581525" y="3679825"/>
          <p14:tracePt t="40284" x="4625975" y="3679825"/>
          <p14:tracePt t="40301" x="4670425" y="3679825"/>
          <p14:tracePt t="40316" x="4705350" y="3679825"/>
          <p14:tracePt t="40316" x="4714875" y="3679825"/>
          <p14:tracePt t="40336" x="4724400" y="3679825"/>
          <p14:tracePt t="40349" x="4751388" y="3679825"/>
          <p14:tracePt t="40368" x="4786313" y="3679825"/>
          <p14:tracePt t="40384" x="4803775" y="3679825"/>
          <p14:tracePt t="40400" x="4830763" y="3679825"/>
          <p14:tracePt t="40418" x="4848225" y="3679825"/>
          <p14:tracePt t="40434" x="4867275" y="3679825"/>
          <p14:tracePt t="40434" x="4875213" y="3679825"/>
          <p14:tracePt t="40453" x="4902200" y="3679825"/>
          <p14:tracePt t="40467" x="4919663" y="3679825"/>
          <p14:tracePt t="40485" x="4938713" y="3679825"/>
          <p14:tracePt t="40500" x="4946650" y="3679825"/>
          <p14:tracePt t="40516" x="4956175" y="3679825"/>
          <p14:tracePt t="40533" x="4965700" y="3679825"/>
          <p14:tracePt t="40575" x="4983163" y="3679825"/>
          <p14:tracePt t="41200" x="5000625" y="3679825"/>
          <p14:tracePt t="41206" x="5027613" y="3679825"/>
          <p14:tracePt t="41216" x="5054600" y="3679825"/>
          <p14:tracePt t="41234" x="5116513" y="3697288"/>
          <p14:tracePt t="41250" x="5180013" y="3705225"/>
          <p14:tracePt t="41250" x="5205413" y="3705225"/>
          <p14:tracePt t="41269" x="5268913" y="3724275"/>
          <p14:tracePt t="41284" x="5313363" y="3724275"/>
          <p14:tracePt t="41301" x="5357813" y="3732213"/>
          <p14:tracePt t="41316" x="5402263" y="3741738"/>
          <p14:tracePt t="41334" x="5465763" y="3759200"/>
          <p14:tracePt t="41349" x="5554663" y="3759200"/>
          <p14:tracePt t="41369" x="5599113" y="3768725"/>
          <p14:tracePt t="41386" x="5643563" y="3768725"/>
          <p14:tracePt t="41400" x="5688013" y="3768725"/>
          <p14:tracePt t="41417" x="5705475" y="3776663"/>
          <p14:tracePt t="41433" x="5741988" y="3795713"/>
          <p14:tracePt t="41451" x="5759450" y="3795713"/>
          <p14:tracePt t="41466" x="5786438" y="3803650"/>
          <p14:tracePt t="41484" x="5803900" y="3803650"/>
          <p14:tracePt t="41500" x="5813425" y="3803650"/>
          <p14:tracePt t="41516" x="5822950" y="3813175"/>
          <p14:tracePt t="41532" x="5830888" y="3813175"/>
          <p14:tracePt t="41549" x="5840413" y="3813175"/>
          <p14:tracePt t="41566" x="5848350" y="3822700"/>
          <p14:tracePt t="41566" x="5867400" y="3822700"/>
          <p14:tracePt t="41586" x="5875338" y="3822700"/>
          <p14:tracePt t="41600" x="5884863" y="3830638"/>
          <p14:tracePt t="41617" x="5894388" y="3830638"/>
          <p14:tracePt t="41637" x="5902325" y="3830638"/>
          <p14:tracePt t="41668" x="5894388" y="3830638"/>
          <p14:tracePt t="42247" x="5867400" y="3830638"/>
          <p14:tracePt t="42253" x="5848350" y="3830638"/>
          <p14:tracePt t="42267" x="5786438" y="3786188"/>
          <p14:tracePt t="42283" x="5688013" y="3759200"/>
          <p14:tracePt t="42283" x="5653088" y="3751263"/>
          <p14:tracePt t="42300" x="5572125" y="3724275"/>
          <p14:tracePt t="42316" x="5510213" y="3697288"/>
          <p14:tracePt t="42333" x="5456238" y="3670300"/>
          <p14:tracePt t="42349" x="5419725" y="3652838"/>
          <p14:tracePt t="42366" x="5402263" y="3643313"/>
          <p14:tracePt t="42383" x="5384800" y="3633788"/>
          <p14:tracePt t="42383" x="5375275" y="3633788"/>
          <p14:tracePt t="42402" x="5375275" y="3616325"/>
          <p14:tracePt t="42418" x="5367338" y="3616325"/>
          <p14:tracePt t="42432" x="5348288" y="3616325"/>
          <p14:tracePt t="42449" x="5357813" y="3616325"/>
          <p14:tracePt t="42592" x="5375275" y="3616325"/>
          <p14:tracePt t="42600" x="5402263" y="3616325"/>
          <p14:tracePt t="42608" x="5419725" y="3608388"/>
          <p14:tracePt t="42617" x="5483225" y="3608388"/>
          <p14:tracePt t="42633" x="5562600" y="3608388"/>
          <p14:tracePt t="42650" x="5608638" y="3608388"/>
          <p14:tracePt t="42667" x="5680075" y="3608388"/>
          <p14:tracePt t="42683" x="5724525" y="3608388"/>
          <p14:tracePt t="42683" x="5768975" y="3616325"/>
          <p14:tracePt t="42702" x="5830888" y="3625850"/>
          <p14:tracePt t="42717" x="5875338" y="3625850"/>
          <p14:tracePt t="42734" x="5938838" y="3633788"/>
          <p14:tracePt t="42749" x="5973763" y="3652838"/>
          <p14:tracePt t="42767" x="6018213" y="3652838"/>
          <p14:tracePt t="42782" x="6045200" y="3660775"/>
          <p14:tracePt t="42782" x="6062663" y="3660775"/>
          <p14:tracePt t="42802" x="6072188" y="3660775"/>
          <p14:tracePt t="42815" x="6099175" y="3670300"/>
          <p14:tracePt t="42835" x="6116638" y="3670300"/>
          <p14:tracePt t="42849" x="6134100" y="3670300"/>
          <p14:tracePt t="42866" x="6153150" y="3670300"/>
          <p14:tracePt t="42883" x="6161088" y="3670300"/>
          <p14:tracePt t="42898" x="6180138" y="3679825"/>
          <p14:tracePt t="42918" x="6188075" y="3679825"/>
          <p14:tracePt t="42932" x="6215063" y="3687763"/>
          <p14:tracePt t="42950" x="6224588" y="3687763"/>
          <p14:tracePt t="42965" x="6232525" y="3705225"/>
          <p14:tracePt t="42982" x="6251575" y="3714750"/>
          <p14:tracePt t="42999" x="6269038" y="3724275"/>
          <p14:tracePt t="43019" x="6286500" y="3724275"/>
          <p14:tracePt t="43032" x="6296025" y="3724275"/>
          <p14:tracePt t="43051" x="6303963" y="3724275"/>
          <p14:tracePt t="43065" x="6313488" y="3724275"/>
          <p14:tracePt t="43083" x="6323013" y="3724275"/>
          <p14:tracePt t="43139" x="6330950" y="3724275"/>
          <p14:tracePt t="43579" x="6340475" y="3724275"/>
          <p14:tracePt t="43586" x="6367463" y="3724275"/>
          <p14:tracePt t="43598" x="6375400" y="3724275"/>
          <p14:tracePt t="43615" x="6411913" y="3714750"/>
          <p14:tracePt t="43633" x="6429375" y="3697288"/>
          <p14:tracePt t="43650" x="6446838" y="3687763"/>
          <p14:tracePt t="43668" x="6456363" y="3679825"/>
          <p14:tracePt t="43682" x="6465888" y="3670300"/>
          <p14:tracePt t="43702" x="6473825" y="3670300"/>
          <p14:tracePt t="43717" x="6491288" y="3670300"/>
          <p14:tracePt t="43740" x="6483350" y="3660775"/>
          <p14:tracePt t="43871" x="6473825" y="3660775"/>
          <p14:tracePt t="43879" x="6456363" y="3652838"/>
          <p14:tracePt t="43887" x="6429375" y="3652838"/>
          <p14:tracePt t="43899" x="6357938" y="3633788"/>
          <p14:tracePt t="43899" x="6313488" y="3625850"/>
          <p14:tracePt t="43919" x="6205538" y="3608388"/>
          <p14:tracePt t="43932" x="6099175" y="3608388"/>
          <p14:tracePt t="43950" x="5991225" y="3608388"/>
          <p14:tracePt t="43966" x="5848350" y="3608388"/>
          <p14:tracePt t="43983" x="5653088" y="3616325"/>
          <p14:tracePt t="43999" x="5491163" y="3660775"/>
          <p14:tracePt t="43999" x="5411788" y="3697288"/>
          <p14:tracePt t="44018" x="5330825" y="3714750"/>
          <p14:tracePt t="44031" x="5180013" y="3786188"/>
          <p14:tracePt t="44050" x="5099050" y="3822700"/>
          <p14:tracePt t="44065" x="5037138" y="3848100"/>
          <p14:tracePt t="44085" x="4991100" y="3875088"/>
          <p14:tracePt t="44100" x="4956175" y="3894138"/>
          <p14:tracePt t="44118" x="4946650" y="3894138"/>
          <p14:tracePt t="44596" x="4929188" y="3894138"/>
          <p14:tracePt t="44610" x="4884738" y="3894138"/>
          <p14:tracePt t="44626" x="4867275" y="3894138"/>
          <p14:tracePt t="44633" x="4803775" y="3894138"/>
          <p14:tracePt t="44651" x="4724400" y="3894138"/>
          <p14:tracePt t="44666" x="4633913" y="3894138"/>
          <p14:tracePt t="44684" x="4562475" y="3894138"/>
          <p14:tracePt t="44698" x="4375150" y="3919538"/>
          <p14:tracePt t="44718" x="4322763" y="3919538"/>
          <p14:tracePt t="44731" x="4098925" y="3983038"/>
          <p14:tracePt t="44751" x="3965575" y="4010025"/>
          <p14:tracePt t="44765" x="3884613" y="4054475"/>
          <p14:tracePt t="44783" x="3803650" y="4081463"/>
          <p14:tracePt t="44798" x="3741738" y="4116388"/>
          <p14:tracePt t="44815" x="3679825" y="4143375"/>
          <p14:tracePt t="44832" x="3616325" y="4179888"/>
          <p14:tracePt t="44832" x="3571875" y="4197350"/>
          <p14:tracePt t="44850" x="3509963" y="4214813"/>
          <p14:tracePt t="44865" x="3465513" y="4259263"/>
          <p14:tracePt t="44881" x="3438525" y="4276725"/>
          <p14:tracePt t="44899" x="3419475" y="4295775"/>
          <p14:tracePt t="44915" x="3402013" y="4303713"/>
          <p14:tracePt t="44915" x="3394075" y="4303713"/>
          <p14:tracePt t="44936" x="3384550" y="4322763"/>
          <p14:tracePt t="44947" x="3357563" y="4340225"/>
          <p14:tracePt t="44968" x="3348038" y="4340225"/>
          <p14:tracePt t="44981" x="3330575" y="4348163"/>
          <p14:tracePt t="45000" x="3322638" y="4357688"/>
          <p14:tracePt t="45015" x="3313113" y="4367213"/>
          <p14:tracePt t="45032" x="3295650" y="4375150"/>
          <p14:tracePt t="45049" x="3286125" y="4375150"/>
          <p14:tracePt t="45419" x="3276600" y="4375150"/>
          <p14:tracePt t="45504" x="3268663" y="4375150"/>
          <p14:tracePt t="45527" x="3259138" y="4375150"/>
          <p14:tracePt t="45535" x="3251200" y="4375150"/>
          <p14:tracePt t="45558" x="3241675" y="4375150"/>
          <p14:tracePt t="45566" x="3224213" y="4375150"/>
          <p14:tracePt t="45582" x="3205163" y="4375150"/>
          <p14:tracePt t="45601" x="3197225" y="4375150"/>
          <p14:tracePt t="45614" x="3179763" y="4375150"/>
          <p14:tracePt t="45614" x="3170238" y="4375150"/>
          <p14:tracePt t="45635" x="3152775" y="4375150"/>
          <p14:tracePt t="45647" x="3125788" y="4367213"/>
          <p14:tracePt t="45666" x="3108325" y="4367213"/>
          <p14:tracePt t="45683" x="3089275" y="4367213"/>
          <p14:tracePt t="45698" x="3071813" y="4367213"/>
          <p14:tracePt t="45714" x="3062288" y="4367213"/>
          <p14:tracePt t="45731" x="3054350" y="4367213"/>
          <p14:tracePt t="45748" x="3044825" y="4367213"/>
          <p14:tracePt t="45773" x="3036888" y="4367213"/>
          <p14:tracePt t="45797" x="3027363" y="4367213"/>
          <p14:tracePt t="45827" x="3017838" y="4367213"/>
          <p14:tracePt t="46374" x="3000375" y="4367213"/>
          <p14:tracePt t="46382" x="2990850" y="4367213"/>
          <p14:tracePt t="46389" x="2982913" y="4367213"/>
          <p14:tracePt t="46398" x="2965450" y="4357688"/>
          <p14:tracePt t="46417" x="2928938" y="4357688"/>
          <p14:tracePt t="46431" x="2911475" y="4348163"/>
          <p14:tracePt t="46449" x="2874963" y="4348163"/>
          <p14:tracePt t="46465" x="2830513" y="4340225"/>
          <p14:tracePt t="46482" x="2803525" y="4340225"/>
          <p14:tracePt t="46498" x="2768600" y="4340225"/>
          <p14:tracePt t="46515" x="2751138" y="4340225"/>
          <p14:tracePt t="46532" x="2732088" y="4340225"/>
          <p14:tracePt t="46548" x="2705100" y="4340225"/>
          <p14:tracePt t="46565" x="2697163" y="4340225"/>
          <p14:tracePt t="46581" x="2687638" y="4340225"/>
          <p14:tracePt t="46598" x="2687638" y="4322763"/>
          <p14:tracePt t="46836" x="2687638" y="4313238"/>
          <p14:tracePt t="46844" x="2714625" y="4295775"/>
          <p14:tracePt t="46851" x="2751138" y="4268788"/>
          <p14:tracePt t="46864" x="2955925" y="4125913"/>
          <p14:tracePt t="46886" x="3241675" y="3938588"/>
          <p14:tracePt t="46900" x="3554413" y="3741738"/>
          <p14:tracePt t="46915" x="3902075" y="3509963"/>
          <p14:tracePt t="46933" x="4259263" y="3330575"/>
          <p14:tracePt t="46949" x="4608513" y="3152775"/>
          <p14:tracePt t="46949" x="4732338" y="3098800"/>
          <p14:tracePt t="46968" x="4840288" y="3044825"/>
          <p14:tracePt t="46981" x="5037138" y="2938463"/>
          <p14:tracePt t="47000" x="5108575" y="2901950"/>
          <p14:tracePt t="47015" x="5143500" y="2874963"/>
          <p14:tracePt t="47033" x="5170488" y="2857500"/>
          <p14:tracePt t="47048" x="5180013" y="2847975"/>
          <p14:tracePt t="47066" x="5187950" y="2847975"/>
          <p14:tracePt t="47080" x="5205413" y="2847975"/>
          <p14:tracePt t="47360" x="5214938" y="2822575"/>
          <p14:tracePt t="47367" x="5224463" y="2813050"/>
          <p14:tracePt t="47381" x="5259388" y="2768600"/>
          <p14:tracePt t="47381" x="5286375" y="2724150"/>
          <p14:tracePt t="47399" x="5340350" y="2643188"/>
          <p14:tracePt t="47415" x="5429250" y="2527300"/>
          <p14:tracePt t="47432" x="5589588" y="2374900"/>
          <p14:tracePt t="47448" x="5759450" y="2197100"/>
          <p14:tracePt t="47466" x="5956300" y="2017713"/>
          <p14:tracePt t="47481" x="6197600" y="1795463"/>
          <p14:tracePt t="47500" x="6303963" y="1687513"/>
          <p14:tracePt t="47515" x="6394450" y="1598613"/>
          <p14:tracePt t="47532" x="6473825" y="1517650"/>
          <p14:tracePt t="47548" x="6554788" y="1482725"/>
          <p14:tracePt t="47548" x="6599238" y="1438275"/>
          <p14:tracePt t="47568" x="6626225" y="1428750"/>
          <p14:tracePt t="47580" x="6705600" y="1393825"/>
          <p14:tracePt t="47601" x="6759575" y="1366838"/>
          <p14:tracePt t="47615" x="6796088" y="1339850"/>
          <p14:tracePt t="47632" x="6823075" y="1339850"/>
          <p14:tracePt t="47648" x="6840538" y="1330325"/>
          <p14:tracePt t="47666" x="6867525" y="1322388"/>
          <p14:tracePt t="47682" x="6884988" y="1312863"/>
          <p14:tracePt t="47682" x="6894513" y="1312863"/>
          <p14:tracePt t="47699" x="6902450" y="1303338"/>
          <p14:tracePt t="47716" x="6929438" y="1303338"/>
          <p14:tracePt t="47731" x="6946900" y="1295400"/>
          <p14:tracePt t="47749" x="6965950" y="1276350"/>
          <p14:tracePt t="47764" x="6983413" y="1276350"/>
          <p14:tracePt t="47764" x="7000875" y="1276350"/>
          <p14:tracePt t="47785" x="7010400" y="1268413"/>
          <p14:tracePt t="47797" x="7027863" y="1268413"/>
          <p14:tracePt t="47816" x="7045325" y="1268413"/>
          <p14:tracePt t="47831" x="7062788" y="1268413"/>
          <p14:tracePt t="47848" x="7081838" y="1268413"/>
          <p14:tracePt t="47864" x="7089775" y="1268413"/>
          <p14:tracePt t="47883" x="7099300" y="1268413"/>
          <p14:tracePt t="48007" x="7108825" y="1268413"/>
          <p14:tracePt t="48045" x="7108825" y="1285875"/>
          <p14:tracePt t="48061" x="7108825" y="1295400"/>
          <p14:tracePt t="48068" x="7108825" y="1303338"/>
          <p14:tracePt t="48080" x="7108825" y="1322388"/>
          <p14:tracePt t="48098" x="7108825" y="1339850"/>
          <p14:tracePt t="48116" x="7108825" y="1357313"/>
          <p14:tracePt t="48131" x="7108825" y="1366838"/>
          <p14:tracePt t="48147" x="7108825" y="1374775"/>
          <p14:tracePt t="48164" x="7108825" y="1384300"/>
          <p14:tracePt t="48181" x="7108825" y="1393825"/>
          <p14:tracePt t="48197" x="7108825" y="1411288"/>
          <p14:tracePt t="48217" x="7108825" y="1419225"/>
          <p14:tracePt t="48230" x="7108825" y="1438275"/>
          <p14:tracePt t="48247" x="7108825" y="1446213"/>
          <p14:tracePt t="48263" x="7108825" y="1455738"/>
          <p14:tracePt t="48280" x="7108825" y="1465263"/>
          <p14:tracePt t="48297" x="7108825" y="1473200"/>
          <p14:tracePt t="48313" x="7099300" y="1482725"/>
          <p14:tracePt t="48331" x="7099300" y="1509713"/>
          <p14:tracePt t="48347" x="7089775" y="1517650"/>
          <p14:tracePt t="48364" x="7072313" y="1517650"/>
          <p14:tracePt t="48380" x="7072313" y="1527175"/>
          <p14:tracePt t="48397" x="7062788" y="1536700"/>
          <p14:tracePt t="48414" x="7054850" y="1544638"/>
          <p14:tracePt t="48433" x="7045325" y="1554163"/>
          <p14:tracePt t="48453" x="7037388" y="1554163"/>
          <p14:tracePt t="48469" x="7037388" y="1562100"/>
          <p14:tracePt t="48480" x="7027863" y="1562100"/>
          <p14:tracePt t="48501" x="7027863" y="1581150"/>
          <p14:tracePt t="48515" x="7000875" y="1581150"/>
          <p14:tracePt t="48785" x="6965950" y="1589088"/>
          <p14:tracePt t="48792" x="6929438" y="1598613"/>
          <p14:tracePt t="48800" x="6884988" y="1625600"/>
          <p14:tracePt t="48814" x="6680200" y="1751013"/>
          <p14:tracePt t="48832" x="6446838" y="1919288"/>
          <p14:tracePt t="48850" x="6153150" y="2152650"/>
          <p14:tracePt t="48864" x="5867400" y="2401888"/>
          <p14:tracePt t="48864" x="5653088" y="2589213"/>
          <p14:tracePt t="48885" x="5500688" y="2724150"/>
          <p14:tracePt t="48896" x="5133975" y="3027363"/>
          <p14:tracePt t="48896" x="4902200" y="3179763"/>
          <p14:tracePt t="48917" x="4598988" y="3384550"/>
          <p14:tracePt t="48933" x="4330700" y="3616325"/>
          <p14:tracePt t="48948" x="4071938" y="3803650"/>
          <p14:tracePt t="48965" x="3867150" y="4000500"/>
          <p14:tracePt t="48981" x="3714750" y="4179888"/>
          <p14:tracePt t="48999" x="3608388" y="4268788"/>
          <p14:tracePt t="49014" x="3544888" y="4330700"/>
          <p14:tracePt t="49014" x="3527425" y="4357688"/>
          <p14:tracePt t="49033" x="3509963" y="4402138"/>
          <p14:tracePt t="49048" x="3500438" y="4419600"/>
          <p14:tracePt t="49065" x="3482975" y="4446588"/>
          <p14:tracePt t="49081" x="3473450" y="4446588"/>
          <p14:tracePt t="49378" x="3465513" y="4446588"/>
          <p14:tracePt t="49385" x="3455988" y="4429125"/>
          <p14:tracePt t="49397" x="3419475" y="4411663"/>
          <p14:tracePt t="49397" x="3402013" y="4411663"/>
          <p14:tracePt t="49417" x="3394075" y="4402138"/>
          <p14:tracePt t="49430" x="3303588" y="4340225"/>
          <p14:tracePt t="49448" x="3241675" y="4303713"/>
          <p14:tracePt t="49465" x="3187700" y="4268788"/>
          <p14:tracePt t="49481" x="3108325" y="4224338"/>
          <p14:tracePt t="49499" x="3044825" y="4187825"/>
          <p14:tracePt t="49514" x="3000375" y="4160838"/>
          <p14:tracePt t="49514" x="2955925" y="4152900"/>
          <p14:tracePt t="49532" x="2911475" y="4133850"/>
          <p14:tracePt t="49548" x="2847975" y="4133850"/>
          <p14:tracePt t="49565" x="2786063" y="4133850"/>
          <p14:tracePt t="49581" x="2714625" y="4133850"/>
          <p14:tracePt t="49581" x="2687638" y="4133850"/>
          <p14:tracePt t="49601" x="2652713" y="4133850"/>
          <p14:tracePt t="49614" x="2554288" y="4152900"/>
          <p14:tracePt t="49633" x="2482850" y="4197350"/>
          <p14:tracePt t="49648" x="2419350" y="4232275"/>
          <p14:tracePt t="49664" x="2384425" y="4268788"/>
          <p14:tracePt t="49682" x="2330450" y="4322763"/>
          <p14:tracePt t="49697" x="2295525" y="4367213"/>
          <p14:tracePt t="49715" x="2259013" y="4419600"/>
          <p14:tracePt t="49715" x="2232025" y="4446588"/>
          <p14:tracePt t="49732" x="2205038" y="4491038"/>
          <p14:tracePt t="49749" x="2187575" y="4527550"/>
          <p14:tracePt t="49764" x="2160588" y="4545013"/>
          <p14:tracePt t="49782" x="2152650" y="4572000"/>
          <p14:tracePt t="49798" x="2143125" y="4572000"/>
          <p14:tracePt t="49813" x="2143125" y="4581525"/>
          <p14:tracePt t="49830" x="2143125" y="4589463"/>
          <p14:tracePt t="49848" x="2160588" y="4589463"/>
          <p14:tracePt t="50188" x="2179638" y="4589463"/>
          <p14:tracePt t="50194" x="2187575" y="4589463"/>
          <p14:tracePt t="50202" x="2214563" y="4589463"/>
          <p14:tracePt t="50213" x="2276475" y="4589463"/>
          <p14:tracePt t="50213" x="2312988" y="4589463"/>
          <p14:tracePt t="50233" x="2339975" y="4589463"/>
          <p14:tracePt t="50233" x="2374900" y="4589463"/>
          <p14:tracePt t="50250" x="2455863" y="4562475"/>
          <p14:tracePt t="50265" x="2517775" y="4545013"/>
          <p14:tracePt t="50282" x="2589213" y="4518025"/>
          <p14:tracePt t="50297" x="2670175" y="4491038"/>
          <p14:tracePt t="50314" x="2751138" y="4456113"/>
          <p14:tracePt t="50331" x="2830513" y="4429125"/>
          <p14:tracePt t="50331" x="2867025" y="4419600"/>
          <p14:tracePt t="50348" x="2965450" y="4375150"/>
          <p14:tracePt t="50364" x="3044825" y="4340225"/>
          <p14:tracePt t="50380" x="3108325" y="4295775"/>
          <p14:tracePt t="50397" x="3170238" y="4268788"/>
          <p14:tracePt t="50414" x="3251200" y="4232275"/>
          <p14:tracePt t="50414" x="3276600" y="4205288"/>
          <p14:tracePt t="50434" x="3313113" y="4197350"/>
          <p14:tracePt t="50446" x="3419475" y="4143375"/>
          <p14:tracePt t="50466" x="3482975" y="4108450"/>
          <p14:tracePt t="50480" x="3544888" y="4062413"/>
          <p14:tracePt t="50498" x="3598863" y="4037013"/>
          <p14:tracePt t="50514" x="3643313" y="4017963"/>
          <p14:tracePt t="50514" x="3660775" y="3990975"/>
          <p14:tracePt t="50534" x="3679825" y="3983038"/>
          <p14:tracePt t="50547" x="3724275" y="3956050"/>
          <p14:tracePt t="50566" x="3751263" y="3938588"/>
          <p14:tracePt t="50581" x="3776663" y="3919538"/>
          <p14:tracePt t="50598" x="3795713" y="3902075"/>
          <p14:tracePt t="50614" x="3822700" y="3894138"/>
          <p14:tracePt t="50631" x="3830638" y="3894138"/>
          <p14:tracePt t="50646" x="3840163" y="3875088"/>
          <p14:tracePt t="50667" x="3857625" y="3875088"/>
          <p14:tracePt t="50682" x="3867150" y="3875088"/>
          <p14:tracePt t="53375" x="3867150" y="3884613"/>
          <p14:tracePt t="53575" x="3857625" y="3894138"/>
          <p14:tracePt t="53590" x="3857625" y="3911600"/>
          <p14:tracePt t="53598" x="3848100" y="3911600"/>
          <p14:tracePt t="53612" x="3813175" y="3946525"/>
          <p14:tracePt t="53631" x="3803650" y="3973513"/>
          <p14:tracePt t="53646" x="3786188" y="4000500"/>
          <p14:tracePt t="53663" x="3751263" y="4054475"/>
          <p14:tracePt t="53680" x="3724275" y="4098925"/>
          <p14:tracePt t="53696" x="3714750" y="4160838"/>
          <p14:tracePt t="53696" x="3705225" y="4170363"/>
          <p14:tracePt t="53716" x="3679825" y="4214813"/>
          <p14:tracePt t="53730" x="3670300" y="4251325"/>
          <p14:tracePt t="53747" x="3652838" y="4268788"/>
          <p14:tracePt t="53763" x="3633788" y="4313238"/>
          <p14:tracePt t="53763" x="3625850" y="4330700"/>
          <p14:tracePt t="53783" x="3616325" y="4340225"/>
          <p14:tracePt t="53795" x="3598863" y="4375150"/>
          <p14:tracePt t="53816" x="3571875" y="4402138"/>
          <p14:tracePt t="53829" x="3562350" y="4429125"/>
          <p14:tracePt t="53847" x="3554413" y="4456113"/>
          <p14:tracePt t="53863" x="3544888" y="4483100"/>
          <p14:tracePt t="53880" x="3517900" y="4518025"/>
          <p14:tracePt t="53896" x="3500438" y="4572000"/>
          <p14:tracePt t="53914" x="3500438" y="4608513"/>
          <p14:tracePt t="53930" x="3482975" y="4625975"/>
          <p14:tracePt t="53946" x="3482975" y="4643438"/>
          <p14:tracePt t="53964" x="3465513" y="4670425"/>
          <p14:tracePt t="53980" x="3446463" y="4679950"/>
          <p14:tracePt t="53980" x="3446463" y="4687888"/>
          <p14:tracePt t="53999" x="3438525" y="4697413"/>
          <p14:tracePt t="54012" x="3411538" y="4724400"/>
          <p14:tracePt t="54032" x="3375025" y="4751388"/>
          <p14:tracePt t="54046" x="3340100" y="4786313"/>
          <p14:tracePt t="54064" x="3303588" y="4803775"/>
          <p14:tracePt t="54079" x="3276600" y="4840288"/>
          <p14:tracePt t="54096" x="3251200" y="4857750"/>
          <p14:tracePt t="54113" x="3224213" y="4894263"/>
          <p14:tracePt t="54130" x="3214688" y="4902200"/>
          <p14:tracePt t="54146" x="3205163" y="4902200"/>
          <p14:tracePt t="54447" x="3187700" y="4902200"/>
          <p14:tracePt t="54453" x="3170238" y="4902200"/>
          <p14:tracePt t="54462" x="3125788" y="4894263"/>
          <p14:tracePt t="54480" x="3071813" y="4884738"/>
          <p14:tracePt t="54497" x="3000375" y="4875213"/>
          <p14:tracePt t="54512" x="2901950" y="4875213"/>
          <p14:tracePt t="54512" x="2847975" y="4857750"/>
          <p14:tracePt t="54531" x="2759075" y="4857750"/>
          <p14:tracePt t="54546" x="2687638" y="4857750"/>
          <p14:tracePt t="54562" x="2625725" y="4857750"/>
          <p14:tracePt t="54579" x="2544763" y="4867275"/>
          <p14:tracePt t="54596" x="2500313" y="4884738"/>
          <p14:tracePt t="54613" x="2419350" y="4911725"/>
          <p14:tracePt t="54613" x="2393950" y="4929188"/>
          <p14:tracePt t="54632" x="2330450" y="4965700"/>
          <p14:tracePt t="54647" x="2276475" y="5000625"/>
          <p14:tracePt t="54665" x="2232025" y="5037138"/>
          <p14:tracePt t="54679" x="2197100" y="5072063"/>
          <p14:tracePt t="54679" x="2170113" y="5099050"/>
          <p14:tracePt t="54700" x="2143125" y="5108575"/>
          <p14:tracePt t="54713" x="2108200" y="5160963"/>
          <p14:tracePt t="54713" x="2098675" y="5170488"/>
          <p14:tracePt t="54731" x="2062163" y="5214938"/>
          <p14:tracePt t="54748" x="2036763" y="5268913"/>
          <p14:tracePt t="54763" x="2009775" y="5348288"/>
          <p14:tracePt t="54781" x="1990725" y="5394325"/>
          <p14:tracePt t="54796" x="1982788" y="5438775"/>
          <p14:tracePt t="54796" x="1965325" y="5465763"/>
          <p14:tracePt t="54816" x="1965325" y="5483225"/>
          <p14:tracePt t="54829" x="1965325" y="5518150"/>
          <p14:tracePt t="54848" x="1965325" y="5537200"/>
          <p14:tracePt t="54863" x="1965325" y="5554663"/>
          <p14:tracePt t="54881" x="1965325" y="5562600"/>
          <p14:tracePt t="54895" x="1965325" y="5581650"/>
          <p14:tracePt t="54962" x="1965325" y="5589588"/>
          <p14:tracePt t="54969" x="1965325" y="5599113"/>
          <p14:tracePt t="54984" x="1965325" y="5608638"/>
          <p14:tracePt t="54999" x="1965325" y="5616575"/>
          <p14:tracePt t="55012" x="1965325" y="5634038"/>
          <p14:tracePt t="55030" x="1973263" y="5653088"/>
          <p14:tracePt t="55076" x="1990725" y="5661025"/>
          <p14:tracePt t="55086" x="2000250" y="5670550"/>
          <p14:tracePt t="55095" x="2027238" y="5680075"/>
          <p14:tracePt t="55113" x="2062163" y="5697538"/>
          <p14:tracePt t="55113" x="2089150" y="5697538"/>
          <p14:tracePt t="55133" x="2098675" y="5697538"/>
          <p14:tracePt t="55145" x="2152650" y="5715000"/>
          <p14:tracePt t="55165" x="2170113" y="5724525"/>
          <p14:tracePt t="55179" x="2187575" y="5732463"/>
          <p14:tracePt t="55197" x="2197100" y="5732463"/>
          <p14:tracePt t="55724" x="2214563" y="5732463"/>
          <p14:tracePt t="55731" x="2224088" y="5732463"/>
          <p14:tracePt t="55745" x="2251075" y="5724525"/>
          <p14:tracePt t="55745" x="2259013" y="5724525"/>
          <p14:tracePt t="55763" x="2295525" y="5705475"/>
          <p14:tracePt t="55780" x="2330450" y="5705475"/>
          <p14:tracePt t="55796" x="2374900" y="5697538"/>
          <p14:tracePt t="55814" x="2419350" y="5697538"/>
          <p14:tracePt t="55830" x="2517775" y="5697538"/>
          <p14:tracePt t="55848" x="2581275" y="5680075"/>
          <p14:tracePt t="55863" x="2625725" y="5680075"/>
          <p14:tracePt t="55881" x="2679700" y="5680075"/>
          <p14:tracePt t="55896" x="2724150" y="5680075"/>
          <p14:tracePt t="55912" x="2751138" y="5680075"/>
          <p14:tracePt t="55929" x="2795588" y="5680075"/>
          <p14:tracePt t="55946" x="2840038" y="5680075"/>
          <p14:tracePt t="55964" x="2884488" y="5680075"/>
          <p14:tracePt t="55979" x="2919413" y="5680075"/>
          <p14:tracePt t="55997" x="2938463" y="5680075"/>
          <p14:tracePt t="56012" x="2955925" y="5680075"/>
          <p14:tracePt t="56032" x="2982913" y="5680075"/>
          <p14:tracePt t="56409" x="3000375" y="5661025"/>
          <p14:tracePt t="56417" x="3027363" y="5661025"/>
          <p14:tracePt t="56428" x="3071813" y="5634038"/>
          <p14:tracePt t="56445" x="3143250" y="5608638"/>
          <p14:tracePt t="56465" x="3205163" y="5599113"/>
          <p14:tracePt t="56479" x="3268663" y="5599113"/>
          <p14:tracePt t="56498" x="3367088" y="5581650"/>
          <p14:tracePt t="56512" x="3473450" y="5581650"/>
          <p14:tracePt t="56530" x="3562350" y="5581650"/>
          <p14:tracePt t="56545" x="3633788" y="5581650"/>
          <p14:tracePt t="56545" x="3660775" y="5581650"/>
          <p14:tracePt t="56565" x="3732213" y="5581650"/>
          <p14:tracePt t="56579" x="3786188" y="5589588"/>
          <p14:tracePt t="56597" x="3830638" y="5599113"/>
          <p14:tracePt t="56612" x="3894138" y="5608638"/>
          <p14:tracePt t="56630" x="3929063" y="5626100"/>
          <p14:tracePt t="56646" x="3983038" y="5634038"/>
          <p14:tracePt t="56665" x="4000500" y="5634038"/>
          <p14:tracePt t="56679" x="4010025" y="5634038"/>
          <p14:tracePt t="56696" x="4000500" y="5634038"/>
          <p14:tracePt t="57048" x="3983038" y="5634038"/>
          <p14:tracePt t="57056" x="3956050" y="5634038"/>
          <p14:tracePt t="57063" x="3929063" y="5634038"/>
          <p14:tracePt t="57078" x="3857625" y="5616575"/>
          <p14:tracePt t="57098" x="3813175" y="5589588"/>
          <p14:tracePt t="57112" x="3768725" y="5581650"/>
          <p14:tracePt t="57130" x="3705225" y="5572125"/>
          <p14:tracePt t="57145" x="3625850" y="5545138"/>
          <p14:tracePt t="57145" x="3598863" y="5527675"/>
          <p14:tracePt t="57164" x="3562350" y="5518150"/>
          <p14:tracePt t="57178" x="3473450" y="5483225"/>
          <p14:tracePt t="57196" x="3429000" y="5465763"/>
          <p14:tracePt t="57213" x="3375025" y="5446713"/>
          <p14:tracePt t="57229" x="3357563" y="5429250"/>
          <p14:tracePt t="57246" x="3322638" y="5411788"/>
          <p14:tracePt t="57262" x="3303588" y="5402263"/>
          <p14:tracePt t="57262" x="3286125" y="5402263"/>
          <p14:tracePt t="57281" x="3259138" y="5394325"/>
          <p14:tracePt t="57296" x="3232150" y="5384800"/>
          <p14:tracePt t="57314" x="3197225" y="5384800"/>
          <p14:tracePt t="57330" x="3179763" y="5375275"/>
          <p14:tracePt t="57347" x="3143250" y="5375275"/>
          <p14:tracePt t="57361" x="3108325" y="5375275"/>
          <p14:tracePt t="57381" x="3071813" y="5375275"/>
          <p14:tracePt t="57396" x="3054350" y="5375275"/>
          <p14:tracePt t="57412" x="3044825" y="5375275"/>
          <p14:tracePt t="57428" x="3036888" y="5375275"/>
          <p14:tracePt t="57464" x="3044825" y="5375275"/>
          <p14:tracePt t="57703" x="3062288" y="5375275"/>
          <p14:tracePt t="57711" x="3089275" y="5375275"/>
          <p14:tracePt t="57718" x="3098800" y="5375275"/>
          <p14:tracePt t="57728" x="3143250" y="5375275"/>
          <p14:tracePt t="57728" x="3152775" y="5375275"/>
          <p14:tracePt t="57749" x="3170238" y="5375275"/>
          <p14:tracePt t="57762" x="3224213" y="5375275"/>
          <p14:tracePt t="57762" x="3241675" y="5375275"/>
          <p14:tracePt t="57782" x="3303588" y="5375275"/>
          <p14:tracePt t="57796" x="3384550" y="5375275"/>
          <p14:tracePt t="57814" x="3455988" y="5375275"/>
          <p14:tracePt t="57828" x="3536950" y="5375275"/>
          <p14:tracePt t="57845" x="3608388" y="5375275"/>
          <p14:tracePt t="57862" x="3670300" y="5375275"/>
          <p14:tracePt t="57862" x="3697288" y="5375275"/>
          <p14:tracePt t="57881" x="3714750" y="5375275"/>
          <p14:tracePt t="57895" x="3803650" y="5384800"/>
          <p14:tracePt t="57913" x="3830638" y="5402263"/>
          <p14:tracePt t="57928" x="3875088" y="5402263"/>
          <p14:tracePt t="57947" x="3902075" y="5411788"/>
          <p14:tracePt t="57964" x="3919538" y="5411788"/>
          <p14:tracePt t="57978" x="3929063" y="5419725"/>
          <p14:tracePt t="57995" x="3938588" y="5419725"/>
          <p14:tracePt t="58127" x="3946525" y="5419725"/>
          <p14:tracePt t="60907" x="3938588" y="5429250"/>
          <p14:tracePt t="61554" x="3911600" y="5429250"/>
          <p14:tracePt t="61569" x="3902075" y="5438775"/>
          <p14:tracePt t="61579" x="3894138" y="5438775"/>
          <p14:tracePt t="61584" x="3884613" y="5446713"/>
          <p14:tracePt t="61594" x="3848100" y="5465763"/>
          <p14:tracePt t="61612" x="3822700" y="5483225"/>
          <p14:tracePt t="61627" x="3786188" y="5527675"/>
          <p14:tracePt t="61645" x="3741738" y="5581650"/>
          <p14:tracePt t="61645" x="3732213" y="5608638"/>
          <p14:tracePt t="61662" x="3679825" y="5670550"/>
          <p14:tracePt t="61678" x="3625850" y="5732463"/>
          <p14:tracePt t="61694" x="3589338" y="5813425"/>
          <p14:tracePt t="61711" x="3517900" y="5894388"/>
          <p14:tracePt t="61729" x="3482975" y="5973763"/>
          <p14:tracePt t="61744" x="3429000" y="6054725"/>
          <p14:tracePt t="61744" x="3384550" y="6081713"/>
          <p14:tracePt t="61764" x="3330575" y="6153150"/>
          <p14:tracePt t="61779" x="3286125" y="6197600"/>
          <p14:tracePt t="61796" x="3232150" y="6251575"/>
          <p14:tracePt t="61810" x="3179763" y="6303963"/>
          <p14:tracePt t="61810" x="3160713" y="6313488"/>
          <p14:tracePt t="61831" x="3133725" y="6340475"/>
          <p14:tracePt t="61844" x="3071813" y="6384925"/>
          <p14:tracePt t="61863" x="3036888" y="6411913"/>
          <p14:tracePt t="61879" x="3017838" y="6419850"/>
          <p14:tracePt t="61895" x="3009900" y="6429375"/>
          <p14:tracePt t="61911" x="3000375" y="6429375"/>
          <p14:tracePt t="61927" x="2990850" y="6438900"/>
          <p14:tracePt t="61944" x="2982913" y="6438900"/>
          <p14:tracePt t="61960" x="2955925" y="6438900"/>
          <p14:tracePt t="61979" x="2946400" y="6446838"/>
          <p14:tracePt t="61993" x="2928938" y="6446838"/>
          <p14:tracePt t="62012" x="2901950" y="6446838"/>
          <p14:tracePt t="62027" x="2894013" y="6446838"/>
          <p14:tracePt t="62044" x="2884488" y="6446838"/>
          <p14:tracePt t="62060" x="2874963" y="6446838"/>
          <p14:tracePt t="62078" x="2867025" y="6446838"/>
          <p14:tracePt t="62094" x="2867025" y="6438900"/>
          <p14:tracePt t="62202" x="2867025" y="6429375"/>
          <p14:tracePt t="62208" x="2867025" y="6411913"/>
          <p14:tracePt t="62216" x="2867025" y="6394450"/>
          <p14:tracePt t="62227" x="2867025" y="6375400"/>
          <p14:tracePt t="62244" x="2867025" y="6348413"/>
          <p14:tracePt t="62244" x="2867025" y="6340475"/>
          <p14:tracePt t="62264" x="2867025" y="6330950"/>
          <p14:tracePt t="62276" x="2867025" y="6313488"/>
          <p14:tracePt t="62296" x="2874963" y="6303963"/>
          <p14:tracePt t="62311" x="2874963" y="6296025"/>
          <p14:tracePt t="62327" x="2874963" y="6269038"/>
          <p14:tracePt t="62344" x="2884488" y="6259513"/>
          <p14:tracePt t="62360" x="2884488" y="6251575"/>
          <p14:tracePt t="62377" x="2894013" y="6242050"/>
          <p14:tracePt t="62393" x="2894013" y="6232525"/>
          <p14:tracePt t="62410" x="2911475" y="6205538"/>
          <p14:tracePt t="62427" x="2911475" y="6197600"/>
          <p14:tracePt t="62443" x="2919413" y="6188075"/>
          <p14:tracePt t="62460" x="2919413" y="6180138"/>
          <p14:tracePt t="62477" x="2928938" y="6170613"/>
          <p14:tracePt t="62495" x="2928938" y="6161088"/>
          <p14:tracePt t="62512" x="2928938" y="6153150"/>
          <p14:tracePt t="62527" x="2938463" y="6143625"/>
          <p14:tracePt t="62545" x="2938463" y="6126163"/>
          <p14:tracePt t="62560" x="2938463" y="6116638"/>
          <p14:tracePt t="62586" x="2938463" y="6108700"/>
          <p14:tracePt t="62624" x="2938463" y="6116638"/>
          <p14:tracePt t="62701" x="2938463" y="6134100"/>
          <p14:tracePt t="62724" x="2946400" y="6134100"/>
          <p14:tracePt t="62849" x="2955925" y="6134100"/>
          <p14:tracePt t="62871" x="2955925" y="6126163"/>
          <p14:tracePt t="62878" x="2965450" y="6116638"/>
          <p14:tracePt t="62886" x="2965450" y="6099175"/>
          <p14:tracePt t="62894" x="2982913" y="6062663"/>
          <p14:tracePt t="62912" x="3000375" y="6027738"/>
          <p14:tracePt t="62928" x="3000375" y="5983288"/>
          <p14:tracePt t="62944" x="3009900" y="5965825"/>
          <p14:tracePt t="62960" x="3009900" y="5956300"/>
          <p14:tracePt t="62977" x="3009900" y="5946775"/>
          <p14:tracePt t="62993" x="3009900" y="5956300"/>
          <p14:tracePt t="63086" x="3009900" y="5965825"/>
          <p14:tracePt t="63095" x="3017838" y="5973763"/>
          <p14:tracePt t="63101" x="3017838" y="6000750"/>
          <p14:tracePt t="63110" x="3017838" y="6018213"/>
          <p14:tracePt t="63128" x="3017838" y="6037263"/>
          <p14:tracePt t="63144" x="3036888" y="6062663"/>
          <p14:tracePt t="63162" x="3036888" y="6081713"/>
          <p14:tracePt t="63177" x="3036888" y="6089650"/>
          <p14:tracePt t="63193" x="3036888" y="6099175"/>
          <p14:tracePt t="63210" x="3044825" y="6099175"/>
          <p14:tracePt t="63241" x="3054350" y="6099175"/>
          <p14:tracePt t="63272" x="3062288" y="6099175"/>
          <p14:tracePt t="63296" x="3071813" y="6099175"/>
          <p14:tracePt t="63310" x="3081338" y="6099175"/>
          <p14:tracePt t="63317" x="3089275" y="6099175"/>
          <p14:tracePt t="63327" x="3108325" y="6099175"/>
          <p14:tracePt t="63344" x="3125788" y="6081713"/>
          <p14:tracePt t="63360" x="3133725" y="6045200"/>
          <p14:tracePt t="63377" x="3152775" y="6037263"/>
          <p14:tracePt t="63377" x="3152775" y="6027738"/>
          <p14:tracePt t="63395" x="3152775" y="6018213"/>
          <p14:tracePt t="63409" x="3160713" y="6010275"/>
          <p14:tracePt t="63427" x="3160713" y="5983288"/>
          <p14:tracePt t="63826" x="3160713" y="5946775"/>
          <p14:tracePt t="63833" x="3160713" y="5919788"/>
          <p14:tracePt t="63843" x="3160713" y="5857875"/>
          <p14:tracePt t="63861" x="3152775" y="5786438"/>
          <p14:tracePt t="63861" x="3133725" y="5741988"/>
          <p14:tracePt t="63881" x="3133725" y="5705475"/>
          <p14:tracePt t="63893" x="3125788" y="5608638"/>
          <p14:tracePt t="63913" x="3108325" y="5545138"/>
          <p14:tracePt t="63927" x="3098800" y="5500688"/>
          <p14:tracePt t="63945" x="3098800" y="5465763"/>
          <p14:tracePt t="63960" x="3089275" y="5429250"/>
          <p14:tracePt t="63977" x="3089275" y="5402263"/>
          <p14:tracePt t="63977" x="3089275" y="5394325"/>
          <p14:tracePt t="63997" x="3089275" y="5375275"/>
          <p14:tracePt t="64010" x="3071813" y="5348288"/>
          <p14:tracePt t="64028" x="3071813" y="5340350"/>
          <p14:tracePt t="64043" x="3071813" y="5330825"/>
          <p14:tracePt t="64072" x="3062288" y="5322888"/>
          <p14:tracePt t="64111" x="3054350" y="5322888"/>
          <p14:tracePt t="64134" x="3044825" y="5303838"/>
          <p14:tracePt t="64142" x="3036888" y="5303838"/>
          <p14:tracePt t="64149" x="3027363" y="5303838"/>
          <p14:tracePt t="64160" x="3000375" y="5295900"/>
          <p14:tracePt t="64177" x="2955925" y="5286375"/>
          <p14:tracePt t="64177" x="2938463" y="5286375"/>
          <p14:tracePt t="64195" x="2928938" y="5286375"/>
          <p14:tracePt t="64210" x="2867025" y="5286375"/>
          <p14:tracePt t="64227" x="2840038" y="5286375"/>
          <p14:tracePt t="64245" x="2803525" y="5286375"/>
          <p14:tracePt t="64260" x="2786063" y="5286375"/>
          <p14:tracePt t="64278" x="2768600" y="5286375"/>
          <p14:tracePt t="64294" x="2759075" y="5286375"/>
          <p14:tracePt t="64310" x="2732088" y="5295900"/>
          <p14:tracePt t="64327" x="2732088" y="5303838"/>
          <p14:tracePt t="64345" x="2724150" y="5313363"/>
          <p14:tracePt t="64360" x="2714625" y="5330825"/>
          <p14:tracePt t="64379" x="2714625" y="5340350"/>
          <p14:tracePt t="64393" x="2714625" y="5357813"/>
          <p14:tracePt t="64393" x="2714625" y="5367338"/>
          <p14:tracePt t="64412" x="2714625" y="5375275"/>
          <p14:tracePt t="64427" x="2714625" y="5384800"/>
          <p14:tracePt t="64443" x="2714625" y="5411788"/>
          <p14:tracePt t="64460" x="2714625" y="5419725"/>
          <p14:tracePt t="64476" x="2714625" y="5438775"/>
          <p14:tracePt t="64496" x="2724150" y="5446713"/>
          <p14:tracePt t="64510" x="2768600" y="5473700"/>
          <p14:tracePt t="64529" x="2813050" y="5483225"/>
          <p14:tracePt t="64543" x="2847975" y="5491163"/>
          <p14:tracePt t="64561" x="2894013" y="5491163"/>
          <p14:tracePt t="64577" x="2938463" y="5500688"/>
          <p14:tracePt t="64577" x="2965450" y="5500688"/>
          <p14:tracePt t="64597" x="2973388" y="5500688"/>
          <p14:tracePt t="64610" x="3027363" y="5500688"/>
          <p14:tracePt t="64629" x="3044825" y="5518150"/>
          <p14:tracePt t="64644" x="3081338" y="5518150"/>
          <p14:tracePt t="64660" x="3098800" y="5518150"/>
          <p14:tracePt t="64677" x="3133725" y="5518150"/>
          <p14:tracePt t="64694" x="3152775" y="5518150"/>
          <p14:tracePt t="64710" x="3179763" y="5518150"/>
          <p14:tracePt t="64728" x="3187700" y="5518150"/>
          <p14:tracePt t="64743" x="3214688" y="5518150"/>
          <p14:tracePt t="64760" x="3224213" y="5510213"/>
          <p14:tracePt t="64779" x="3232150" y="5510213"/>
          <p14:tracePt t="64793" x="3251200" y="5510213"/>
          <p14:tracePt t="64813" x="3259138" y="5510213"/>
          <p14:tracePt t="64843" x="3268663" y="5510213"/>
          <p14:tracePt t="64889" x="3286125" y="5510213"/>
          <p14:tracePt t="64927" x="3295650" y="5510213"/>
          <p14:tracePt t="64958" x="3303588" y="5510213"/>
          <p14:tracePt t="64989" x="3313113" y="5510213"/>
          <p14:tracePt t="65059" x="3303588" y="5510213"/>
          <p14:tracePt t="65413" x="3295650" y="5510213"/>
          <p14:tracePt t="65420" x="3268663" y="5500688"/>
          <p14:tracePt t="65427" x="3251200" y="5483225"/>
          <p14:tracePt t="65445" x="3205163" y="5456238"/>
          <p14:tracePt t="65460" x="3170238" y="5446713"/>
          <p14:tracePt t="65477" x="3125788" y="5419725"/>
          <p14:tracePt t="65493" x="3089275" y="5411788"/>
          <p14:tracePt t="65510" x="3054350" y="5402263"/>
          <p14:tracePt t="65510" x="3036888" y="5402263"/>
          <p14:tracePt t="65529" x="3017838" y="5402263"/>
          <p14:tracePt t="65544" x="2982913" y="5402263"/>
          <p14:tracePt t="65561" x="2965450" y="5402263"/>
          <p14:tracePt t="65577" x="2938463" y="5402263"/>
          <p14:tracePt t="65595" x="2928938" y="5402263"/>
          <p14:tracePt t="65609" x="2901950" y="5402263"/>
          <p14:tracePt t="65630" x="2894013" y="5411788"/>
          <p14:tracePt t="65644" x="2884488" y="5429250"/>
          <p14:tracePt t="65660" x="2884488" y="5438775"/>
          <p14:tracePt t="65682" x="2874963" y="5438775"/>
          <p14:tracePt t="65692" x="2857500" y="5446713"/>
          <p14:tracePt t="65710" x="2857500" y="5465763"/>
          <p14:tracePt t="65726" x="2847975" y="5483225"/>
          <p14:tracePt t="65745" x="2840038" y="5510213"/>
          <p14:tracePt t="65760" x="2840038" y="5518150"/>
          <p14:tracePt t="65776" x="2840038" y="5537200"/>
          <p14:tracePt t="65793" x="2840038" y="5545138"/>
          <p14:tracePt t="65809" x="2840038" y="5562600"/>
          <p14:tracePt t="65827" x="2840038" y="5599113"/>
          <p14:tracePt t="65846" x="2840038" y="5616575"/>
          <p14:tracePt t="65860" x="2840038" y="5626100"/>
          <p14:tracePt t="65879" x="2840038" y="5643563"/>
          <p14:tracePt t="65892" x="2840038" y="5661025"/>
          <p14:tracePt t="65910" x="2840038" y="5670550"/>
          <p14:tracePt t="65926" x="2840038" y="5688013"/>
          <p14:tracePt t="65943" x="2840038" y="5715000"/>
          <p14:tracePt t="65960" x="2840038" y="5724525"/>
          <p14:tracePt t="65976" x="2840038" y="5741988"/>
          <p14:tracePt t="65993" x="2840038" y="5751513"/>
          <p14:tracePt t="66009" x="2840038" y="5759450"/>
          <p14:tracePt t="66026" x="2840038" y="5768975"/>
          <p14:tracePt t="66043" x="2840038" y="5795963"/>
          <p14:tracePt t="66955" x="2840038" y="5786438"/>
          <p14:tracePt t="67661" x="2874963" y="5768975"/>
          <p14:tracePt t="67668" x="2901950" y="5751513"/>
          <p14:tracePt t="67677" x="3017838" y="5715000"/>
          <p14:tracePt t="67693" x="3197225" y="5643563"/>
          <p14:tracePt t="67712" x="3562350" y="5545138"/>
          <p14:tracePt t="67726" x="3956050" y="5456238"/>
          <p14:tracePt t="67726" x="4170363" y="5429250"/>
          <p14:tracePt t="67746" x="4581525" y="5375275"/>
          <p14:tracePt t="67762" x="4768850" y="5340350"/>
          <p14:tracePt t="67775" x="5187950" y="5286375"/>
          <p14:tracePt t="67795" x="5340350" y="5268913"/>
          <p14:tracePt t="67809" x="5419725" y="5251450"/>
          <p14:tracePt t="67827" x="5465763" y="5251450"/>
          <p14:tracePt t="67842" x="5473700" y="5251450"/>
          <p14:tracePt t="67858" x="5483225" y="5251450"/>
          <p14:tracePt t="67876" x="5483225" y="5232400"/>
          <p14:tracePt t="68118" x="5483225" y="5205413"/>
          <p14:tracePt t="68122" x="5483225" y="5170488"/>
          <p14:tracePt t="68131" x="5483225" y="5143500"/>
          <p14:tracePt t="68141" x="5483225" y="5081588"/>
          <p14:tracePt t="68159" x="5510213" y="5037138"/>
          <p14:tracePt t="68159" x="5518150" y="5027613"/>
          <p14:tracePt t="68178" x="5527675" y="4991100"/>
          <p14:tracePt t="68193" x="5500688" y="4991100"/>
          <p14:tracePt t="68301" x="5465763" y="4991100"/>
          <p14:tracePt t="68308" x="5419725" y="4991100"/>
          <p14:tracePt t="68316" x="5367338" y="5000625"/>
          <p14:tracePt t="68325" x="5187950" y="5045075"/>
          <p14:tracePt t="68342" x="5000625" y="5116513"/>
          <p14:tracePt t="68360" x="4840288" y="5197475"/>
          <p14:tracePt t="68376" x="4714875" y="5295900"/>
          <p14:tracePt t="68396" x="4670425" y="5313363"/>
          <p14:tracePt t="68408" x="4633913" y="5340350"/>
          <p14:tracePt t="68428" x="4616450" y="5348288"/>
          <p14:tracePt t="68442" x="4598988" y="5348288"/>
          <p14:tracePt t="68678" x="4554538" y="5348288"/>
          <p14:tracePt t="68686" x="4518025" y="5348288"/>
          <p14:tracePt t="68693" x="4456113" y="5348288"/>
          <p14:tracePt t="68709" x="4348163" y="5357813"/>
          <p14:tracePt t="68726" x="4241800" y="5375275"/>
          <p14:tracePt t="68742" x="4143375" y="5419725"/>
          <p14:tracePt t="68759" x="4044950" y="5446713"/>
          <p14:tracePt t="68759" x="4027488" y="5456238"/>
          <p14:tracePt t="68779" x="3973513" y="5473700"/>
          <p14:tracePt t="68792" x="3894138" y="5510213"/>
          <p14:tracePt t="68810" x="3867150" y="5527675"/>
          <p14:tracePt t="68826" x="3840163" y="5537200"/>
          <p14:tracePt t="68845" x="3822700" y="5545138"/>
          <p14:tracePt t="68859" x="3803650" y="5572125"/>
          <p14:tracePt t="68879" x="3795713" y="5572125"/>
          <p14:tracePt t="68892" x="3776663" y="5581650"/>
          <p14:tracePt t="68910" x="3768725" y="5581650"/>
          <p14:tracePt t="68925" x="3768725" y="5589588"/>
          <p14:tracePt t="69781" x="3768725" y="5599113"/>
          <p14:tracePt t="70380" x="3786188" y="5608638"/>
          <p14:tracePt t="70410" x="3803650" y="5608638"/>
          <p14:tracePt t="70418" x="3813175" y="5608638"/>
          <p14:tracePt t="70426" x="3857625" y="5626100"/>
          <p14:tracePt t="70442" x="3894138" y="5634038"/>
          <p14:tracePt t="70459" x="3938588" y="5634038"/>
          <p14:tracePt t="70475" x="4000500" y="5643563"/>
          <p14:tracePt t="70492" x="4037013" y="5643563"/>
          <p14:tracePt t="70508" x="4108450" y="5670550"/>
          <p14:tracePt t="70527" x="4152900" y="5670550"/>
          <p14:tracePt t="70542" x="4179888" y="5680075"/>
          <p14:tracePt t="70560" x="4214813" y="5680075"/>
          <p14:tracePt t="70575" x="4232275" y="5688013"/>
          <p14:tracePt t="70594" x="4251325" y="5688013"/>
          <p14:tracePt t="70608" x="4259263" y="5688013"/>
          <p14:tracePt t="70626" x="4276725" y="5688013"/>
          <p14:tracePt t="70642" x="4286250" y="5688013"/>
          <p14:tracePt t="70660" x="4295775" y="5688013"/>
          <p14:tracePt t="72505" x="4303713" y="5680075"/>
          <p14:tracePt t="73368" x="4330700" y="5634038"/>
          <p14:tracePt t="73375" x="4357688" y="5599113"/>
          <p14:tracePt t="73383" x="4384675" y="5554663"/>
          <p14:tracePt t="73392" x="4518025" y="5394325"/>
          <p14:tracePt t="73410" x="4705350" y="5126038"/>
          <p14:tracePt t="73425" x="4983163" y="4795838"/>
          <p14:tracePt t="73442" x="5259388" y="4456113"/>
          <p14:tracePt t="73458" x="5572125" y="4125913"/>
          <p14:tracePt t="73474" x="5973763" y="3741738"/>
          <p14:tracePt t="73492" x="6197600" y="3517900"/>
          <p14:tracePt t="73508" x="6375400" y="3340100"/>
          <p14:tracePt t="73526" x="6510338" y="3214688"/>
          <p14:tracePt t="73541" x="6616700" y="3098800"/>
          <p14:tracePt t="73559" x="6680200" y="3017838"/>
          <p14:tracePt t="73559" x="6697663" y="3000375"/>
          <p14:tracePt t="73577" x="6742113" y="2928938"/>
          <p14:tracePt t="73595" x="6769100" y="2894013"/>
          <p14:tracePt t="73608" x="6786563" y="2867025"/>
          <p14:tracePt t="73626" x="6813550" y="2847975"/>
          <p14:tracePt t="73641" x="6831013" y="2830513"/>
          <p14:tracePt t="73659" x="6840538" y="2822575"/>
          <p14:tracePt t="73674" x="6840538" y="2813050"/>
          <p14:tracePt t="73915" x="6840538" y="2795588"/>
          <p14:tracePt t="73922" x="6840538" y="2786063"/>
          <p14:tracePt t="73930" x="6840538" y="2759075"/>
          <p14:tracePt t="73940" x="6840538" y="2687638"/>
          <p14:tracePt t="73958" x="6840538" y="2625725"/>
          <p14:tracePt t="73975" x="6840538" y="2544763"/>
          <p14:tracePt t="73975" x="6840538" y="2527300"/>
          <p14:tracePt t="73993" x="6840538" y="2482850"/>
          <p14:tracePt t="74008" x="6840538" y="2446338"/>
          <p14:tracePt t="74027" x="6840538" y="2411413"/>
          <p14:tracePt t="74041" x="6840538" y="2384425"/>
          <p14:tracePt t="74059" x="6840538" y="2357438"/>
          <p14:tracePt t="74074" x="6840538" y="2322513"/>
          <p14:tracePt t="74093" x="6840538" y="2286000"/>
          <p14:tracePt t="74108" x="6840538" y="2259013"/>
          <p14:tracePt t="74125" x="6840538" y="2224088"/>
          <p14:tracePt t="74141" x="6840538" y="2187575"/>
          <p14:tracePt t="74158" x="6840538" y="2160588"/>
          <p14:tracePt t="74174" x="6840538" y="2116138"/>
          <p14:tracePt t="74174" x="6840538" y="2108200"/>
          <p14:tracePt t="74192" x="6840538" y="2044700"/>
          <p14:tracePt t="74208" x="6840538" y="2000250"/>
          <p14:tracePt t="74224" x="6848475" y="1955800"/>
          <p14:tracePt t="74241" x="6867525" y="1919288"/>
          <p14:tracePt t="74241" x="6867525" y="1901825"/>
          <p14:tracePt t="74261" x="6867525" y="1874838"/>
          <p14:tracePt t="74273" x="6875463" y="1830388"/>
          <p14:tracePt t="74294" x="6884988" y="1795463"/>
          <p14:tracePt t="74309" x="6894513" y="1768475"/>
          <p14:tracePt t="74326" x="6911975" y="1731963"/>
          <p14:tracePt t="74341" x="6919913" y="1704975"/>
          <p14:tracePt t="74358" x="6919913" y="1660525"/>
          <p14:tracePt t="74375" x="6938963" y="1625600"/>
          <p14:tracePt t="74375" x="6938963" y="1598613"/>
          <p14:tracePt t="74394" x="6956425" y="1562100"/>
          <p14:tracePt t="74408" x="6965950" y="1544638"/>
          <p14:tracePt t="74424" x="6973888" y="1527175"/>
          <p14:tracePt t="74441" x="6973888" y="1500188"/>
          <p14:tracePt t="74458" x="6983413" y="1490663"/>
          <p14:tracePt t="74474" x="6991350" y="1482725"/>
          <p14:tracePt t="74494" x="6991350" y="1473200"/>
          <p14:tracePt t="74526" x="7000875" y="1473200"/>
          <p14:tracePt t="74530" x="7010400" y="1473200"/>
          <p14:tracePt t="74716" x="7027863" y="1473200"/>
          <p14:tracePt t="74746" x="7037388" y="1473200"/>
          <p14:tracePt t="74777" x="7045325" y="1473200"/>
          <p14:tracePt t="74802" x="7054850" y="1473200"/>
          <p14:tracePt t="74815" x="7062788" y="1482725"/>
          <p14:tracePt t="74824" x="7072313" y="1490663"/>
          <p14:tracePt t="74840" x="7081838" y="1509713"/>
          <p14:tracePt t="74857" x="7108825" y="1527175"/>
          <p14:tracePt t="74874" x="7116763" y="1544638"/>
          <p14:tracePt t="74892" x="7126288" y="1554163"/>
          <p14:tracePt t="74907" x="7134225" y="1581150"/>
          <p14:tracePt t="74926" x="7143750" y="1598613"/>
          <p14:tracePt t="74941" x="7153275" y="1608138"/>
          <p14:tracePt t="74960" x="7161213" y="1616075"/>
          <p14:tracePt t="74974" x="7180263" y="1633538"/>
          <p14:tracePt t="74974" x="7180263" y="1652588"/>
          <p14:tracePt t="74993" x="7188200" y="1652588"/>
          <p14:tracePt t="75007" x="7197725" y="1679575"/>
          <p14:tracePt t="75025" x="7197725" y="1687513"/>
          <p14:tracePt t="75040" x="7205663" y="1704975"/>
          <p14:tracePt t="75058" x="7215188" y="1731963"/>
          <p14:tracePt t="75075" x="7215188" y="1751013"/>
          <p14:tracePt t="75091" x="7224713" y="1758950"/>
          <p14:tracePt t="75107" x="7224713" y="1776413"/>
          <p14:tracePt t="75124" x="7232650" y="1785938"/>
          <p14:tracePt t="75140" x="7232650" y="1812925"/>
          <p14:tracePt t="75157" x="7232650" y="1822450"/>
          <p14:tracePt t="75176" x="7232650" y="1830388"/>
          <p14:tracePt t="78787" x="7224713" y="1830388"/>
          <p14:tracePt t="79652" x="7215188" y="1839913"/>
          <p14:tracePt t="79659" x="7197725" y="1847850"/>
          <p14:tracePt t="79671" x="7143750" y="1893888"/>
          <p14:tracePt t="79671" x="7116763" y="1911350"/>
          <p14:tracePt t="79690" x="7054850" y="1982788"/>
          <p14:tracePt t="79706" x="6983413" y="2044700"/>
          <p14:tracePt t="79722" x="6894513" y="2152650"/>
          <p14:tracePt t="79739" x="6823075" y="2251075"/>
          <p14:tracePt t="79756" x="6732588" y="2393950"/>
          <p14:tracePt t="79773" x="6653213" y="2517775"/>
          <p14:tracePt t="79773" x="6608763" y="2571750"/>
          <p14:tracePt t="79793" x="6510338" y="2724150"/>
          <p14:tracePt t="79807" x="6419850" y="2847975"/>
          <p14:tracePt t="79825" x="6348413" y="2946400"/>
          <p14:tracePt t="79839" x="6276975" y="3044825"/>
          <p14:tracePt t="79857" x="6205538" y="3143250"/>
          <p14:tracePt t="79874" x="6180138" y="3197225"/>
          <p14:tracePt t="79874" x="6170613" y="3214688"/>
          <p14:tracePt t="79891" x="6153150" y="3251200"/>
          <p14:tracePt t="79907" x="6143625" y="3259138"/>
          <p14:tracePt t="79923" x="6134100" y="3268663"/>
          <p14:tracePt t="80253" x="6116638" y="3286125"/>
          <p14:tracePt t="80260" x="6089650" y="3286125"/>
          <p14:tracePt t="80272" x="6027738" y="3322638"/>
          <p14:tracePt t="80289" x="5956300" y="3384550"/>
          <p14:tracePt t="80289" x="5938838" y="3411538"/>
          <p14:tracePt t="80307" x="5867400" y="3482975"/>
          <p14:tracePt t="80324" x="5813425" y="3581400"/>
          <p14:tracePt t="80340" x="5741988" y="3697288"/>
          <p14:tracePt t="80356" x="5661025" y="3830638"/>
          <p14:tracePt t="80371" x="5599113" y="3973513"/>
          <p14:tracePt t="80390" x="5554663" y="4108450"/>
          <p14:tracePt t="80405" x="5473700" y="4259263"/>
          <p14:tracePt t="80424" x="5446713" y="4340225"/>
          <p14:tracePt t="80439" x="5419725" y="4419600"/>
          <p14:tracePt t="80458" x="5394325" y="4518025"/>
          <p14:tracePt t="80473" x="5348288" y="4589463"/>
          <p14:tracePt t="80473" x="5340350" y="4616450"/>
          <p14:tracePt t="80492" x="5330825" y="4643438"/>
          <p14:tracePt t="80505" x="5313363" y="4714875"/>
          <p14:tracePt t="80524" x="5303838" y="4732338"/>
          <p14:tracePt t="80539" x="5295900" y="4741863"/>
          <p14:tracePt t="80556" x="5295900" y="4751388"/>
          <p14:tracePt t="80572" x="5295900" y="4759325"/>
          <p14:tracePt t="80589" x="5295900" y="4776788"/>
          <p14:tracePt t="80605" x="5286375" y="4786313"/>
          <p14:tracePt t="80922" x="5268913" y="4786313"/>
          <p14:tracePt t="80930" x="5251450" y="4803775"/>
          <p14:tracePt t="80939" x="5205413" y="4848225"/>
          <p14:tracePt t="80956" x="5160963" y="4911725"/>
          <p14:tracePt t="80973" x="5108575" y="4973638"/>
          <p14:tracePt t="80989" x="5072063" y="5054600"/>
          <p14:tracePt t="81006" x="4983163" y="5232400"/>
          <p14:tracePt t="81024" x="4938713" y="5367338"/>
          <p14:tracePt t="81039" x="4911725" y="5527675"/>
          <p14:tracePt t="81057" x="4894263" y="5634038"/>
          <p14:tracePt t="81072" x="4884738" y="5705475"/>
          <p14:tracePt t="81072" x="4867275" y="5751513"/>
          <p14:tracePt t="81093" x="4857750" y="5776913"/>
          <p14:tracePt t="81105" x="4857750" y="5830888"/>
          <p14:tracePt t="81125" x="4857750" y="5857875"/>
          <p14:tracePt t="81139" x="4857750" y="5884863"/>
          <p14:tracePt t="81157" x="4857750" y="5902325"/>
          <p14:tracePt t="81172" x="4857750" y="5919788"/>
          <p14:tracePt t="81189" x="4857750" y="5929313"/>
          <p14:tracePt t="81205" x="4857750" y="5938838"/>
          <p14:tracePt t="81221" x="4857750" y="5956300"/>
          <p14:tracePt t="81239" x="4857750" y="5965825"/>
          <p14:tracePt t="81255" x="4857750" y="5973763"/>
          <p14:tracePt t="81278" x="4857750" y="5983288"/>
          <p14:tracePt t="81308" x="4857750" y="5991225"/>
          <p14:tracePt t="87753" x="4867275" y="5983288"/>
          <p14:tracePt t="87769" x="4875213" y="5956300"/>
          <p14:tracePt t="87777" x="4902200" y="5929313"/>
          <p14:tracePt t="87787" x="4956175" y="5830888"/>
          <p14:tracePt t="87804" x="5054600" y="5705475"/>
          <p14:tracePt t="87821" x="5205413" y="5554663"/>
          <p14:tracePt t="87821" x="5295900" y="5446713"/>
          <p14:tracePt t="87840" x="5473700" y="5251450"/>
          <p14:tracePt t="87856" x="5634038" y="5037138"/>
          <p14:tracePt t="87871" x="5768975" y="4884738"/>
          <p14:tracePt t="87889" x="5867400" y="4759325"/>
          <p14:tracePt t="87904" x="5938838" y="4633913"/>
          <p14:tracePt t="87921" x="5991225" y="4554538"/>
          <p14:tracePt t="87921" x="6018213" y="4527550"/>
          <p14:tracePt t="87939" x="6054725" y="4483100"/>
          <p14:tracePt t="87954" x="6089650" y="4429125"/>
          <p14:tracePt t="87971" x="6089650" y="4411663"/>
          <p14:tracePt t="88246" x="6089650" y="4384675"/>
          <p14:tracePt t="88254" x="6089650" y="4348163"/>
          <p14:tracePt t="88262" x="6108700" y="4295775"/>
          <p14:tracePt t="88270" x="6134100" y="4160838"/>
          <p14:tracePt t="88288" x="6205538" y="3983038"/>
          <p14:tracePt t="88305" x="6269038" y="3751263"/>
          <p14:tracePt t="88321" x="6357938" y="3544888"/>
          <p14:tracePt t="88321" x="6394450" y="3419475"/>
          <p14:tracePt t="88339" x="6483350" y="3160713"/>
          <p14:tracePt t="88356" x="6554788" y="2955925"/>
          <p14:tracePt t="88371" x="6616700" y="2776538"/>
          <p14:tracePt t="88388" x="6670675" y="2652713"/>
          <p14:tracePt t="88404" x="6705600" y="2536825"/>
          <p14:tracePt t="88404" x="6724650" y="2482850"/>
          <p14:tracePt t="88424" x="6732588" y="2446338"/>
          <p14:tracePt t="88437" x="6759575" y="2347913"/>
          <p14:tracePt t="88456" x="6769100" y="2322513"/>
          <p14:tracePt t="88470" x="6769100" y="2303463"/>
          <p14:tracePt t="88489" x="6769100" y="2295525"/>
          <p14:tracePt t="88716" x="6769100" y="2286000"/>
          <p14:tracePt t="88723" x="6769100" y="2259013"/>
          <p14:tracePt t="88737" x="6769100" y="2179638"/>
          <p14:tracePt t="88755" x="6796088" y="2081213"/>
          <p14:tracePt t="88771" x="6823075" y="1990725"/>
          <p14:tracePt t="88787" x="6840538" y="1893888"/>
          <p14:tracePt t="88804" x="6867525" y="1803400"/>
          <p14:tracePt t="88821" x="6884988" y="1741488"/>
          <p14:tracePt t="88837" x="6902450" y="1670050"/>
          <p14:tracePt t="88857" x="6902450" y="1643063"/>
          <p14:tracePt t="88870" x="6902450" y="1633538"/>
          <p14:tracePt t="88888" x="6902450" y="1625600"/>
          <p14:tracePt t="88903" x="6902450" y="1616075"/>
          <p14:tracePt t="88954" x="6902450" y="16081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6"/>
          <p:cNvGrpSpPr>
            <a:grpSpLocks/>
          </p:cNvGrpSpPr>
          <p:nvPr/>
        </p:nvGrpSpPr>
        <p:grpSpPr bwMode="auto">
          <a:xfrm>
            <a:off x="1998617" y="770710"/>
            <a:ext cx="8294913" cy="5799908"/>
            <a:chOff x="1255266" y="1294516"/>
            <a:chExt cx="4900910" cy="3789562"/>
          </a:xfrm>
        </p:grpSpPr>
        <p:pic>
          <p:nvPicPr>
            <p:cNvPr id="11270" name="Picture 4" descr="http://i.cmpnet.com/eet/news/08/01/DC1511_UTH_2_PG_26.gif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993984"/>
              <a:ext cx="432048" cy="327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10" descr="http://nrc.ien.gatech.edu/sites/default/files/NanoProductsPostercopy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86" y="1556792"/>
              <a:ext cx="4608512" cy="3362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294516"/>
              <a:ext cx="599680" cy="62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8" descr="http://news.hspn.com/content_images/2006/old/e1_nano_products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266" y="1782236"/>
              <a:ext cx="1004906" cy="1014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6" descr="http://images.sciencedaily.com/2008/04/080424102505-large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107" y="4509120"/>
              <a:ext cx="383945" cy="574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0000" y="13288"/>
            <a:ext cx="762000" cy="849788"/>
          </a:xfrm>
          <a:prstGeom prst="rect">
            <a:avLst/>
          </a:prstGeom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771353" y="207350"/>
            <a:ext cx="6059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</a:rPr>
              <a:t>What is </a:t>
            </a:r>
            <a:r>
              <a:rPr lang="en-GB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nanotechnology - </a:t>
            </a:r>
            <a:r>
              <a:rPr lang="en-GB" sz="24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nanoproducts</a:t>
            </a:r>
            <a:endParaRPr lang="en-GB" sz="2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0488" y="132509"/>
            <a:ext cx="1443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800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dobe Arabic" panose="02040503050201020203" pitchFamily="18" charset="-78"/>
              </a:rPr>
              <a:t>introduction</a:t>
            </a:r>
            <a:endParaRPr lang="en-GB" sz="1800" dirty="0">
              <a:latin typeface="Adobe Fangsong Std R" panose="02020400000000000000" pitchFamily="18" charset="-128"/>
              <a:ea typeface="Adobe Fangsong Std R" panose="02020400000000000000" pitchFamily="18" charset="-128"/>
              <a:cs typeface="Adobe Arabic" panose="02040503050201020203" pitchFamily="18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41" y="6017610"/>
            <a:ext cx="4725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GB" b="1" dirty="0" smtClean="0">
                <a:solidFill>
                  <a:srgbClr val="FF0000"/>
                </a:solidFill>
              </a:rPr>
              <a:t>More than 10.000 nanotechnology products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    in market </a:t>
            </a:r>
            <a:r>
              <a:rPr lang="en-GB" b="1" dirty="0" smtClean="0">
                <a:solidFill>
                  <a:srgbClr val="FF0000"/>
                </a:solidFill>
                <a:hlinkClick r:id="rId14"/>
              </a:rPr>
              <a:t>(https</a:t>
            </a:r>
            <a:r>
              <a:rPr lang="en-GB" b="1" dirty="0">
                <a:solidFill>
                  <a:srgbClr val="FF0000"/>
                </a:solidFill>
                <a:hlinkClick r:id="rId14"/>
              </a:rPr>
              <a:t>://product.statnano.com</a:t>
            </a:r>
            <a:r>
              <a:rPr lang="en-GB" b="1" dirty="0" smtClean="0">
                <a:solidFill>
                  <a:srgbClr val="FF0000"/>
                </a:solidFill>
                <a:hlinkClick r:id="rId14"/>
              </a:rPr>
              <a:t>/</a:t>
            </a:r>
            <a:r>
              <a:rPr lang="en-GB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00"/>
    </mc:Choice>
    <mc:Fallback xmlns="">
      <p:transition spd="slow" advTm="5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492" x="6902450" y="1598613"/>
          <p14:tracePt t="34154" x="6902450" y="1571625"/>
          <p14:tracePt t="34160" x="6894513" y="1562100"/>
          <p14:tracePt t="34172" x="6884988" y="1500188"/>
          <p14:tracePt t="34190" x="6867525" y="1455738"/>
          <p14:tracePt t="34190" x="6867525" y="1419225"/>
          <p14:tracePt t="34208" x="6858000" y="1384300"/>
          <p14:tracePt t="34224" x="6848475" y="1339850"/>
          <p14:tracePt t="34239" x="6831013" y="1322388"/>
          <p14:tracePt t="34255" x="6831013" y="1285875"/>
          <p14:tracePt t="34272" x="6813550" y="1268413"/>
          <p14:tracePt t="34290" x="6813550" y="1241425"/>
          <p14:tracePt t="34290" x="6804025" y="1231900"/>
          <p14:tracePt t="34308" x="6804025" y="1223963"/>
          <p14:tracePt t="34321" x="6786563" y="1204913"/>
          <p14:tracePt t="34339" x="6777038" y="1187450"/>
          <p14:tracePt t="34355" x="6777038" y="1179513"/>
          <p14:tracePt t="34376" x="6813550" y="1179513"/>
          <p14:tracePt t="34461" x="6831013" y="1179513"/>
          <p14:tracePt t="34468" x="6902450" y="1179513"/>
          <p14:tracePt t="34477" x="7010400" y="1196975"/>
          <p14:tracePt t="34489" x="7277100" y="1295400"/>
          <p14:tracePt t="34504" x="7875588" y="1544638"/>
          <p14:tracePt t="34523" x="8323263" y="1768475"/>
          <p14:tracePt t="34538" x="8697913" y="1990725"/>
          <p14:tracePt t="34556" x="9072563" y="2170113"/>
          <p14:tracePt t="34572" x="9348788" y="2276475"/>
          <p14:tracePt t="34572" x="9474200" y="2347913"/>
          <p14:tracePt t="34593" x="9582150" y="2384425"/>
          <p14:tracePt t="34605" x="9688513" y="2411413"/>
          <p14:tracePt t="34625" x="9725025" y="2411413"/>
          <p14:tracePt t="34640" x="9732963" y="2411413"/>
          <p14:tracePt t="34656" x="9715500" y="2411413"/>
          <p14:tracePt t="34978" x="9680575" y="2411413"/>
          <p14:tracePt t="34985" x="9626600" y="2411413"/>
          <p14:tracePt t="34995" x="9572625" y="2411413"/>
          <p14:tracePt t="35006" x="9466263" y="2428875"/>
          <p14:tracePt t="35022" x="9251950" y="2500313"/>
          <p14:tracePt t="35042" x="9153525" y="2562225"/>
          <p14:tracePt t="35058" x="9037638" y="2616200"/>
          <p14:tracePt t="35073" x="8956675" y="2660650"/>
          <p14:tracePt t="35092" x="8894763" y="2697163"/>
          <p14:tracePt t="35107" x="8840788" y="2732088"/>
          <p14:tracePt t="35107" x="8813800" y="2759075"/>
          <p14:tracePt t="35126" x="8796338" y="2776538"/>
          <p14:tracePt t="35140" x="8769350" y="2822575"/>
          <p14:tracePt t="35157" x="8751888" y="2884488"/>
          <p14:tracePt t="35173" x="8751888" y="2965450"/>
          <p14:tracePt t="35190" x="8751888" y="3054350"/>
          <p14:tracePt t="35206" x="8751888" y="3133725"/>
          <p14:tracePt t="35206" x="8751888" y="3187700"/>
          <p14:tracePt t="35226" x="8751888" y="3313113"/>
          <p14:tracePt t="35241" x="8804275" y="3473450"/>
          <p14:tracePt t="35258" x="8885238" y="3679825"/>
          <p14:tracePt t="35275" x="8956675" y="3840163"/>
          <p14:tracePt t="35289" x="9055100" y="4010025"/>
          <p14:tracePt t="35307" x="9117013" y="4143375"/>
          <p14:tracePt t="35323" x="9242425" y="4348163"/>
          <p14:tracePt t="35341" x="9313863" y="4473575"/>
          <p14:tracePt t="35356" x="9394825" y="4589463"/>
          <p14:tracePt t="35374" x="9474200" y="4687888"/>
          <p14:tracePt t="35389" x="9537700" y="4813300"/>
          <p14:tracePt t="35407" x="9609138" y="4911725"/>
          <p14:tracePt t="35423" x="9698038" y="5037138"/>
          <p14:tracePt t="35441" x="9769475" y="5099050"/>
          <p14:tracePt t="35456" x="9831388" y="5153025"/>
          <p14:tracePt t="35475" x="9885363" y="5187950"/>
          <p14:tracePt t="35489" x="9947275" y="5214938"/>
          <p14:tracePt t="35506" x="10028238" y="5214938"/>
          <p14:tracePt t="35523" x="10117138" y="5214938"/>
          <p14:tracePt t="35539" x="10252075" y="5180013"/>
          <p14:tracePt t="35558" x="10331450" y="5126038"/>
          <p14:tracePt t="35573" x="10412413" y="5089525"/>
          <p14:tracePt t="35591" x="10474325" y="5027613"/>
          <p14:tracePt t="35606" x="10572750" y="4938713"/>
          <p14:tracePt t="35606" x="10617200" y="4875213"/>
          <p14:tracePt t="35626" x="10661650" y="4830763"/>
          <p14:tracePt t="35639" x="10760075" y="4679950"/>
          <p14:tracePt t="35658" x="10804525" y="4581525"/>
          <p14:tracePt t="35674" x="10831513" y="4500563"/>
          <p14:tracePt t="35692" x="10841038" y="4411663"/>
          <p14:tracePt t="35705" x="10841038" y="4286250"/>
          <p14:tracePt t="35705" x="10841038" y="4214813"/>
          <p14:tracePt t="35726" x="10831513" y="4116388"/>
          <p14:tracePt t="35738" x="10742613" y="3894138"/>
          <p14:tracePt t="35756" x="10661650" y="3768725"/>
          <p14:tracePt t="35773" x="10609263" y="3687763"/>
          <p14:tracePt t="35789" x="10528300" y="3608388"/>
          <p14:tracePt t="35807" x="10385425" y="3544888"/>
          <p14:tracePt t="35823" x="10225088" y="3482975"/>
          <p14:tracePt t="35823" x="10153650" y="3465513"/>
          <p14:tracePt t="35842" x="10072688" y="3446463"/>
          <p14:tracePt t="35855" x="9823450" y="3446463"/>
          <p14:tracePt t="35873" x="9661525" y="3509963"/>
          <p14:tracePt t="35889" x="9456738" y="3608388"/>
          <p14:tracePt t="35908" x="9259888" y="3768725"/>
          <p14:tracePt t="35923" x="8991600" y="4081463"/>
          <p14:tracePt t="35942" x="8804275" y="4295775"/>
          <p14:tracePt t="35957" x="8634413" y="4554538"/>
          <p14:tracePt t="35973" x="8474075" y="4795838"/>
          <p14:tracePt t="35989" x="8313738" y="5010150"/>
          <p14:tracePt t="36006" x="8180388" y="5160963"/>
          <p14:tracePt t="36023" x="8037513" y="5340350"/>
          <p14:tracePt t="36039" x="7885113" y="5500688"/>
          <p14:tracePt t="36058" x="7796213" y="5626100"/>
          <p14:tracePt t="36073" x="7715250" y="5751513"/>
          <p14:tracePt t="36091" x="7643813" y="5848350"/>
          <p14:tracePt t="36105" x="7608888" y="5929313"/>
          <p14:tracePt t="36124" x="7581900" y="5983288"/>
          <p14:tracePt t="36139" x="7581900" y="5991225"/>
          <p14:tracePt t="36496" x="7608888" y="5991225"/>
          <p14:tracePt t="36503" x="7643813" y="6000750"/>
          <p14:tracePt t="36513" x="7670800" y="6018213"/>
          <p14:tracePt t="36521" x="7759700" y="6045200"/>
          <p14:tracePt t="36539" x="7875588" y="6072188"/>
          <p14:tracePt t="36556" x="8081963" y="6116638"/>
          <p14:tracePt t="36574" x="8232775" y="6143625"/>
          <p14:tracePt t="36590" x="8367713" y="6161088"/>
          <p14:tracePt t="36608" x="8474075" y="6170613"/>
          <p14:tracePt t="36621" x="8562975" y="6170613"/>
          <p14:tracePt t="36621" x="8616950" y="6188075"/>
          <p14:tracePt t="36642" x="8670925" y="6188075"/>
          <p14:tracePt t="36655" x="8840788" y="6188075"/>
          <p14:tracePt t="36673" x="8929688" y="6188075"/>
          <p14:tracePt t="36689" x="9018588" y="6180138"/>
          <p14:tracePt t="36706" x="9099550" y="6153150"/>
          <p14:tracePt t="36722" x="9188450" y="6143625"/>
          <p14:tracePt t="36739" x="9251950" y="6134100"/>
          <p14:tracePt t="36756" x="9402763" y="6081713"/>
          <p14:tracePt t="36773" x="9518650" y="6037263"/>
          <p14:tracePt t="36789" x="9626600" y="5991225"/>
          <p14:tracePt t="36806" x="9725025" y="5946775"/>
          <p14:tracePt t="36824" x="9823450" y="5911850"/>
          <p14:tracePt t="36839" x="9902825" y="5884863"/>
          <p14:tracePt t="36839" x="9939338" y="5857875"/>
          <p14:tracePt t="36859" x="9966325" y="5830888"/>
          <p14:tracePt t="36859" x="10010775" y="5822950"/>
          <p14:tracePt t="36873" x="10055225" y="5795963"/>
          <p14:tracePt t="36889" x="10117138" y="5751513"/>
          <p14:tracePt t="36905" x="10153650" y="5715000"/>
          <p14:tracePt t="36922" x="10198100" y="5697538"/>
          <p14:tracePt t="36939" x="10233025" y="5670550"/>
          <p14:tracePt t="36939" x="10260013" y="5661025"/>
          <p14:tracePt t="36959" x="10269538" y="5653088"/>
          <p14:tracePt t="36972" x="10287000" y="5634038"/>
          <p14:tracePt t="36992" x="10304463" y="5626100"/>
          <p14:tracePt t="37006" x="10323513" y="5608638"/>
          <p14:tracePt t="37024" x="10331450" y="5599113"/>
          <p14:tracePt t="37038" x="10331450" y="5589588"/>
          <p14:tracePt t="37055" x="10331450" y="5572125"/>
          <p14:tracePt t="37074" x="10331450" y="5554663"/>
          <p14:tracePt t="37089" x="10331450" y="5537200"/>
          <p14:tracePt t="37106" x="10304463" y="5518150"/>
          <p14:tracePt t="37122" x="10287000" y="5500688"/>
          <p14:tracePt t="37140" x="10252075" y="5483225"/>
          <p14:tracePt t="37156" x="10225088" y="5456238"/>
          <p14:tracePt t="37156" x="10215563" y="5456238"/>
          <p14:tracePt t="37175" x="10180638" y="5438775"/>
          <p14:tracePt t="37189" x="10144125" y="5429250"/>
          <p14:tracePt t="37207" x="10117138" y="5429250"/>
          <p14:tracePt t="37222" x="10090150" y="5411788"/>
          <p14:tracePt t="37239" x="10063163" y="5411788"/>
          <p14:tracePt t="37256" x="10018713" y="5402263"/>
          <p14:tracePt t="37275" x="9991725" y="5402263"/>
          <p14:tracePt t="37291" x="9956800" y="5402263"/>
          <p14:tracePt t="37306" x="9912350" y="5402263"/>
          <p14:tracePt t="37323" x="9875838" y="5402263"/>
          <p14:tracePt t="37339" x="9831388" y="5411788"/>
          <p14:tracePt t="37357" x="9786938" y="5419725"/>
          <p14:tracePt t="37372" x="9715500" y="5446713"/>
          <p14:tracePt t="37390" x="9671050" y="5456238"/>
          <p14:tracePt t="37405" x="9644063" y="5456238"/>
          <p14:tracePt t="37423" x="9626600" y="5465763"/>
          <p14:tracePt t="37439" x="9617075" y="5465763"/>
          <p14:tracePt t="37455" x="9609138" y="5465763"/>
          <p14:tracePt t="37471" x="9609138" y="5473700"/>
          <p14:tracePt t="37488" x="9582150" y="5473700"/>
          <p14:tracePt t="37721" x="9563100" y="5473700"/>
          <p14:tracePt t="37728" x="9518650" y="5473700"/>
          <p14:tracePt t="37738" x="9429750" y="5491163"/>
          <p14:tracePt t="37755" x="9259888" y="5510213"/>
          <p14:tracePt t="37755" x="9180513" y="5510213"/>
          <p14:tracePt t="37775" x="9063038" y="5527675"/>
          <p14:tracePt t="37788" x="8537575" y="5562600"/>
          <p14:tracePt t="37806" x="8153400" y="5581650"/>
          <p14:tracePt t="37823" x="7724775" y="5599113"/>
          <p14:tracePt t="37839" x="7340600" y="5626100"/>
          <p14:tracePt t="37857" x="6919913" y="5626100"/>
          <p14:tracePt t="37872" x="6581775" y="5661025"/>
          <p14:tracePt t="37872" x="6384925" y="5680075"/>
          <p14:tracePt t="37891" x="6099175" y="5680075"/>
          <p14:tracePt t="37906" x="5813425" y="5680075"/>
          <p14:tracePt t="37925" x="5643563" y="5697538"/>
          <p14:tracePt t="37939" x="5537200" y="5697538"/>
          <p14:tracePt t="37957" x="5483225" y="5697538"/>
          <p14:tracePt t="37972" x="5446713" y="5697538"/>
          <p14:tracePt t="37990" x="5411788" y="5697538"/>
          <p14:tracePt t="38244" x="5375275" y="5688013"/>
          <p14:tracePt t="38251" x="5313363" y="5661025"/>
          <p14:tracePt t="38259" x="5251450" y="5616575"/>
          <p14:tracePt t="38271" x="5018088" y="5491163"/>
          <p14:tracePt t="38289" x="4652963" y="5251450"/>
          <p14:tracePt t="38306" x="4438650" y="5143500"/>
          <p14:tracePt t="38323" x="4224338" y="5018088"/>
          <p14:tracePt t="38339" x="4037013" y="4938713"/>
          <p14:tracePt t="38356" x="3857625" y="4848225"/>
          <p14:tracePt t="38372" x="3714750" y="4768850"/>
          <p14:tracePt t="38372" x="3625850" y="4724400"/>
          <p14:tracePt t="38391" x="3527425" y="4652963"/>
          <p14:tracePt t="38407" x="3465513" y="4598988"/>
          <p14:tracePt t="38423" x="3384550" y="4527550"/>
          <p14:tracePt t="38438" x="3303588" y="4473575"/>
          <p14:tracePt t="38456" x="3232150" y="4429125"/>
          <p14:tracePt t="38472" x="3152775" y="4384675"/>
          <p14:tracePt t="38489" x="3089275" y="4330700"/>
          <p14:tracePt t="38489" x="3054350" y="4322763"/>
          <p14:tracePt t="38507" x="2990850" y="4276725"/>
          <p14:tracePt t="38522" x="2938463" y="4259263"/>
          <p14:tracePt t="38538" x="2874963" y="4214813"/>
          <p14:tracePt t="38554" x="2822575" y="4197350"/>
          <p14:tracePt t="38573" x="2776538" y="4170363"/>
          <p14:tracePt t="38589" x="2732088" y="4152900"/>
          <p14:tracePt t="38589" x="2705100" y="4143375"/>
          <p14:tracePt t="38609" x="2670175" y="4116388"/>
          <p14:tracePt t="38624" x="2633663" y="4098925"/>
          <p14:tracePt t="38641" x="2625725" y="4089400"/>
          <p14:tracePt t="38655" x="2608263" y="4081463"/>
          <p14:tracePt t="38673" x="2598738" y="4071938"/>
          <p14:tracePt t="38691" x="2598738" y="4054475"/>
          <p14:tracePt t="38721" x="2598738" y="4044950"/>
          <p14:tracePt t="38745" x="2598738" y="4037013"/>
          <p14:tracePt t="38761" x="2598738" y="4027488"/>
          <p14:tracePt t="38775" x="2598738" y="4017963"/>
          <p14:tracePt t="38783" x="2598738" y="4010025"/>
          <p14:tracePt t="38791" x="2598738" y="4000500"/>
          <p14:tracePt t="38806" x="2598738" y="3973513"/>
          <p14:tracePt t="38824" x="2598738" y="3965575"/>
          <p14:tracePt t="38838" x="2616200" y="3956050"/>
          <p14:tracePt t="38856" x="2643188" y="3946525"/>
          <p14:tracePt t="38872" x="2697163" y="3946525"/>
          <p14:tracePt t="38891" x="2714625" y="3946525"/>
          <p14:tracePt t="38904" x="2786063" y="3946525"/>
          <p14:tracePt t="38922" x="2847975" y="3946525"/>
          <p14:tracePt t="38938" x="2911475" y="3946525"/>
          <p14:tracePt t="38955" x="2946400" y="3973513"/>
          <p14:tracePt t="38972" x="2990850" y="4010025"/>
          <p14:tracePt t="38988" x="3044825" y="4044950"/>
          <p14:tracePt t="39005" x="3108325" y="4081463"/>
          <p14:tracePt t="39005" x="3133725" y="4098925"/>
          <p14:tracePt t="39022" x="3197225" y="4133850"/>
          <p14:tracePt t="39038" x="3259138" y="4170363"/>
          <p14:tracePt t="39055" x="3322638" y="4197350"/>
          <p14:tracePt t="39072" x="3375025" y="4224338"/>
          <p14:tracePt t="39088" x="3419475" y="4232275"/>
          <p14:tracePt t="39088" x="3429000" y="4232275"/>
          <p14:tracePt t="39108" x="3455988" y="4241800"/>
          <p14:tracePt t="39121" x="3517900" y="4241800"/>
          <p14:tracePt t="39141" x="3554413" y="4241800"/>
          <p14:tracePt t="39155" x="3608388" y="4241800"/>
          <p14:tracePt t="39172" x="3652838" y="4241800"/>
          <p14:tracePt t="39188" x="3687763" y="4241800"/>
          <p14:tracePt t="39205" x="3732213" y="4241800"/>
          <p14:tracePt t="39205" x="3759200" y="4241800"/>
          <p14:tracePt t="39223" x="3786188" y="4232275"/>
          <p14:tracePt t="39238" x="3822700" y="4224338"/>
          <p14:tracePt t="39255" x="3830638" y="4224338"/>
          <p14:tracePt t="39271" x="3857625" y="4224338"/>
          <p14:tracePt t="39288" x="3867150" y="4214813"/>
          <p14:tracePt t="39308" x="3875088" y="4214813"/>
          <p14:tracePt t="39321" x="3875088" y="4187825"/>
          <p14:tracePt t="39590" x="3875088" y="4152900"/>
          <p14:tracePt t="39594" x="3875088" y="4116388"/>
          <p14:tracePt t="39606" x="3875088" y="4010025"/>
          <p14:tracePt t="39606" x="3875088" y="3919538"/>
          <p14:tracePt t="39623" x="3875088" y="3679825"/>
          <p14:tracePt t="39640" x="3894138" y="3438525"/>
          <p14:tracePt t="39655" x="3938588" y="3251200"/>
          <p14:tracePt t="39673" x="3973513" y="3116263"/>
          <p14:tracePt t="39688" x="4017963" y="3009900"/>
          <p14:tracePt t="39706" x="4044950" y="2911475"/>
          <p14:tracePt t="39722" x="4089400" y="2813050"/>
          <p14:tracePt t="39740" x="4116388" y="2741613"/>
          <p14:tracePt t="39755" x="4152900" y="2697163"/>
          <p14:tracePt t="39774" x="4179888" y="2633663"/>
          <p14:tracePt t="39788" x="4205288" y="2598738"/>
          <p14:tracePt t="39805" x="4224338" y="2562225"/>
          <p14:tracePt t="39805" x="4232275" y="2554288"/>
          <p14:tracePt t="39824" x="4259263" y="2517775"/>
          <p14:tracePt t="39839" x="4276725" y="2490788"/>
          <p14:tracePt t="39856" x="4286250" y="2465388"/>
          <p14:tracePt t="39872" x="4303713" y="2446338"/>
          <p14:tracePt t="39889" x="4322763" y="2428875"/>
          <p14:tracePt t="39905" x="4340225" y="2411413"/>
          <p14:tracePt t="39905" x="4340225" y="2401888"/>
          <p14:tracePt t="39925" x="4348163" y="2384425"/>
          <p14:tracePt t="39937" x="4357688" y="2357438"/>
          <p14:tracePt t="39956" x="4367213" y="2322513"/>
          <p14:tracePt t="39971" x="4384675" y="2295525"/>
          <p14:tracePt t="39989" x="4394200" y="2268538"/>
          <p14:tracePt t="40005" x="4402138" y="2214563"/>
          <p14:tracePt t="40024" x="4411663" y="2205038"/>
          <p14:tracePt t="40037" x="4419600" y="2160588"/>
          <p14:tracePt t="40056" x="4429125" y="2133600"/>
          <p14:tracePt t="40072" x="4446588" y="2098675"/>
          <p14:tracePt t="40088" x="4456113" y="2081213"/>
          <p14:tracePt t="40088" x="4456113" y="2071688"/>
          <p14:tracePt t="40109" x="4465638" y="2062163"/>
          <p14:tracePt t="40121" x="4465638" y="2036763"/>
          <p14:tracePt t="40121" x="4473575" y="2036763"/>
          <p14:tracePt t="40140" x="4473575" y="2017713"/>
          <p14:tracePt t="40156" x="4483100" y="2009775"/>
          <p14:tracePt t="40172" x="4491038" y="2000250"/>
          <p14:tracePt t="40187" x="4491038" y="1990725"/>
          <p14:tracePt t="40204" x="4510088" y="1982788"/>
          <p14:tracePt t="40223" x="4510088" y="1955800"/>
          <p14:tracePt t="40241" x="4518025" y="1955800"/>
          <p14:tracePt t="40255" x="4518025" y="1946275"/>
          <p14:tracePt t="40272" x="4518025" y="1938338"/>
          <p14:tracePt t="40316" x="4518025" y="1928813"/>
          <p14:tracePt t="40456" x="4527550" y="1928813"/>
          <p14:tracePt t="40570" x="4527550" y="1938338"/>
          <p14:tracePt t="40693" x="4527550" y="1946275"/>
          <p14:tracePt t="40709" x="4527550" y="1955800"/>
          <p14:tracePt t="40716" x="4518025" y="1955800"/>
          <p14:tracePt t="40724" x="4518025" y="1973263"/>
          <p14:tracePt t="40737" x="4483100" y="2009775"/>
          <p14:tracePt t="40755" x="4465638" y="2044700"/>
          <p14:tracePt t="40771" x="4419600" y="2098675"/>
          <p14:tracePt t="40788" x="4375150" y="2133600"/>
          <p14:tracePt t="40805" x="4330700" y="2197100"/>
          <p14:tracePt t="40805" x="4295775" y="2224088"/>
          <p14:tracePt t="40825" x="4268788" y="2268538"/>
          <p14:tracePt t="40837" x="4170363" y="2401888"/>
          <p14:tracePt t="40857" x="4116388" y="2500313"/>
          <p14:tracePt t="40872" x="4062413" y="2598738"/>
          <p14:tracePt t="40889" x="4000500" y="2741613"/>
          <p14:tracePt t="40905" x="3956050" y="2847975"/>
          <p14:tracePt t="40921" x="3929063" y="2965450"/>
          <p14:tracePt t="40938" x="3902075" y="3098800"/>
          <p14:tracePt t="40938" x="3884613" y="3152775"/>
          <p14:tracePt t="40956" x="3848100" y="3330575"/>
          <p14:tracePt t="40972" x="3822700" y="3455988"/>
          <p14:tracePt t="40989" x="3813175" y="3571875"/>
          <p14:tracePt t="41005" x="3795713" y="3660775"/>
          <p14:tracePt t="41022" x="3795713" y="3705225"/>
          <p14:tracePt t="41037" x="3795713" y="3759200"/>
          <p14:tracePt t="41057" x="3795713" y="3732213"/>
          <p14:tracePt t="41656" x="3795713" y="3687763"/>
          <p14:tracePt t="41664" x="3795713" y="3633788"/>
          <p14:tracePt t="41673" x="3830638" y="3482975"/>
          <p14:tracePt t="41689" x="3884613" y="3303588"/>
          <p14:tracePt t="41706" x="3956050" y="3098800"/>
          <p14:tracePt t="41721" x="4000500" y="2919413"/>
          <p14:tracePt t="41738" x="4062413" y="2732088"/>
          <p14:tracePt t="41755" x="4133850" y="2571750"/>
          <p14:tracePt t="41755" x="4143375" y="2490788"/>
          <p14:tracePt t="41772" x="4187825" y="2411413"/>
          <p14:tracePt t="41788" x="4224338" y="2339975"/>
          <p14:tracePt t="41803" x="4259263" y="2286000"/>
          <p14:tracePt t="41820" x="4286250" y="2224088"/>
          <p14:tracePt t="41837" x="4330700" y="2170113"/>
          <p14:tracePt t="41837" x="4340225" y="2143125"/>
          <p14:tracePt t="41858" x="4348163" y="2133600"/>
          <p14:tracePt t="41870" x="4394200" y="2062163"/>
          <p14:tracePt t="41890" x="4419600" y="2044700"/>
          <p14:tracePt t="41906" x="4438650" y="2027238"/>
          <p14:tracePt t="41923" x="4456113" y="1990725"/>
          <p14:tracePt t="41938" x="4483100" y="1955800"/>
          <p14:tracePt t="41938" x="4491038" y="1946275"/>
          <p14:tracePt t="41957" x="4500563" y="1938338"/>
          <p14:tracePt t="41970" x="4518025" y="1911350"/>
          <p14:tracePt t="41988" x="4545013" y="1884363"/>
          <p14:tracePt t="42004" x="4562475" y="1874838"/>
          <p14:tracePt t="42021" x="4572000" y="1866900"/>
          <p14:tracePt t="42038" x="4581525" y="1857375"/>
          <p14:tracePt t="42054" x="4589463" y="1857375"/>
          <p14:tracePt t="42070" x="4608513" y="1847850"/>
          <p14:tracePt t="42087" x="4616450" y="1839913"/>
          <p14:tracePt t="42110" x="4625975" y="1839913"/>
          <p14:tracePt t="42174" x="4633913" y="1839913"/>
          <p14:tracePt t="42211" x="4643438" y="1847850"/>
          <p14:tracePt t="42241" x="4643438" y="1857375"/>
          <p14:tracePt t="42249" x="4643438" y="1866900"/>
          <p14:tracePt t="42257" x="4643438" y="1874838"/>
          <p14:tracePt t="42270" x="4643438" y="1901825"/>
          <p14:tracePt t="42288" x="4643438" y="1919288"/>
          <p14:tracePt t="42304" x="4643438" y="1928813"/>
          <p14:tracePt t="42320" x="4643438" y="1946275"/>
          <p14:tracePt t="42337" x="4643438" y="1965325"/>
          <p14:tracePt t="42355" x="4643438" y="1973263"/>
          <p14:tracePt t="42370" x="4643438" y="1990725"/>
          <p14:tracePt t="42388" x="4643438" y="2009775"/>
          <p14:tracePt t="42404" x="4625975" y="2027238"/>
          <p14:tracePt t="42421" x="4598988" y="2044700"/>
          <p14:tracePt t="42437" x="4572000" y="2062163"/>
          <p14:tracePt t="42454" x="4537075" y="2081213"/>
          <p14:tracePt t="42471" x="4500563" y="2108200"/>
          <p14:tracePt t="42471" x="4483100" y="2116138"/>
          <p14:tracePt t="42488" x="4429125" y="2133600"/>
          <p14:tracePt t="42505" x="4402138" y="2152650"/>
          <p14:tracePt t="42521" x="4375150" y="2179638"/>
          <p14:tracePt t="42537" x="4348163" y="2197100"/>
          <p14:tracePt t="42558" x="4340225" y="2197100"/>
          <p14:tracePt t="42569" x="4330700" y="2205038"/>
          <p14:tracePt t="42569" x="4313238" y="2205038"/>
          <p14:tracePt t="42589" x="4313238" y="2214563"/>
          <p14:tracePt t="42604" x="4303713" y="2224088"/>
          <p14:tracePt t="42620" x="4295775" y="2241550"/>
          <p14:tracePt t="42638" x="4276725" y="2295525"/>
          <p14:tracePt t="42654" x="4251325" y="2339975"/>
          <p14:tracePt t="42654" x="4241800" y="2357438"/>
          <p14:tracePt t="42674" x="4224338" y="2384425"/>
          <p14:tracePt t="42687" x="4187825" y="2473325"/>
          <p14:tracePt t="42706" x="4160838" y="2527300"/>
          <p14:tracePt t="42721" x="4143375" y="2554288"/>
          <p14:tracePt t="42739" x="4125913" y="2571750"/>
          <p14:tracePt t="42755" x="4125913" y="2589213"/>
          <p14:tracePt t="42773" x="4089400" y="2598738"/>
          <p14:tracePt t="43066" x="4062413" y="2608263"/>
          <p14:tracePt t="43073" x="4027488" y="2625725"/>
          <p14:tracePt t="43087" x="3822700" y="2786063"/>
          <p14:tracePt t="43107" x="3625850" y="2965450"/>
          <p14:tracePt t="43121" x="3438525" y="3160713"/>
          <p14:tracePt t="43138" x="3259138" y="3375025"/>
          <p14:tracePt t="43154" x="3098800" y="3589338"/>
          <p14:tracePt t="43154" x="3017838" y="3724275"/>
          <p14:tracePt t="43174" x="2955925" y="3813175"/>
          <p14:tracePt t="43188" x="2751138" y="4062413"/>
          <p14:tracePt t="43205" x="2633663" y="4232275"/>
          <p14:tracePt t="43221" x="2527300" y="4340225"/>
          <p14:tracePt t="43238" x="2428875" y="4491038"/>
          <p14:tracePt t="43254" x="2357438" y="4589463"/>
          <p14:tracePt t="43270" x="2303463" y="4687888"/>
          <p14:tracePt t="43287" x="2232025" y="4803775"/>
          <p14:tracePt t="43305" x="2205038" y="4867275"/>
          <p14:tracePt t="43322" x="2187575" y="4919663"/>
          <p14:tracePt t="43337" x="2160588" y="4965700"/>
          <p14:tracePt t="43355" x="2152650" y="4983163"/>
          <p14:tracePt t="43371" x="2116138" y="5054600"/>
          <p14:tracePt t="43390" x="2098675" y="5081588"/>
          <p14:tracePt t="43403" x="2054225" y="5170488"/>
          <p14:tracePt t="43422" x="2027238" y="5214938"/>
          <p14:tracePt t="43437" x="2000250" y="5286375"/>
          <p14:tracePt t="43454" x="1973263" y="5330825"/>
          <p14:tracePt t="43471" x="1965325" y="5375275"/>
          <p14:tracePt t="43487" x="1965325" y="5402263"/>
          <p14:tracePt t="45282" x="1955800" y="5411788"/>
          <p14:tracePt t="45677" x="1946275" y="5419725"/>
          <p14:tracePt t="45684" x="1928813" y="5456238"/>
          <p14:tracePt t="45692" x="1911350" y="5483225"/>
          <p14:tracePt t="45702" x="1866900" y="5562600"/>
          <p14:tracePt t="45720" x="1812925" y="5661025"/>
          <p14:tracePt t="45736" x="1758950" y="5813425"/>
          <p14:tracePt t="45754" x="1731963" y="5902325"/>
          <p14:tracePt t="45769" x="1714500" y="5983288"/>
          <p14:tracePt t="45787" x="1704975" y="6072188"/>
          <p14:tracePt t="45803" x="1704975" y="6134100"/>
          <p14:tracePt t="45820" x="1704975" y="6197600"/>
          <p14:tracePt t="45820" x="1704975" y="6224588"/>
          <p14:tracePt t="45839" x="1704975" y="6242050"/>
          <p14:tracePt t="45853" x="1704975" y="6296025"/>
          <p14:tracePt t="45871" x="1704975" y="6323013"/>
          <p14:tracePt t="45887" x="1704975" y="6330950"/>
          <p14:tracePt t="45903" x="1704975" y="6340475"/>
          <p14:tracePt t="45919" x="1704975" y="6348413"/>
          <p14:tracePt t="45936" x="1704975" y="6357938"/>
          <p14:tracePt t="45951" x="1704975" y="6367463"/>
          <p14:tracePt t="46062" x="1724025" y="6367463"/>
          <p14:tracePt t="46086" x="1731963" y="6367463"/>
          <p14:tracePt t="46092" x="1758950" y="6384925"/>
          <p14:tracePt t="46104" x="1803400" y="6384925"/>
          <p14:tracePt t="46120" x="1847850" y="6384925"/>
          <p14:tracePt t="46120" x="1874838" y="6384925"/>
          <p14:tracePt t="46140" x="1911350" y="6384925"/>
          <p14:tracePt t="46153" x="1973263" y="6384925"/>
          <p14:tracePt t="46171" x="2036763" y="6384925"/>
          <p14:tracePt t="46186" x="2098675" y="6384925"/>
          <p14:tracePt t="46204" x="2143125" y="6384925"/>
          <p14:tracePt t="46220" x="2187575" y="6384925"/>
          <p14:tracePt t="46220" x="2197100" y="6384925"/>
          <p14:tracePt t="46240" x="2224088" y="6384925"/>
          <p14:tracePt t="46252" x="2251075" y="6384925"/>
          <p14:tracePt t="46273" x="2259013" y="6384925"/>
          <p14:tracePt t="46286" x="2276475" y="6384925"/>
          <p14:tracePt t="46303" x="2276475" y="6375400"/>
          <p14:tracePt t="46677" x="2286000" y="6375400"/>
          <p14:tracePt t="46685" x="2295525" y="6357938"/>
          <p14:tracePt t="46693" x="2303463" y="6348413"/>
          <p14:tracePt t="46703" x="2339975" y="6323013"/>
          <p14:tracePt t="46720" x="2384425" y="6286500"/>
          <p14:tracePt t="46737" x="2428875" y="6269038"/>
          <p14:tracePt t="46753" x="2500313" y="6242050"/>
          <p14:tracePt t="46770" x="2536825" y="6232525"/>
          <p14:tracePt t="46786" x="2571750" y="6215063"/>
          <p14:tracePt t="46803" x="2589213" y="6215063"/>
          <p14:tracePt t="46820" x="2616200" y="6215063"/>
          <p14:tracePt t="46836" x="2633663" y="6215063"/>
          <p14:tracePt t="46836" x="2643188" y="6215063"/>
          <p14:tracePt t="46856" x="2652713" y="6215063"/>
          <p14:tracePt t="46870" x="2660650" y="6215063"/>
          <p14:tracePt t="46886" x="2670175" y="6215063"/>
          <p14:tracePt t="46902" x="2687638" y="6215063"/>
          <p14:tracePt t="46920" x="2697163" y="6215063"/>
          <p14:tracePt t="46936" x="2705100" y="6215063"/>
          <p14:tracePt t="47163" x="2714625" y="6215063"/>
          <p14:tracePt t="47194" x="2724150" y="6215063"/>
          <p14:tracePt t="47217" x="2732088" y="6215063"/>
          <p14:tracePt t="47255" x="2741613" y="6215063"/>
          <p14:tracePt t="47286" x="2751138" y="6215063"/>
          <p14:tracePt t="47309" x="2768600" y="6215063"/>
          <p14:tracePt t="47340" x="2776538" y="6215063"/>
          <p14:tracePt t="47347" x="2776538" y="6232525"/>
          <p14:tracePt t="47356" x="2786063" y="6232525"/>
          <p14:tracePt t="47368" x="2822575" y="6242050"/>
          <p14:tracePt t="47368" x="2830513" y="6242050"/>
          <p14:tracePt t="47387" x="2847975" y="6251575"/>
          <p14:tracePt t="47403" x="2867025" y="6259513"/>
          <p14:tracePt t="47419" x="2884488" y="6259513"/>
          <p14:tracePt t="47434" x="2901950" y="6269038"/>
          <p14:tracePt t="47453" x="2919413" y="6276975"/>
          <p14:tracePt t="47470" x="2938463" y="6296025"/>
          <p14:tracePt t="47487" x="2946400" y="6296025"/>
          <p14:tracePt t="47502" x="2965450" y="6303963"/>
          <p14:tracePt t="47518" x="2982913" y="6303963"/>
          <p14:tracePt t="47536" x="2982913" y="6313488"/>
          <p14:tracePt t="47551" x="2990850" y="6313488"/>
          <p14:tracePt t="47569" x="3000375" y="6313488"/>
          <p14:tracePt t="47588" x="3009900" y="6313488"/>
          <p14:tracePt t="47933" x="3036888" y="6313488"/>
          <p14:tracePt t="47941" x="3054350" y="6313488"/>
          <p14:tracePt t="47952" x="3116263" y="6303963"/>
          <p14:tracePt t="47969" x="3214688" y="6296025"/>
          <p14:tracePt t="47969" x="3251200" y="6296025"/>
          <p14:tracePt t="47989" x="3357563" y="6296025"/>
          <p14:tracePt t="48003" x="3446463" y="6296025"/>
          <p14:tracePt t="48021" x="3554413" y="6296025"/>
          <p14:tracePt t="48036" x="3660775" y="6296025"/>
          <p14:tracePt t="48036" x="3714750" y="6296025"/>
          <p14:tracePt t="48056" x="3768725" y="6296025"/>
          <p14:tracePt t="48068" x="3875088" y="6296025"/>
          <p14:tracePt t="48089" x="3938588" y="6313488"/>
          <p14:tracePt t="48105" x="3965575" y="6313488"/>
          <p14:tracePt t="48119" x="4010025" y="6313488"/>
          <p14:tracePt t="48137" x="4062413" y="6323013"/>
          <p14:tracePt t="48153" x="4108450" y="6323013"/>
          <p14:tracePt t="48153" x="4125913" y="6323013"/>
          <p14:tracePt t="48172" x="4152900" y="6323013"/>
          <p14:tracePt t="48185" x="4232275" y="6340475"/>
          <p14:tracePt t="48204" x="4268788" y="6340475"/>
          <p14:tracePt t="48219" x="4322763" y="6340475"/>
          <p14:tracePt t="48237" x="4357688" y="6340475"/>
          <p14:tracePt t="48253" x="4384675" y="6340475"/>
          <p14:tracePt t="48253" x="4402138" y="6340475"/>
          <p14:tracePt t="48273" x="4411663" y="6348413"/>
          <p14:tracePt t="48285" x="4419600" y="6348413"/>
          <p14:tracePt t="48303" x="4402138" y="6348413"/>
          <p14:tracePt t="48934" x="4384675" y="6348413"/>
          <p14:tracePt t="48942" x="4357688" y="6348413"/>
          <p14:tracePt t="48954" x="4251325" y="6348413"/>
          <p14:tracePt t="48969" x="4143375" y="6348413"/>
          <p14:tracePt t="48969" x="4054475" y="6348413"/>
          <p14:tracePt t="48988" x="3983038" y="6348413"/>
          <p14:tracePt t="49001" x="3625850" y="6348413"/>
          <p14:tracePt t="49020" x="3340100" y="6348413"/>
          <p14:tracePt t="49036" x="3098800" y="6348413"/>
          <p14:tracePt t="49053" x="2830513" y="6348413"/>
          <p14:tracePt t="49069" x="2589213" y="6348413"/>
          <p14:tracePt t="49086" x="2374900" y="6367463"/>
          <p14:tracePt t="49086" x="2276475" y="6367463"/>
          <p14:tracePt t="49106" x="2062163" y="6367463"/>
          <p14:tracePt t="49119" x="1911350" y="6367463"/>
          <p14:tracePt t="49137" x="1785938" y="6367463"/>
          <p14:tracePt t="49152" x="1643063" y="6367463"/>
          <p14:tracePt t="49170" x="1509713" y="6394450"/>
          <p14:tracePt t="49186" x="1357313" y="6394450"/>
          <p14:tracePt t="49186" x="1312863" y="6411913"/>
          <p14:tracePt t="49206" x="1223963" y="6419850"/>
          <p14:tracePt t="49220" x="1143000" y="6438900"/>
          <p14:tracePt t="49238" x="1098550" y="6438900"/>
          <p14:tracePt t="49253" x="1036638" y="6446838"/>
          <p14:tracePt t="49270" x="990600" y="6456363"/>
          <p14:tracePt t="49286" x="955675" y="6456363"/>
          <p14:tracePt t="49302" x="901700" y="6473825"/>
          <p14:tracePt t="49320" x="884238" y="6483350"/>
          <p14:tracePt t="49336" x="857250" y="6491288"/>
          <p14:tracePt t="49353" x="830263" y="6491288"/>
          <p14:tracePt t="49369" x="822325" y="6491288"/>
          <p14:tracePt t="49385" x="812800" y="6491288"/>
          <p14:tracePt t="49451" x="803275" y="6491288"/>
          <p14:tracePt t="49488" x="803275" y="6500813"/>
          <p14:tracePt t="49874" x="812800" y="6510338"/>
          <p14:tracePt t="49951" x="822325" y="6510338"/>
          <p14:tracePt t="49983" x="830263" y="6510338"/>
          <p14:tracePt t="49997" x="847725" y="6510338"/>
          <p14:tracePt t="50013" x="857250" y="6510338"/>
          <p14:tracePt t="50020" x="901700" y="6510338"/>
          <p14:tracePt t="50036" x="946150" y="6518275"/>
          <p14:tracePt t="50138" x="1847850" y="6446838"/>
          <p14:tracePt t="50153" x="2000250" y="6419850"/>
          <p14:tracePt t="50170" x="2133600" y="6402388"/>
          <p14:tracePt t="50185" x="2268538" y="6375400"/>
          <p14:tracePt t="50203" x="2357438" y="6348413"/>
          <p14:tracePt t="50219" x="2438400" y="6323013"/>
          <p14:tracePt t="50219" x="2473325" y="6303963"/>
          <p14:tracePt t="50239" x="2554288" y="6276975"/>
          <p14:tracePt t="50252" x="2598738" y="6269038"/>
          <p14:tracePt t="50271" x="2633663" y="6259513"/>
          <p14:tracePt t="50285" x="2670175" y="6242050"/>
          <p14:tracePt t="50304" x="2679700" y="6242050"/>
          <p14:tracePt t="50318" x="2679700" y="6232525"/>
          <p14:tracePt t="50598" x="2679700" y="6215063"/>
          <p14:tracePt t="50605" x="2679700" y="6188075"/>
          <p14:tracePt t="50618" x="2652713" y="6108700"/>
          <p14:tracePt t="50618" x="2643188" y="6089650"/>
          <p14:tracePt t="50638" x="2643188" y="5991225"/>
          <p14:tracePt t="50652" x="2616200" y="5919788"/>
          <p14:tracePt t="50670" x="2616200" y="5822950"/>
          <p14:tracePt t="50685" x="2589213" y="5759450"/>
          <p14:tracePt t="50703" x="2589213" y="5688013"/>
          <p14:tracePt t="50719" x="2571750" y="5634038"/>
          <p14:tracePt t="50719" x="2562225" y="5616575"/>
          <p14:tracePt t="50739" x="2562225" y="5589588"/>
          <p14:tracePt t="50751" x="2554288" y="5537200"/>
          <p14:tracePt t="50771" x="2544763" y="5518150"/>
          <p14:tracePt t="50785" x="2544763" y="5510213"/>
          <p14:tracePt t="50803" x="2544763" y="5491163"/>
          <p14:tracePt t="50818" x="2536825" y="5491163"/>
          <p14:tracePt t="50835" x="2536825" y="5483225"/>
          <p14:tracePt t="50851" x="2517775" y="5483225"/>
          <p14:tracePt t="50868" x="2509838" y="5483225"/>
          <p14:tracePt t="50890" x="2500313" y="5483225"/>
          <p14:tracePt t="50901" x="2490788" y="5483225"/>
          <p14:tracePt t="50918" x="2473325" y="5500688"/>
          <p14:tracePt t="50935" x="2438400" y="5554663"/>
          <p14:tracePt t="50954" x="2411413" y="5616575"/>
          <p14:tracePt t="50969" x="2401888" y="5697538"/>
          <p14:tracePt t="50987" x="2384425" y="5768975"/>
          <p14:tracePt t="51003" x="2384425" y="5822950"/>
          <p14:tracePt t="51003" x="2384425" y="5857875"/>
          <p14:tracePt t="51022" x="2384425" y="5867400"/>
          <p14:tracePt t="51034" x="2384425" y="5894388"/>
          <p14:tracePt t="51034" x="2384425" y="5919788"/>
          <p14:tracePt t="51054" x="2384425" y="5938838"/>
          <p14:tracePt t="51069" x="2384425" y="5973763"/>
          <p14:tracePt t="51087" x="2411413" y="5991225"/>
          <p14:tracePt t="51102" x="2455863" y="6027738"/>
          <p14:tracePt t="51119" x="2500313" y="6054725"/>
          <p14:tracePt t="51119" x="2527300" y="6062663"/>
          <p14:tracePt t="51138" x="2581275" y="6089650"/>
          <p14:tracePt t="51153" x="2625725" y="6099175"/>
          <p14:tracePt t="51170" x="2670175" y="6116638"/>
          <p14:tracePt t="51185" x="2687638" y="6126163"/>
          <p14:tracePt t="51203" x="2724150" y="6134100"/>
          <p14:tracePt t="51219" x="2776538" y="6143625"/>
          <p14:tracePt t="51238" x="2786063" y="6143625"/>
          <p14:tracePt t="51251" x="2830513" y="6153150"/>
          <p14:tracePt t="51270" x="2867025" y="6170613"/>
          <p14:tracePt t="51285" x="2884488" y="6170613"/>
          <p14:tracePt t="51301" x="2911475" y="6180138"/>
          <p14:tracePt t="51318" x="2938463" y="6188075"/>
          <p14:tracePt t="51335" x="2965450" y="6205538"/>
          <p14:tracePt t="51335" x="2990850" y="6224588"/>
          <p14:tracePt t="51353" x="3044825" y="6242050"/>
          <p14:tracePt t="51369" x="3089275" y="6269038"/>
          <p14:tracePt t="51386" x="3152775" y="6296025"/>
          <p14:tracePt t="51402" x="3232150" y="6303963"/>
          <p14:tracePt t="51402" x="3259138" y="6323013"/>
          <p14:tracePt t="51422" x="3276600" y="6323013"/>
          <p14:tracePt t="51434" x="3330575" y="6330950"/>
          <p14:tracePt t="51454" x="3348038" y="6340475"/>
          <p14:tracePt t="51467" x="3357563" y="6340475"/>
          <p14:tracePt t="51770" x="3367088" y="6340475"/>
          <p14:tracePt t="51776" x="3384550" y="6340475"/>
          <p14:tracePt t="51785" x="3438525" y="6340475"/>
          <p14:tracePt t="51803" x="3465513" y="6340475"/>
          <p14:tracePt t="51818" x="3500438" y="6340475"/>
          <p14:tracePt t="51818" x="3517900" y="6340475"/>
          <p14:tracePt t="51838" x="3527425" y="6340475"/>
          <p14:tracePt t="51852" x="3598863" y="6340475"/>
          <p14:tracePt t="51870" x="3633788" y="6340475"/>
          <p14:tracePt t="51886" x="3679825" y="6340475"/>
          <p14:tracePt t="51902" x="3705225" y="6340475"/>
          <p14:tracePt t="51919" x="3741738" y="6340475"/>
          <p14:tracePt t="51935" x="3776663" y="6348413"/>
          <p14:tracePt t="51935" x="3786188" y="6348413"/>
          <p14:tracePt t="51954" x="3813175" y="6357938"/>
          <p14:tracePt t="51969" x="3822700" y="6375400"/>
          <p14:tracePt t="51986" x="3840163" y="6375400"/>
          <p14:tracePt t="52046" x="3848100" y="6375400"/>
          <p14:tracePt t="52070" x="3857625" y="6375400"/>
          <p14:tracePt t="52101" x="3867150" y="6375400"/>
          <p14:tracePt t="52148" x="3875088" y="6375400"/>
          <p14:tracePt t="52184" x="3884613" y="6375400"/>
          <p14:tracePt t="52193" x="3894138" y="6375400"/>
          <p14:tracePt t="52201" x="3902075" y="6375400"/>
          <p14:tracePt t="52246" x="3919538" y="6375400"/>
          <p14:tracePt t="52333" x="3929063" y="6375400"/>
          <p14:tracePt t="52354" x="3938588" y="6375400"/>
          <p14:tracePt t="52415" x="3929063" y="6375400"/>
          <p14:tracePt t="52693" x="3902075" y="6375400"/>
          <p14:tracePt t="52700" x="3894138" y="6375400"/>
          <p14:tracePt t="52708" x="3875088" y="6367463"/>
          <p14:tracePt t="52717" x="3822700" y="6357938"/>
          <p14:tracePt t="52736" x="3776663" y="6348413"/>
          <p14:tracePt t="52753" x="3687763" y="6330950"/>
          <p14:tracePt t="52771" x="3633788" y="6323013"/>
          <p14:tracePt t="52785" x="3536950" y="6303963"/>
          <p14:tracePt t="52804" x="3446463" y="6296025"/>
          <p14:tracePt t="52818" x="3348038" y="6276975"/>
          <p14:tracePt t="52835" x="3286125" y="6269038"/>
          <p14:tracePt t="52851" x="3214688" y="6251575"/>
          <p14:tracePt t="52868" x="3098800" y="6242050"/>
          <p14:tracePt t="52887" x="3017838" y="6224588"/>
          <p14:tracePt t="52901" x="2938463" y="6215063"/>
          <p14:tracePt t="52919" x="2867025" y="6197600"/>
          <p14:tracePt t="52935" x="2786063" y="6197600"/>
          <p14:tracePt t="52953" x="2724150" y="6197600"/>
          <p14:tracePt t="52953" x="2687638" y="6197600"/>
          <p14:tracePt t="52970" x="2625725" y="6197600"/>
          <p14:tracePt t="52987" x="2562225" y="6197600"/>
          <p14:tracePt t="53002" x="2509838" y="6197600"/>
          <p14:tracePt t="53019" x="2428875" y="6215063"/>
          <p14:tracePt t="53035" x="2357438" y="6259513"/>
          <p14:tracePt t="53052" x="2312988" y="6276975"/>
          <p14:tracePt t="53068" x="2276475" y="6303963"/>
          <p14:tracePt t="53068" x="2268538" y="6330950"/>
          <p14:tracePt t="53085" x="2232025" y="6348413"/>
          <p14:tracePt t="53104" x="2232025" y="6357938"/>
          <p14:tracePt t="53117" x="2224088" y="6367463"/>
          <p14:tracePt t="53136" x="2224088" y="6375400"/>
          <p14:tracePt t="53155" x="2224088" y="6384925"/>
          <p14:tracePt t="53167" x="2224088" y="6402388"/>
          <p14:tracePt t="53186" x="2241550" y="6411913"/>
          <p14:tracePt t="53204" x="2295525" y="6419850"/>
          <p14:tracePt t="53219" x="2347913" y="6429375"/>
          <p14:tracePt t="53237" x="2438400" y="6429375"/>
          <p14:tracePt t="53251" x="2544763" y="6446838"/>
          <p14:tracePt t="53269" x="2670175" y="6446838"/>
          <p14:tracePt t="53285" x="2847975" y="6446838"/>
          <p14:tracePt t="53302" x="2928938" y="6456363"/>
          <p14:tracePt t="53318" x="3000375" y="6456363"/>
          <p14:tracePt t="53335" x="3062288" y="6473825"/>
          <p14:tracePt t="53351" x="3108325" y="6473825"/>
          <p14:tracePt t="53368" x="3143250" y="6473825"/>
          <p14:tracePt t="53368" x="3152775" y="6473825"/>
          <p14:tracePt t="53387" x="3160713" y="6473825"/>
          <p14:tracePt t="53400" x="3179763" y="64738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2125664" y="960438"/>
            <a:ext cx="3652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l-GR" sz="1800">
                <a:latin typeface="Arial" panose="020B0604020202020204" pitchFamily="34" charset="0"/>
              </a:rPr>
              <a:t>1</a:t>
            </a:r>
            <a:r>
              <a:rPr lang="en-GB" altLang="el-GR" sz="1800" baseline="30000">
                <a:latin typeface="Arial" panose="020B0604020202020204" pitchFamily="34" charset="0"/>
              </a:rPr>
              <a:t>st</a:t>
            </a:r>
            <a:r>
              <a:rPr lang="en-GB" altLang="el-GR" sz="1800">
                <a:latin typeface="Arial" panose="020B0604020202020204" pitchFamily="34" charset="0"/>
              </a:rPr>
              <a:t>  : Explosion of nanofabrication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l-GR" sz="1800">
                <a:latin typeface="Arial" panose="020B0604020202020204" pitchFamily="34" charset="0"/>
              </a:rPr>
              <a:t>        techniques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6240463" y="971551"/>
            <a:ext cx="4147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l-GR" sz="1800" dirty="0">
                <a:latin typeface="Arial" panose="020B0604020202020204" pitchFamily="34" charset="0"/>
              </a:rPr>
              <a:t>2</a:t>
            </a:r>
            <a:r>
              <a:rPr lang="en-GB" altLang="el-GR" sz="1800" baseline="30000" dirty="0">
                <a:latin typeface="Arial" panose="020B0604020202020204" pitchFamily="34" charset="0"/>
              </a:rPr>
              <a:t>nd</a:t>
            </a:r>
            <a:r>
              <a:rPr lang="en-GB" altLang="el-GR" sz="1800" dirty="0">
                <a:latin typeface="Arial" panose="020B0604020202020204" pitchFamily="34" charset="0"/>
              </a:rPr>
              <a:t> : Tremendous advances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l-GR" sz="1800" dirty="0">
                <a:latin typeface="Arial" panose="020B0604020202020204" pitchFamily="34" charset="0"/>
              </a:rPr>
              <a:t>        microscopy </a:t>
            </a:r>
            <a:r>
              <a:rPr lang="en-GB" altLang="el-GR" sz="1800" dirty="0" smtClean="0">
                <a:latin typeface="Arial" panose="020B0604020202020204" pitchFamily="34" charset="0"/>
              </a:rPr>
              <a:t>(resolution, modules) </a:t>
            </a:r>
            <a:endParaRPr lang="en-GB" altLang="el-GR" sz="1800" dirty="0">
              <a:latin typeface="Arial" panose="020B0604020202020204" pitchFamily="34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1760538" y="973138"/>
            <a:ext cx="8818562" cy="1079500"/>
          </a:xfrm>
          <a:prstGeom prst="downArrowCallou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2850934" y="2049445"/>
            <a:ext cx="6994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l-GR" sz="1800" dirty="0">
                <a:latin typeface="Arial" panose="020B0604020202020204" pitchFamily="34" charset="0"/>
              </a:rPr>
              <a:t>A flood of images with a vast variety of </a:t>
            </a:r>
            <a:r>
              <a:rPr lang="en-GB" altLang="el-GR" sz="1800" b="1" dirty="0">
                <a:latin typeface="Arial" panose="020B0604020202020204" pitchFamily="34" charset="0"/>
              </a:rPr>
              <a:t>nanostructure</a:t>
            </a:r>
            <a:r>
              <a:rPr lang="en-GB" altLang="el-GR" sz="1800" dirty="0">
                <a:latin typeface="Arial" panose="020B0604020202020204" pitchFamily="34" charset="0"/>
              </a:rPr>
              <a:t> geometries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41422" y="2420939"/>
            <a:ext cx="9301708" cy="4300536"/>
            <a:chOff x="1847850" y="2420939"/>
            <a:chExt cx="8577264" cy="3738561"/>
          </a:xfrm>
        </p:grpSpPr>
        <p:pic>
          <p:nvPicPr>
            <p:cNvPr id="12295" name="Picture 8" descr="ANd9GcQcIDWCErv3-LKGA7BcFZlfYGB1W-erILugT23inZXW__nnzyWbkQ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850" y="2430464"/>
              <a:ext cx="2070100" cy="141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18" descr="ANd9GcTGZwIlBVm_IOjHA20znJJYB0KTqRRyrvxOnl0VFSnXSdKpA1K6a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06"/>
            <a:stretch>
              <a:fillRect/>
            </a:stretch>
          </p:blipFill>
          <p:spPr bwMode="auto">
            <a:xfrm>
              <a:off x="3767138" y="2430464"/>
              <a:ext cx="1617662" cy="210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75" y="2451101"/>
              <a:ext cx="1925638" cy="138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588" y="2451101"/>
              <a:ext cx="1833562" cy="156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3" descr="D:\DEMOKRITOS\IMEL\tsamis\ZnO\ZnO-Fall 2011\New Process\T13-T14-T15-ITO-March2012\T15a-40mM-30min\s1_area1_1.bm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9" y="4533901"/>
              <a:ext cx="2079625" cy="157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125" y="3789364"/>
              <a:ext cx="2019300" cy="153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789" y="2420939"/>
              <a:ext cx="1584325" cy="171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2" descr="2d_10min_f_b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350" y="3821113"/>
              <a:ext cx="1658938" cy="128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0657" r="45529" b="23483"/>
            <a:stretch>
              <a:fillRect/>
            </a:stretch>
          </p:blipFill>
          <p:spPr bwMode="auto">
            <a:xfrm>
              <a:off x="1854201" y="3843826"/>
              <a:ext cx="1812925" cy="171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150" y="4052888"/>
              <a:ext cx="1849438" cy="161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126" y="4802188"/>
              <a:ext cx="1776413" cy="134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839" y="4948238"/>
              <a:ext cx="1277937" cy="121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0" y="4948238"/>
              <a:ext cx="135890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7914" y="5373688"/>
              <a:ext cx="1717675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6" r="18150"/>
            <a:stretch>
              <a:fillRect/>
            </a:stretch>
          </p:blipFill>
          <p:spPr bwMode="auto">
            <a:xfrm>
              <a:off x="3065464" y="5173663"/>
              <a:ext cx="1208087" cy="91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2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388" y="3429001"/>
              <a:ext cx="1847850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8" name="Straight Connector 27"/>
          <p:cNvCxnSpPr/>
          <p:nvPr/>
        </p:nvCxnSpPr>
        <p:spPr>
          <a:xfrm>
            <a:off x="6113463" y="836613"/>
            <a:ext cx="0" cy="5397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31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70BE93-003F-4A24-A891-962603332B6E}" type="slidenum">
              <a:rPr lang="en-GB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2314" name="TextBox 10"/>
          <p:cNvSpPr txBox="1">
            <a:spLocks noChangeArrowheads="1"/>
          </p:cNvSpPr>
          <p:nvPr/>
        </p:nvSpPr>
        <p:spPr bwMode="auto">
          <a:xfrm>
            <a:off x="169152" y="156764"/>
            <a:ext cx="1443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1800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dobe Arabic" panose="02040503050201020203" pitchFamily="18" charset="-78"/>
              </a:rPr>
              <a:t>introduction</a:t>
            </a:r>
            <a:endParaRPr lang="en-GB" sz="1800" dirty="0">
              <a:latin typeface="Adobe Fangsong Std R" panose="02020400000000000000" pitchFamily="18" charset="-128"/>
              <a:ea typeface="Adobe Fangsong Std R" panose="02020400000000000000" pitchFamily="18" charset="-128"/>
              <a:cs typeface="Adobe Arabic" panose="02040503050201020203" pitchFamily="18" charset="-7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5864725"/>
            <a:ext cx="890664" cy="993275"/>
          </a:xfrm>
          <a:prstGeom prst="rect">
            <a:avLst/>
          </a:prstGeom>
        </p:spPr>
      </p:pic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2875599" y="403185"/>
            <a:ext cx="6729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</a:rPr>
              <a:t>What is </a:t>
            </a:r>
            <a:r>
              <a:rPr lang="en-GB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nanotechnology – the great enablers</a:t>
            </a:r>
            <a:endParaRPr lang="en-GB" sz="2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57628" y="4129772"/>
            <a:ext cx="1943664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259" y="412977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5</a:t>
            </a:r>
            <a:r>
              <a:rPr lang="en-GB" dirty="0" smtClean="0">
                <a:solidFill>
                  <a:schemeClr val="bg1"/>
                </a:solidFill>
              </a:rPr>
              <a:t>00nm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09016" y="4129772"/>
            <a:ext cx="1943664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720080" y="4129772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1000nm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5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66"/>
    </mc:Choice>
    <mc:Fallback xmlns="">
      <p:transition spd="slow" advTm="15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1" x="3179763" y="6446838"/>
          <p14:tracePt t="1902" x="3179763" y="6411913"/>
          <p14:tracePt t="1908" x="3179763" y="6367463"/>
          <p14:tracePt t="1922" x="3224213" y="6089650"/>
          <p14:tracePt t="1940" x="3322638" y="5751513"/>
          <p14:tracePt t="1955" x="3455988" y="5340350"/>
          <p14:tracePt t="1973" x="3652838" y="4830763"/>
          <p14:tracePt t="1988" x="3848100" y="4411663"/>
          <p14:tracePt t="2005" x="4062413" y="4027488"/>
          <p14:tracePt t="2005" x="4116388" y="3929063"/>
          <p14:tracePt t="2026" x="4259263" y="3732213"/>
          <p14:tracePt t="2039" x="4348163" y="3608388"/>
          <p14:tracePt t="2056" x="4375150" y="3562350"/>
          <p14:tracePt t="2071" x="4411663" y="3517900"/>
          <p14:tracePt t="2089" x="4411663" y="3509963"/>
          <p14:tracePt t="2362" x="4402138" y="3490913"/>
          <p14:tracePt t="2369" x="4402138" y="3465513"/>
          <p14:tracePt t="2377" x="4384675" y="3429000"/>
          <p14:tracePt t="2387" x="4375150" y="3276600"/>
          <p14:tracePt t="2404" x="4357688" y="3036888"/>
          <p14:tracePt t="2421" x="4357688" y="2705100"/>
          <p14:tracePt t="2421" x="4357688" y="2536825"/>
          <p14:tracePt t="2439" x="4357688" y="2322513"/>
          <p14:tracePt t="2455" x="4357688" y="2125663"/>
          <p14:tracePt t="2471" x="4357688" y="2044700"/>
          <p14:tracePt t="2488" x="4357688" y="2000250"/>
          <p14:tracePt t="2505" x="4357688" y="1973263"/>
          <p14:tracePt t="2524" x="4357688" y="1955800"/>
          <p14:tracePt t="2537" x="4357688" y="1946275"/>
          <p14:tracePt t="2848" x="4357688" y="1928813"/>
          <p14:tracePt t="2854" x="4357688" y="1884363"/>
          <p14:tracePt t="2863" x="4348163" y="1847850"/>
          <p14:tracePt t="2871" x="4330700" y="1768475"/>
          <p14:tracePt t="2888" x="4322763" y="1660525"/>
          <p14:tracePt t="2905" x="4303713" y="1554163"/>
          <p14:tracePt t="2921" x="4303713" y="1465263"/>
          <p14:tracePt t="2938" x="4303713" y="1312863"/>
          <p14:tracePt t="2956" x="4303713" y="1250950"/>
          <p14:tracePt t="2974" x="4303713" y="1204913"/>
          <p14:tracePt t="2989" x="4303713" y="1160463"/>
          <p14:tracePt t="3004" x="4303713" y="1125538"/>
          <p14:tracePt t="3024" x="4303713" y="1116013"/>
          <p14:tracePt t="3037" x="4303713" y="1098550"/>
          <p14:tracePt t="3056" x="4303713" y="1089025"/>
          <p14:tracePt t="3071" x="4303713" y="1081088"/>
          <p14:tracePt t="3087" x="4313238" y="1071563"/>
          <p14:tracePt t="3109" x="4322763" y="1054100"/>
          <p14:tracePt t="3125" x="4322763" y="1044575"/>
          <p14:tracePt t="3147" x="4340225" y="1044575"/>
          <p14:tracePt t="3155" x="4348163" y="1036638"/>
          <p14:tracePt t="3171" x="4357688" y="1027113"/>
          <p14:tracePt t="3190" x="4375150" y="1009650"/>
          <p14:tracePt t="3204" x="4402138" y="1000125"/>
          <p14:tracePt t="3223" x="4419600" y="982663"/>
          <p14:tracePt t="3238" x="4429125" y="973138"/>
          <p14:tracePt t="3238" x="4438650" y="973138"/>
          <p14:tracePt t="3256" x="4438650" y="965200"/>
          <p14:tracePt t="3271" x="4446588" y="965200"/>
          <p14:tracePt t="4191" x="4473575" y="965200"/>
          <p14:tracePt t="4782" x="4483100" y="965200"/>
          <p14:tracePt t="4787" x="4500563" y="955675"/>
          <p14:tracePt t="4805" x="4545013" y="955675"/>
          <p14:tracePt t="4821" x="4581525" y="955675"/>
          <p14:tracePt t="4838" x="4608513" y="946150"/>
          <p14:tracePt t="4854" x="4643438" y="946150"/>
          <p14:tracePt t="4854" x="4652963" y="946150"/>
          <p14:tracePt t="4874" x="4660900" y="946150"/>
          <p14:tracePt t="4886" x="4679950" y="946150"/>
          <p14:tracePt t="4907" x="4697413" y="946150"/>
          <p14:tracePt t="4942" x="4714875" y="946150"/>
          <p14:tracePt t="5281" x="4724400" y="946150"/>
          <p14:tracePt t="5288" x="4732338" y="946150"/>
          <p14:tracePt t="5296" x="4759325" y="946150"/>
          <p14:tracePt t="5304" x="4803775" y="946150"/>
          <p14:tracePt t="5321" x="4830763" y="938213"/>
          <p14:tracePt t="5340" x="4884738" y="938213"/>
          <p14:tracePt t="5354" x="4911725" y="938213"/>
          <p14:tracePt t="5372" x="4946650" y="938213"/>
          <p14:tracePt t="5387" x="4983163" y="938213"/>
          <p14:tracePt t="5405" x="5000625" y="938213"/>
          <p14:tracePt t="5420" x="5018088" y="938213"/>
          <p14:tracePt t="5437" x="5027613" y="938213"/>
          <p14:tracePt t="5453" x="5037138" y="938213"/>
          <p14:tracePt t="5470" x="5045075" y="938213"/>
          <p14:tracePt t="5487" x="5072063" y="938213"/>
          <p14:tracePt t="5505" x="5081588" y="938213"/>
          <p14:tracePt t="5550" x="5089525" y="938213"/>
          <p14:tracePt t="5689" x="5099050" y="938213"/>
          <p14:tracePt t="5720" x="5108575" y="938213"/>
          <p14:tracePt t="5735" x="5116513" y="938213"/>
          <p14:tracePt t="5751" x="5126038" y="938213"/>
          <p14:tracePt t="5766" x="5143500" y="938213"/>
          <p14:tracePt t="5774" x="5153025" y="938213"/>
          <p14:tracePt t="5787" x="5160963" y="938213"/>
          <p14:tracePt t="5787" x="5170488" y="938213"/>
          <p14:tracePt t="5806" x="5187950" y="938213"/>
          <p14:tracePt t="5820" x="5205413" y="938213"/>
          <p14:tracePt t="5838" x="5224463" y="938213"/>
          <p14:tracePt t="5853" x="5232400" y="938213"/>
          <p14:tracePt t="5870" x="5251450" y="946150"/>
          <p14:tracePt t="5887" x="5259388" y="946150"/>
          <p14:tracePt t="5912" x="5268913" y="946150"/>
          <p14:tracePt t="7716" x="5259388" y="946150"/>
          <p14:tracePt t="8524" x="5251450" y="946150"/>
          <p14:tracePt t="8530" x="5241925" y="946150"/>
          <p14:tracePt t="8538" x="5214938" y="946150"/>
          <p14:tracePt t="8555" x="5197475" y="946150"/>
          <p14:tracePt t="8570" x="5170488" y="955675"/>
          <p14:tracePt t="8588" x="5116513" y="965200"/>
          <p14:tracePt t="8604" x="5027613" y="982663"/>
          <p14:tracePt t="8620" x="4919663" y="1009650"/>
          <p14:tracePt t="8637" x="4768850" y="1027113"/>
          <p14:tracePt t="8637" x="4643438" y="1062038"/>
          <p14:tracePt t="8654" x="4456113" y="1108075"/>
          <p14:tracePt t="8670" x="4259263" y="1160463"/>
          <p14:tracePt t="8686" x="4125913" y="1187450"/>
          <p14:tracePt t="8703" x="3990975" y="1231900"/>
          <p14:tracePt t="8703" x="3946525" y="1250950"/>
          <p14:tracePt t="8723" x="3919538" y="1258888"/>
          <p14:tracePt t="8735" x="3857625" y="1285875"/>
          <p14:tracePt t="8735" x="3848100" y="1285875"/>
          <p14:tracePt t="8755" x="3830638" y="1295400"/>
          <p14:tracePt t="8771" x="3822700" y="1303338"/>
          <p14:tracePt t="8785" x="3813175" y="1303338"/>
          <p14:tracePt t="9109" x="3786188" y="1303338"/>
          <p14:tracePt t="9116" x="3759200" y="1276350"/>
          <p14:tracePt t="9125" x="3724275" y="1268413"/>
          <p14:tracePt t="9135" x="3625850" y="1241425"/>
          <p14:tracePt t="9135" x="3571875" y="1214438"/>
          <p14:tracePt t="9156" x="3490913" y="1179513"/>
          <p14:tracePt t="9169" x="3322638" y="1133475"/>
          <p14:tracePt t="9188" x="3160713" y="1089025"/>
          <p14:tracePt t="9203" x="3009900" y="1054100"/>
          <p14:tracePt t="9221" x="2894013" y="1027113"/>
          <p14:tracePt t="9236" x="2786063" y="1017588"/>
          <p14:tracePt t="9253" x="2724150" y="1017588"/>
          <p14:tracePt t="9253" x="2687638" y="1017588"/>
          <p14:tracePt t="9272" x="2643188" y="1009650"/>
          <p14:tracePt t="9286" x="2625725" y="1009650"/>
          <p14:tracePt t="9304" x="2616200" y="1009650"/>
          <p14:tracePt t="9319" x="2608263" y="1009650"/>
          <p14:tracePt t="9336" x="2589213" y="1009650"/>
          <p14:tracePt t="9624" x="2571750" y="1009650"/>
          <p14:tracePt t="9632" x="2562225" y="1009650"/>
          <p14:tracePt t="9639" x="2554288" y="1009650"/>
          <p14:tracePt t="9651" x="2517775" y="990600"/>
          <p14:tracePt t="9651" x="2500313" y="990600"/>
          <p14:tracePt t="9671" x="2465388" y="982663"/>
          <p14:tracePt t="9686" x="2419350" y="973138"/>
          <p14:tracePt t="9703" x="2374900" y="973138"/>
          <p14:tracePt t="9718" x="2322513" y="955675"/>
          <p14:tracePt t="9735" x="2259013" y="946150"/>
          <p14:tracePt t="9752" x="2214563" y="938213"/>
          <p14:tracePt t="9752" x="2179638" y="938213"/>
          <p14:tracePt t="9773" x="2133600" y="919163"/>
          <p14:tracePt t="9787" x="2081213" y="919163"/>
          <p14:tracePt t="9804" x="2036763" y="919163"/>
          <p14:tracePt t="9819" x="1990725" y="919163"/>
          <p14:tracePt t="9837" x="1965325" y="919163"/>
          <p14:tracePt t="9853" x="1938338" y="919163"/>
          <p14:tracePt t="9871" x="1919288" y="919163"/>
          <p14:tracePt t="9887" x="1911350" y="919163"/>
          <p14:tracePt t="9909" x="1901825" y="919163"/>
          <p14:tracePt t="9932" x="1874838" y="919163"/>
          <p14:tracePt t="10287" x="1866900" y="919163"/>
          <p14:tracePt t="10294" x="1857375" y="919163"/>
          <p14:tracePt t="10303" x="1822450" y="911225"/>
          <p14:tracePt t="10319" x="1795463" y="901700"/>
          <p14:tracePt t="10338" x="1751013" y="893763"/>
          <p14:tracePt t="10354" x="1679575" y="893763"/>
          <p14:tracePt t="10373" x="1608138" y="893763"/>
          <p14:tracePt t="10387" x="1544638" y="893763"/>
          <p14:tracePt t="10404" x="1482725" y="893763"/>
          <p14:tracePt t="10419" x="1419225" y="919163"/>
          <p14:tracePt t="10436" x="1366838" y="946150"/>
          <p14:tracePt t="10453" x="1322388" y="965200"/>
          <p14:tracePt t="10469" x="1285875" y="1000125"/>
          <p14:tracePt t="10469" x="1258888" y="1027113"/>
          <p14:tracePt t="10487" x="1223963" y="1062038"/>
          <p14:tracePt t="10503" x="1187450" y="1116013"/>
          <p14:tracePt t="10519" x="1152525" y="1160463"/>
          <p14:tracePt t="10536" x="1116013" y="1196975"/>
          <p14:tracePt t="10554" x="1081088" y="1241425"/>
          <p14:tracePt t="10569" x="1036638" y="1285875"/>
          <p14:tracePt t="10589" x="1027113" y="1312863"/>
          <p14:tracePt t="10589" x="1009650" y="1322388"/>
          <p14:tracePt t="10602" x="990600" y="1339850"/>
          <p14:tracePt t="10620" x="990600" y="1347788"/>
          <p14:tracePt t="10636" x="982663" y="1357313"/>
          <p14:tracePt t="10652" x="973138" y="1384300"/>
          <p14:tracePt t="10669" x="1009650" y="1357313"/>
          <p14:tracePt t="11157" x="1062038" y="1330325"/>
          <p14:tracePt t="11164" x="1125538" y="1285875"/>
          <p14:tracePt t="11172" x="1214438" y="1231900"/>
          <p14:tracePt t="11185" x="1419225" y="1125538"/>
          <p14:tracePt t="11185" x="1598613" y="1071563"/>
          <p14:tracePt t="11203" x="1938338" y="990600"/>
          <p14:tracePt t="11219" x="2322513" y="955675"/>
          <p14:tracePt t="11236" x="2652713" y="938213"/>
          <p14:tracePt t="11252" x="2990850" y="938213"/>
          <p14:tracePt t="11269" x="3232150" y="938213"/>
          <p14:tracePt t="11285" x="3438525" y="938213"/>
          <p14:tracePt t="11304" x="3517900" y="938213"/>
          <p14:tracePt t="11319" x="3544888" y="938213"/>
          <p14:tracePt t="11337" x="3562350" y="938213"/>
          <p14:tracePt t="11352" x="3581400" y="938213"/>
          <p14:tracePt t="11659" x="3589338" y="938213"/>
          <p14:tracePt t="11665" x="3598863" y="938213"/>
          <p14:tracePt t="11672" x="3616325" y="938213"/>
          <p14:tracePt t="11685" x="3714750" y="938213"/>
          <p14:tracePt t="11704" x="3830638" y="938213"/>
          <p14:tracePt t="11722" x="4000500" y="938213"/>
          <p14:tracePt t="11735" x="4187825" y="938213"/>
          <p14:tracePt t="11754" x="4340225" y="955675"/>
          <p14:tracePt t="11770" x="4500563" y="990600"/>
          <p14:tracePt t="11786" x="4572000" y="1009650"/>
          <p14:tracePt t="11786" x="4633913" y="1027113"/>
          <p14:tracePt t="11806" x="4697413" y="1036638"/>
          <p14:tracePt t="11821" x="4741863" y="1062038"/>
          <p14:tracePt t="11838" x="4759325" y="1062038"/>
          <p14:tracePt t="11853" x="4768850" y="1062038"/>
          <p14:tracePt t="11869" x="4786313" y="1062038"/>
          <p14:tracePt t="12552" x="4795838" y="1062038"/>
          <p14:tracePt t="12559" x="4813300" y="1054100"/>
          <p14:tracePt t="12568" x="4894263" y="1027113"/>
          <p14:tracePt t="12585" x="4991100" y="982663"/>
          <p14:tracePt t="12585" x="5062538" y="955675"/>
          <p14:tracePt t="12605" x="5160963" y="938213"/>
          <p14:tracePt t="12618" x="5491163" y="884238"/>
          <p14:tracePt t="12637" x="5759450" y="847725"/>
          <p14:tracePt t="12652" x="6000750" y="830263"/>
          <p14:tracePt t="12671" x="6215063" y="830263"/>
          <p14:tracePt t="12686" x="6411913" y="830263"/>
          <p14:tracePt t="12686" x="6483350" y="830263"/>
          <p14:tracePt t="12706" x="6537325" y="830263"/>
          <p14:tracePt t="12719" x="6670675" y="839788"/>
          <p14:tracePt t="12738" x="6732588" y="839788"/>
          <p14:tracePt t="12751" x="6759575" y="839788"/>
          <p14:tracePt t="12770" x="6786563" y="839788"/>
          <p14:tracePt t="12784" x="6796088" y="839788"/>
          <p14:tracePt t="12801" x="6804025" y="839788"/>
          <p14:tracePt t="13329" x="6813550" y="839788"/>
          <p14:tracePt t="13336" x="6831013" y="839788"/>
          <p14:tracePt t="13343" x="6858000" y="839788"/>
          <p14:tracePt t="13352" x="6919913" y="830263"/>
          <p14:tracePt t="13368" x="7010400" y="822325"/>
          <p14:tracePt t="13388" x="7161213" y="822325"/>
          <p14:tracePt t="13403" x="7251700" y="822325"/>
          <p14:tracePt t="13403" x="7323138" y="822325"/>
          <p14:tracePt t="13422" x="7358063" y="822325"/>
          <p14:tracePt t="13434" x="7456488" y="822325"/>
          <p14:tracePt t="13453" x="7518400" y="822325"/>
          <p14:tracePt t="13469" x="7572375" y="839788"/>
          <p14:tracePt t="13485" x="7599363" y="847725"/>
          <p14:tracePt t="13502" x="7626350" y="847725"/>
          <p14:tracePt t="13519" x="7643813" y="857250"/>
          <p14:tracePt t="13535" x="7670800" y="857250"/>
          <p14:tracePt t="13553" x="7680325" y="857250"/>
          <p14:tracePt t="13637" x="7697788" y="857250"/>
          <p14:tracePt t="13706" x="7705725" y="857250"/>
          <p14:tracePt t="14494" x="7715250" y="857250"/>
          <p14:tracePt t="14500" x="7732713" y="857250"/>
          <p14:tracePt t="14507" x="7742238" y="857250"/>
          <p14:tracePt t="14519" x="7786688" y="857250"/>
          <p14:tracePt t="14535" x="7823200" y="857250"/>
          <p14:tracePt t="14535" x="7840663" y="857250"/>
          <p14:tracePt t="14557" x="7867650" y="857250"/>
          <p14:tracePt t="14570" x="7912100" y="857250"/>
          <p14:tracePt t="14587" x="7929563" y="857250"/>
          <p14:tracePt t="14603" x="7966075" y="857250"/>
          <p14:tracePt t="14620" x="8010525" y="857250"/>
          <p14:tracePt t="14636" x="8054975" y="857250"/>
          <p14:tracePt t="14636" x="8072438" y="857250"/>
          <p14:tracePt t="14655" x="8099425" y="857250"/>
          <p14:tracePt t="14668" x="8170863" y="857250"/>
          <p14:tracePt t="14687" x="8215313" y="857250"/>
          <p14:tracePt t="14700" x="8259763" y="857250"/>
          <p14:tracePt t="14720" x="8269288" y="857250"/>
          <p14:tracePt t="14737" x="8277225" y="857250"/>
          <p14:tracePt t="14751" x="8313738" y="857250"/>
          <p14:tracePt t="14769" x="8331200" y="857250"/>
          <p14:tracePt t="14785" x="8340725" y="857250"/>
          <p14:tracePt t="15285" x="8348663" y="857250"/>
          <p14:tracePt t="15292" x="8367713" y="857250"/>
          <p14:tracePt t="15301" x="8402638" y="857250"/>
          <p14:tracePt t="15318" x="8466138" y="857250"/>
          <p14:tracePt t="15336" x="8510588" y="857250"/>
          <p14:tracePt t="15352" x="8572500" y="857250"/>
          <p14:tracePt t="15352" x="8609013" y="857250"/>
          <p14:tracePt t="15371" x="8626475" y="857250"/>
          <p14:tracePt t="15383" x="8724900" y="857250"/>
          <p14:tracePt t="15402" x="8777288" y="857250"/>
          <p14:tracePt t="15418" x="8804275" y="857250"/>
          <p14:tracePt t="15437" x="8848725" y="857250"/>
          <p14:tracePt t="15452" x="8885238" y="857250"/>
          <p14:tracePt t="15452" x="8902700" y="857250"/>
          <p14:tracePt t="15472" x="8920163" y="857250"/>
          <p14:tracePt t="15484" x="8956675" y="857250"/>
          <p14:tracePt t="15504" x="8991600" y="857250"/>
          <p14:tracePt t="15520" x="9010650" y="857250"/>
          <p14:tracePt t="15536" x="9028113" y="857250"/>
          <p14:tracePt t="15536" x="9037638" y="857250"/>
          <p14:tracePt t="15556" x="9055100" y="857250"/>
          <p14:tracePt t="15568" x="9072563" y="857250"/>
          <p14:tracePt t="15587" x="9082088" y="857250"/>
          <p14:tracePt t="15602" x="9090025" y="857250"/>
          <p14:tracePt t="15618" x="9082088" y="857250"/>
          <p14:tracePt t="16072" x="9037638" y="857250"/>
          <p14:tracePt t="16078" x="9018588" y="857250"/>
          <p14:tracePt t="16085" x="8912225" y="857250"/>
          <p14:tracePt t="16104" x="8759825" y="822325"/>
          <p14:tracePt t="16117" x="8510588" y="785813"/>
          <p14:tracePt t="16137" x="8224838" y="750888"/>
          <p14:tracePt t="16151" x="7939088" y="750888"/>
          <p14:tracePt t="16151" x="7769225" y="750888"/>
          <p14:tracePt t="16171" x="7581900" y="750888"/>
          <p14:tracePt t="16184" x="7099300" y="750888"/>
          <p14:tracePt t="16201" x="6884988" y="758825"/>
          <p14:tracePt t="16218" x="6688138" y="776288"/>
          <p14:tracePt t="16234" x="6554788" y="795338"/>
          <p14:tracePt t="16251" x="6473825" y="822325"/>
          <p14:tracePt t="16267" x="6429375" y="822325"/>
          <p14:tracePt t="16267" x="6419850" y="822325"/>
          <p14:tracePt t="16286" x="6411913" y="822325"/>
          <p14:tracePt t="16510" x="6384925" y="822325"/>
          <p14:tracePt t="16516" x="6367463" y="822325"/>
          <p14:tracePt t="16524" x="6330950" y="822325"/>
          <p14:tracePt t="16534" x="6259513" y="803275"/>
          <p14:tracePt t="16552" x="6153150" y="803275"/>
          <p14:tracePt t="16552" x="6099175" y="785813"/>
          <p14:tracePt t="16571" x="6045200" y="776288"/>
          <p14:tracePt t="16583" x="5894388" y="758825"/>
          <p14:tracePt t="16583" x="5795963" y="741363"/>
          <p14:tracePt t="16603" x="5626100" y="723900"/>
          <p14:tracePt t="16617" x="5491163" y="723900"/>
          <p14:tracePt t="16635" x="5367338" y="723900"/>
          <p14:tracePt t="16651" x="5241925" y="723900"/>
          <p14:tracePt t="16668" x="5133975" y="723900"/>
          <p14:tracePt t="16684" x="4991100" y="723900"/>
          <p14:tracePt t="16702" x="4902200" y="723900"/>
          <p14:tracePt t="16718" x="4840288" y="731838"/>
          <p14:tracePt t="16734" x="4776788" y="741363"/>
          <p14:tracePt t="16751" x="4741863" y="750888"/>
          <p14:tracePt t="16768" x="4714875" y="750888"/>
          <p14:tracePt t="16784" x="4679950" y="750888"/>
          <p14:tracePt t="16802" x="4670425" y="758825"/>
          <p14:tracePt t="16819" x="4660900" y="758825"/>
          <p14:tracePt t="16834" x="4643438" y="776288"/>
          <p14:tracePt t="16852" x="4633913" y="776288"/>
          <p14:tracePt t="16867" x="4616450" y="785813"/>
          <p14:tracePt t="16884" x="4598988" y="795338"/>
          <p14:tracePt t="16884" x="4589463" y="803275"/>
          <p14:tracePt t="16902" x="4581525" y="803275"/>
          <p14:tracePt t="16917" x="4572000" y="812800"/>
          <p14:tracePt t="16934" x="4562475" y="812800"/>
          <p14:tracePt t="16950" x="4572000" y="812800"/>
          <p14:tracePt t="17117" x="4581525" y="812800"/>
          <p14:tracePt t="17126" x="4608513" y="812800"/>
          <p14:tracePt t="17134" x="4633913" y="812800"/>
          <p14:tracePt t="17151" x="4714875" y="812800"/>
          <p14:tracePt t="17169" x="4786313" y="812800"/>
          <p14:tracePt t="17184" x="4875213" y="812800"/>
          <p14:tracePt t="17184" x="4919663" y="812800"/>
          <p14:tracePt t="17204" x="5010150" y="812800"/>
          <p14:tracePt t="17218" x="5081588" y="812800"/>
          <p14:tracePt t="17236" x="5160963" y="812800"/>
          <p14:tracePt t="17251" x="5241925" y="830263"/>
          <p14:tracePt t="17269" x="5313363" y="839788"/>
          <p14:tracePt t="17284" x="5375275" y="857250"/>
          <p14:tracePt t="17284" x="5402263" y="866775"/>
          <p14:tracePt t="17302" x="5465763" y="866775"/>
          <p14:tracePt t="17319" x="5527675" y="874713"/>
          <p14:tracePt t="17334" x="5572125" y="893763"/>
          <p14:tracePt t="17352" x="5634038" y="901700"/>
          <p14:tracePt t="17367" x="5680075" y="919163"/>
          <p14:tracePt t="17367" x="5705475" y="919163"/>
          <p14:tracePt t="17387" x="5732463" y="919163"/>
          <p14:tracePt t="17400" x="5786438" y="938213"/>
          <p14:tracePt t="17419" x="5822950" y="938213"/>
          <p14:tracePt t="17434" x="5830888" y="938213"/>
          <p14:tracePt t="17450" x="5840413" y="938213"/>
          <p14:tracePt t="17467" x="5848350" y="938213"/>
          <p14:tracePt t="17487" x="5857875" y="938213"/>
          <p14:tracePt t="17502" x="5857875" y="946150"/>
          <p14:tracePt t="18483" x="5857875" y="955675"/>
          <p14:tracePt t="19490" x="5848350" y="955675"/>
          <p14:tracePt t="19989" x="5840413" y="955675"/>
          <p14:tracePt t="19997" x="5830888" y="955675"/>
          <p14:tracePt t="20007" x="5813425" y="955675"/>
          <p14:tracePt t="20016" x="5795963" y="955675"/>
          <p14:tracePt t="20033" x="5751513" y="946150"/>
          <p14:tracePt t="20050" x="5680075" y="919163"/>
          <p14:tracePt t="20070" x="5626100" y="893763"/>
          <p14:tracePt t="20083" x="5562600" y="884238"/>
          <p14:tracePt t="20101" x="5518150" y="874713"/>
          <p14:tracePt t="20116" x="5473700" y="874713"/>
          <p14:tracePt t="20133" x="5429250" y="874713"/>
          <p14:tracePt t="20133" x="5419725" y="874713"/>
          <p14:tracePt t="20151" x="5384800" y="874713"/>
          <p14:tracePt t="20169" x="5367338" y="874713"/>
          <p14:tracePt t="20183" x="5348288" y="874713"/>
          <p14:tracePt t="20201" x="5340350" y="874713"/>
          <p14:tracePt t="20216" x="5322888" y="874713"/>
          <p14:tracePt t="20233" x="5313363" y="874713"/>
          <p14:tracePt t="20249" x="5313363" y="857250"/>
          <p14:tracePt t="20359" x="5330825" y="847725"/>
          <p14:tracePt t="20382" x="5340350" y="847725"/>
          <p14:tracePt t="20390" x="5357813" y="839788"/>
          <p14:tracePt t="20400" x="5394325" y="839788"/>
          <p14:tracePt t="20418" x="5456238" y="822325"/>
          <p14:tracePt t="20433" x="5518150" y="812800"/>
          <p14:tracePt t="20433" x="5554663" y="812800"/>
          <p14:tracePt t="20453" x="5634038" y="812800"/>
          <p14:tracePt t="20467" x="5705475" y="812800"/>
          <p14:tracePt t="20486" x="5795963" y="812800"/>
          <p14:tracePt t="20501" x="5902325" y="812800"/>
          <p14:tracePt t="20518" x="6018213" y="847725"/>
          <p14:tracePt t="20533" x="6116638" y="874713"/>
          <p14:tracePt t="20533" x="6153150" y="884238"/>
          <p14:tracePt t="20554" x="6242050" y="911225"/>
          <p14:tracePt t="20569" x="6384925" y="955675"/>
          <p14:tracePt t="20583" x="6491288" y="982663"/>
          <p14:tracePt t="20601" x="6589713" y="1009650"/>
          <p14:tracePt t="20617" x="6670675" y="1027113"/>
          <p14:tracePt t="20634" x="6732588" y="1036638"/>
          <p14:tracePt t="20650" x="6777038" y="1054100"/>
          <p14:tracePt t="20650" x="6796088" y="1054100"/>
          <p14:tracePt t="20669" x="6823075" y="1054100"/>
          <p14:tracePt t="20683" x="6831013" y="1054100"/>
          <p14:tracePt t="20699" x="6848475" y="1054100"/>
          <p14:tracePt t="21014" x="6858000" y="1054100"/>
          <p14:tracePt t="21020" x="6884988" y="1054100"/>
          <p14:tracePt t="21032" x="6965950" y="1036638"/>
          <p14:tracePt t="21049" x="7037388" y="1036638"/>
          <p14:tracePt t="21049" x="7072313" y="1036638"/>
          <p14:tracePt t="21069" x="7126288" y="1036638"/>
          <p14:tracePt t="21069" x="7180263" y="1036638"/>
          <p14:tracePt t="21083" x="7348538" y="1036638"/>
          <p14:tracePt t="21101" x="7545388" y="1054100"/>
          <p14:tracePt t="21116" x="7751763" y="1089025"/>
          <p14:tracePt t="21135" x="7902575" y="1143000"/>
          <p14:tracePt t="21150" x="8045450" y="1187450"/>
          <p14:tracePt t="21150" x="8116888" y="1196975"/>
          <p14:tracePt t="21170" x="8161338" y="1223963"/>
          <p14:tracePt t="21182" x="8277225" y="1276350"/>
          <p14:tracePt t="21202" x="8313738" y="1285875"/>
          <p14:tracePt t="21216" x="8340725" y="1312863"/>
          <p14:tracePt t="21234" x="8358188" y="1322388"/>
          <p14:tracePt t="21250" x="8367713" y="1322388"/>
          <p14:tracePt t="21267" x="8375650" y="1322388"/>
          <p14:tracePt t="21283" x="8358188" y="1322388"/>
          <p14:tracePt t="21662" x="8304213" y="1322388"/>
          <p14:tracePt t="21668" x="8259763" y="1322388"/>
          <p14:tracePt t="21682" x="7947025" y="1322388"/>
          <p14:tracePt t="21700" x="7661275" y="1322388"/>
          <p14:tracePt t="21716" x="7323138" y="1339850"/>
          <p14:tracePt t="21733" x="6983413" y="1419225"/>
          <p14:tracePt t="21750" x="6616700" y="1473200"/>
          <p14:tracePt t="21766" x="6348413" y="1527175"/>
          <p14:tracePt t="21766" x="6197600" y="1562100"/>
          <p14:tracePt t="21784" x="6045200" y="1598613"/>
          <p14:tracePt t="21800" x="5911850" y="1643063"/>
          <p14:tracePt t="21818" x="5848350" y="1670050"/>
          <p14:tracePt t="21833" x="5803900" y="1687513"/>
          <p14:tracePt t="21833" x="5786438" y="1687513"/>
          <p14:tracePt t="21853" x="5776913" y="1704975"/>
          <p14:tracePt t="21866" x="5751513" y="1697038"/>
          <p14:tracePt t="22215" x="5732463" y="1697038"/>
          <p14:tracePt t="22224" x="5705475" y="1687513"/>
          <p14:tracePt t="22232" x="5608638" y="1660525"/>
          <p14:tracePt t="22250" x="5518150" y="1633538"/>
          <p14:tracePt t="22266" x="5330825" y="1581150"/>
          <p14:tracePt t="22283" x="5054600" y="1500188"/>
          <p14:tracePt t="22300" x="4894263" y="1473200"/>
          <p14:tracePt t="22316" x="4768850" y="1438275"/>
          <p14:tracePt t="22333" x="4616450" y="1428750"/>
          <p14:tracePt t="22333" x="4562475" y="1428750"/>
          <p14:tracePt t="22353" x="4491038" y="1428750"/>
          <p14:tracePt t="22365" x="4394200" y="1428750"/>
          <p14:tracePt t="22365" x="4357688" y="1428750"/>
          <p14:tracePt t="22386" x="4268788" y="1428750"/>
          <p14:tracePt t="22400" x="4224338" y="1428750"/>
          <p14:tracePt t="22416" x="4187825" y="1438275"/>
          <p14:tracePt t="22433" x="4160838" y="1446213"/>
          <p14:tracePt t="22449" x="4152900" y="1446213"/>
          <p14:tracePt t="22700" x="4133850" y="1446213"/>
          <p14:tracePt t="22707" x="4125913" y="1446213"/>
          <p14:tracePt t="22716" x="4062413" y="1428750"/>
          <p14:tracePt t="22733" x="4000500" y="1393825"/>
          <p14:tracePt t="22750" x="3902075" y="1384300"/>
          <p14:tracePt t="22766" x="3830638" y="1357313"/>
          <p14:tracePt t="22766" x="3786188" y="1357313"/>
          <p14:tracePt t="22786" x="3751263" y="1357313"/>
          <p14:tracePt t="22798" x="3652838" y="1357313"/>
          <p14:tracePt t="22819" x="3589338" y="1357313"/>
          <p14:tracePt t="22833" x="3562350" y="1357313"/>
          <p14:tracePt t="22849" x="3509963" y="1384300"/>
          <p14:tracePt t="22867" x="3473450" y="1419225"/>
          <p14:tracePt t="22883" x="3429000" y="1438275"/>
          <p14:tracePt t="22883" x="3419475" y="1446213"/>
          <p14:tracePt t="22902" x="3402013" y="1482725"/>
          <p14:tracePt t="22916" x="3375025" y="1490663"/>
          <p14:tracePt t="22934" x="3357563" y="1527175"/>
          <p14:tracePt t="22949" x="3357563" y="1544638"/>
          <p14:tracePt t="22967" x="3348038" y="1562100"/>
          <p14:tracePt t="22983" x="3340100" y="1589088"/>
          <p14:tracePt t="23002" x="3340100" y="1608138"/>
          <p14:tracePt t="23017" x="3340100" y="1616075"/>
          <p14:tracePt t="23033" x="3340100" y="1633538"/>
          <p14:tracePt t="23050" x="3340100" y="1652588"/>
          <p14:tracePt t="23066" x="3357563" y="1687513"/>
          <p14:tracePt t="23066" x="3367088" y="1697038"/>
          <p14:tracePt t="23086" x="3384550" y="1724025"/>
          <p14:tracePt t="23099" x="3419475" y="1751013"/>
          <p14:tracePt t="23118" x="3446463" y="1776413"/>
          <p14:tracePt t="23133" x="3473450" y="1785938"/>
          <p14:tracePt t="23150" x="3490913" y="1795463"/>
          <p14:tracePt t="23166" x="3527425" y="1803400"/>
          <p14:tracePt t="23166" x="3536950" y="1803400"/>
          <p14:tracePt t="23186" x="3562350" y="1812925"/>
          <p14:tracePt t="23198" x="3616325" y="1822450"/>
          <p14:tracePt t="23218" x="3643313" y="1839913"/>
          <p14:tracePt t="23232" x="3679825" y="1839913"/>
          <p14:tracePt t="23249" x="3714750" y="1839913"/>
          <p14:tracePt t="23266" x="3741738" y="1847850"/>
          <p14:tracePt t="23282" x="3768725" y="1847850"/>
          <p14:tracePt t="23299" x="3795713" y="1847850"/>
          <p14:tracePt t="23317" x="3813175" y="1847850"/>
          <p14:tracePt t="23334" x="3822700" y="1847850"/>
          <p14:tracePt t="23355" x="3830638" y="1847850"/>
          <p14:tracePt t="23369" x="3848100" y="1847850"/>
          <p14:tracePt t="26056" x="3857625" y="1847850"/>
          <p14:tracePt t="26935" x="3867150" y="1839913"/>
          <p14:tracePt t="26942" x="3884613" y="1822450"/>
          <p14:tracePt t="26950" x="3938588" y="1812925"/>
          <p14:tracePt t="26967" x="4010025" y="1803400"/>
          <p14:tracePt t="26984" x="4081463" y="1776413"/>
          <p14:tracePt t="26998" x="4133850" y="1776413"/>
          <p14:tracePt t="27016" x="4187825" y="1758950"/>
          <p14:tracePt t="27032" x="4214813" y="1758950"/>
          <p14:tracePt t="27049" x="4241800" y="1758950"/>
          <p14:tracePt t="27049" x="4251325" y="1758950"/>
          <p14:tracePt t="27066" x="4268788" y="1758950"/>
          <p14:tracePt t="27082" x="4276725" y="1758950"/>
          <p14:tracePt t="27098" x="4286250" y="1758950"/>
          <p14:tracePt t="27114" x="4295775" y="1758950"/>
          <p14:tracePt t="27131" x="4322763" y="1758950"/>
          <p14:tracePt t="27147" x="4340225" y="1758950"/>
          <p14:tracePt t="27147" x="4357688" y="1758950"/>
          <p14:tracePt t="27168" x="4411663" y="1758950"/>
          <p14:tracePt t="27182" x="4438650" y="1758950"/>
          <p14:tracePt t="27199" x="4483100" y="1776413"/>
          <p14:tracePt t="27215" x="4518025" y="1785938"/>
          <p14:tracePt t="27232" x="4537075" y="1795463"/>
          <p14:tracePt t="27248" x="4562475" y="1795463"/>
          <p14:tracePt t="27248" x="4572000" y="1795463"/>
          <p14:tracePt t="27266" x="4581525" y="1795463"/>
          <p14:tracePt t="27282" x="4589463" y="1795463"/>
          <p14:tracePt t="27298" x="4598988" y="1795463"/>
          <p14:tracePt t="27321" x="4608513" y="1795463"/>
          <p14:tracePt t="27335" x="4598988" y="1795463"/>
          <p14:tracePt t="27743" x="4589463" y="1795463"/>
          <p14:tracePt t="27759" x="4581525" y="1795463"/>
          <p14:tracePt t="27774" x="4572000" y="1795463"/>
          <p14:tracePt t="27790" x="4554538" y="1795463"/>
          <p14:tracePt t="27805" x="4545013" y="1795463"/>
          <p14:tracePt t="27814" x="4537075" y="1785938"/>
          <p14:tracePt t="27831" x="4518025" y="1776413"/>
          <p14:tracePt t="27849" x="4500563" y="1768475"/>
          <p14:tracePt t="27865" x="4483100" y="1758950"/>
          <p14:tracePt t="27865" x="4473575" y="1758950"/>
          <p14:tracePt t="27884" x="4465638" y="1741488"/>
          <p14:tracePt t="27898" x="4446588" y="1741488"/>
          <p14:tracePt t="27916" x="4438650" y="1731963"/>
          <p14:tracePt t="27931" x="4411663" y="1724025"/>
          <p14:tracePt t="27949" x="4402138" y="1724025"/>
          <p14:tracePt t="27964" x="4375150" y="1714500"/>
          <p14:tracePt t="27964" x="4367213" y="1714500"/>
          <p14:tracePt t="27984" x="4348163" y="1704975"/>
          <p14:tracePt t="27997" x="4330700" y="1697038"/>
          <p14:tracePt t="28017" x="4313238" y="1679575"/>
          <p14:tracePt t="28030" x="4295775" y="1679575"/>
          <p14:tracePt t="28050" x="4276725" y="1670050"/>
          <p14:tracePt t="28064" x="4268788" y="1670050"/>
          <p14:tracePt t="28081" x="4251325" y="1660525"/>
          <p14:tracePt t="28099" x="4232275" y="1660525"/>
          <p14:tracePt t="28115" x="4224338" y="1660525"/>
          <p14:tracePt t="28131" x="4214813" y="1660525"/>
          <p14:tracePt t="28151" x="4214813" y="1652588"/>
          <p14:tracePt t="28175" x="4197350" y="1652588"/>
          <p14:tracePt t="28583" x="4187825" y="1652588"/>
          <p14:tracePt t="28606" x="4179888" y="1652588"/>
          <p14:tracePt t="28622" x="4170363" y="1652588"/>
          <p14:tracePt t="28629" x="4160838" y="1652588"/>
          <p14:tracePt t="28637" x="4133850" y="1652588"/>
          <p14:tracePt t="28647" x="4108450" y="1652588"/>
          <p14:tracePt t="28647" x="4098925" y="1652588"/>
          <p14:tracePt t="28668" x="4071938" y="1652588"/>
          <p14:tracePt t="28680" x="4017963" y="1652588"/>
          <p14:tracePt t="28700" x="3990975" y="1652588"/>
          <p14:tracePt t="28714" x="3956050" y="1652588"/>
          <p14:tracePt t="28732" x="3919538" y="1652588"/>
          <p14:tracePt t="28748" x="3894138" y="1652588"/>
          <p14:tracePt t="28764" x="3857625" y="1652588"/>
          <p14:tracePt t="28781" x="3830638" y="1660525"/>
          <p14:tracePt t="28781" x="3803650" y="1660525"/>
          <p14:tracePt t="28799" x="3768725" y="1687513"/>
          <p14:tracePt t="28815" x="3724275" y="1697038"/>
          <p14:tracePt t="28831" x="3687763" y="1704975"/>
          <p14:tracePt t="28848" x="3670300" y="1731963"/>
          <p14:tracePt t="28865" x="3652838" y="1741488"/>
          <p14:tracePt t="28865" x="3643313" y="1741488"/>
          <p14:tracePt t="28884" x="3643313" y="1751013"/>
          <p14:tracePt t="28898" x="3633788" y="1758950"/>
          <p14:tracePt t="28917" x="3625850" y="1758950"/>
          <p14:tracePt t="29284" x="3608388" y="1758950"/>
          <p14:tracePt t="29291" x="3598863" y="1768475"/>
          <p14:tracePt t="29299" x="3571875" y="1785938"/>
          <p14:tracePt t="29315" x="3536950" y="1785938"/>
          <p14:tracePt t="29332" x="3490913" y="1803400"/>
          <p14:tracePt t="29349" x="3455988" y="1812925"/>
          <p14:tracePt t="29364" x="3438525" y="1830388"/>
          <p14:tracePt t="29382" x="3402013" y="1839913"/>
          <p14:tracePt t="29398" x="3384550" y="1847850"/>
          <p14:tracePt t="29416" x="3375025" y="1847850"/>
          <p14:tracePt t="29430" x="3367088" y="1847850"/>
          <p14:tracePt t="29446" x="3348038" y="1847850"/>
          <p14:tracePt t="29569" x="3348038" y="1857375"/>
          <p14:tracePt t="29592" x="3340100" y="1866900"/>
          <p14:tracePt t="29653" x="3340100" y="1874838"/>
          <p14:tracePt t="29669" x="3340100" y="1884363"/>
          <p14:tracePt t="29676" x="3330575" y="1893888"/>
          <p14:tracePt t="29692" x="3330575" y="1911350"/>
          <p14:tracePt t="29707" x="3322638" y="1911350"/>
          <p14:tracePt t="29715" x="3322638" y="1919288"/>
          <p14:tracePt t="29731" x="3322638" y="1928813"/>
          <p14:tracePt t="29769" x="3322638" y="1938338"/>
          <p14:tracePt t="29800" x="3322638" y="1946275"/>
          <p14:tracePt t="29815" x="3322638" y="1955800"/>
          <p14:tracePt t="29830" x="3322638" y="1965325"/>
          <p14:tracePt t="29838" x="3322638" y="1982788"/>
          <p14:tracePt t="29853" x="3330575" y="1982788"/>
          <p14:tracePt t="29864" x="3357563" y="2000250"/>
          <p14:tracePt t="29882" x="3384550" y="2017713"/>
          <p14:tracePt t="29897" x="3419475" y="2036763"/>
          <p14:tracePt t="29897" x="3438525" y="2044700"/>
          <p14:tracePt t="29917" x="3490913" y="2054225"/>
          <p14:tracePt t="29931" x="3536950" y="2062163"/>
          <p14:tracePt t="29950" x="3598863" y="2081213"/>
          <p14:tracePt t="29963" x="3643313" y="2089150"/>
          <p14:tracePt t="29963" x="3670300" y="2089150"/>
          <p14:tracePt t="29984" x="3687763" y="2089150"/>
          <p14:tracePt t="29997" x="3732213" y="2098675"/>
          <p14:tracePt t="29997" x="3751263" y="2098675"/>
          <p14:tracePt t="30016" x="3776663" y="2098675"/>
          <p14:tracePt t="30031" x="3795713" y="2098675"/>
          <p14:tracePt t="30048" x="3822700" y="2098675"/>
          <p14:tracePt t="36238" x="3803650" y="2089150"/>
          <p14:tracePt t="36291" x="3768725" y="2062163"/>
          <p14:tracePt t="36298" x="3724275" y="2036763"/>
          <p14:tracePt t="36312" x="3616325" y="1973263"/>
          <p14:tracePt t="36330" x="3527425" y="1911350"/>
          <p14:tracePt t="36346" x="3446463" y="1874838"/>
          <p14:tracePt t="36363" x="3348038" y="1847850"/>
          <p14:tracePt t="36379" x="3232150" y="1822450"/>
          <p14:tracePt t="36399" x="3205163" y="1812925"/>
          <p14:tracePt t="36411" x="3152775" y="1795463"/>
          <p14:tracePt t="36431" x="3133725" y="1795463"/>
          <p14:tracePt t="36446" x="3116263" y="1785938"/>
          <p14:tracePt t="36683" x="3108325" y="1776413"/>
          <p14:tracePt t="36691" x="3089275" y="1768475"/>
          <p14:tracePt t="36698" x="3062288" y="1768475"/>
          <p14:tracePt t="36712" x="3000375" y="1751013"/>
          <p14:tracePt t="36712" x="2982913" y="1751013"/>
          <p14:tracePt t="36730" x="2901950" y="1741488"/>
          <p14:tracePt t="36747" x="2830513" y="1741488"/>
          <p14:tracePt t="36762" x="2732088" y="1741488"/>
          <p14:tracePt t="36780" x="2643188" y="1741488"/>
          <p14:tracePt t="36796" x="2554288" y="1741488"/>
          <p14:tracePt t="36812" x="2473325" y="1768475"/>
          <p14:tracePt t="36812" x="2446338" y="1776413"/>
          <p14:tracePt t="36830" x="2401888" y="1803400"/>
          <p14:tracePt t="36847" x="2366963" y="1822450"/>
          <p14:tracePt t="36862" x="2347913" y="1847850"/>
          <p14:tracePt t="36880" x="2330450" y="1866900"/>
          <p14:tracePt t="36896" x="2322513" y="1884363"/>
          <p14:tracePt t="36913" x="2322513" y="1901825"/>
          <p14:tracePt t="36937" x="2303463" y="1901825"/>
          <p14:tracePt t="37146" x="2295525" y="1901825"/>
          <p14:tracePt t="37153" x="2268538" y="1911350"/>
          <p14:tracePt t="37162" x="2241550" y="1919288"/>
          <p14:tracePt t="37179" x="2187575" y="1946275"/>
          <p14:tracePt t="37197" x="2143125" y="1982788"/>
          <p14:tracePt t="37212" x="2116138" y="2000250"/>
          <p14:tracePt t="37212" x="2098675" y="2027238"/>
          <p14:tracePt t="37232" x="2089150" y="2027238"/>
          <p14:tracePt t="37245" x="2062163" y="2081213"/>
          <p14:tracePt t="37263" x="2054225" y="2108200"/>
          <p14:tracePt t="37279" x="2044700" y="2143125"/>
          <p14:tracePt t="37279" x="2036763" y="2152650"/>
          <p14:tracePt t="37299" x="2036763" y="2179638"/>
          <p14:tracePt t="37311" x="2036763" y="2197100"/>
          <p14:tracePt t="37311" x="2036763" y="2214563"/>
          <p14:tracePt t="37330" x="2036763" y="2232025"/>
          <p14:tracePt t="37346" x="2036763" y="2268538"/>
          <p14:tracePt t="37363" x="2036763" y="2286000"/>
          <p14:tracePt t="37380" x="2036763" y="2312988"/>
          <p14:tracePt t="37395" x="2036763" y="2322513"/>
          <p14:tracePt t="37422" x="2036763" y="2330450"/>
          <p14:tracePt t="37492" x="2027238" y="2339975"/>
          <p14:tracePt t="37901" x="2017713" y="2347913"/>
          <p14:tracePt t="37948" x="2000250" y="2347913"/>
          <p14:tracePt t="37953" x="2000250" y="2357438"/>
          <p14:tracePt t="37962" x="1982788" y="2374900"/>
          <p14:tracePt t="37979" x="1973263" y="2384425"/>
          <p14:tracePt t="37995" x="1955800" y="2393950"/>
          <p14:tracePt t="38012" x="1946275" y="2401888"/>
          <p14:tracePt t="38029" x="1928813" y="2411413"/>
          <p14:tracePt t="38029" x="1919288" y="2419350"/>
          <p14:tracePt t="38047" x="1911350" y="2428875"/>
          <p14:tracePt t="38063" x="1901825" y="2428875"/>
          <p14:tracePt t="38078" x="1901825" y="2446338"/>
          <p14:tracePt t="38095" x="1893888" y="2446338"/>
          <p14:tracePt t="38111" x="1893888" y="2455863"/>
          <p14:tracePt t="38128" x="1893888" y="2465388"/>
          <p14:tracePt t="38431" x="1884363" y="2465388"/>
          <p14:tracePt t="38439" x="1874838" y="2465388"/>
          <p14:tracePt t="38446" x="1857375" y="2482850"/>
          <p14:tracePt t="38463" x="1847850" y="2517775"/>
          <p14:tracePt t="38479" x="1830388" y="2562225"/>
          <p14:tracePt t="38495" x="1812925" y="2608263"/>
          <p14:tracePt t="38512" x="1803400" y="2670175"/>
          <p14:tracePt t="38529" x="1785938" y="2732088"/>
          <p14:tracePt t="38529" x="1785938" y="2768600"/>
          <p14:tracePt t="38549" x="1785938" y="2813050"/>
          <p14:tracePt t="38561" x="1785938" y="2911475"/>
          <p14:tracePt t="38580" x="1785938" y="2955925"/>
          <p14:tracePt t="38595" x="1785938" y="3017838"/>
          <p14:tracePt t="38613" x="1785938" y="3062288"/>
          <p14:tracePt t="38613" x="1785938" y="3098800"/>
          <p14:tracePt t="38633" x="1785938" y="3108325"/>
          <p14:tracePt t="38644" x="1785938" y="3170238"/>
          <p14:tracePt t="38644" x="1785938" y="3187700"/>
          <p14:tracePt t="38664" x="1785938" y="3268663"/>
          <p14:tracePt t="38679" x="1785938" y="3313113"/>
          <p14:tracePt t="38696" x="1785938" y="3357563"/>
          <p14:tracePt t="38712" x="1785938" y="3384550"/>
          <p14:tracePt t="38730" x="1785938" y="3419475"/>
          <p14:tracePt t="38745" x="1785938" y="3455988"/>
          <p14:tracePt t="38745" x="1785938" y="3465513"/>
          <p14:tracePt t="38765" x="1785938" y="3482975"/>
          <p14:tracePt t="38779" x="1785938" y="3500438"/>
          <p14:tracePt t="38796" x="1785938" y="3536950"/>
          <p14:tracePt t="38812" x="1785938" y="3554413"/>
          <p14:tracePt t="38812" x="1785938" y="3562350"/>
          <p14:tracePt t="38832" x="1785938" y="3581400"/>
          <p14:tracePt t="38844" x="1785938" y="3589338"/>
          <p14:tracePt t="38863" x="1785938" y="3598863"/>
          <p14:tracePt t="38885" x="1776413" y="3598863"/>
          <p14:tracePt t="39278" x="1758950" y="3598863"/>
          <p14:tracePt t="39295" x="1751013" y="3598863"/>
          <p14:tracePt t="39301" x="1724025" y="3598863"/>
          <p14:tracePt t="39311" x="1697038" y="3598863"/>
          <p14:tracePt t="39329" x="1652588" y="3598863"/>
          <p14:tracePt t="39345" x="1616075" y="3598863"/>
          <p14:tracePt t="39362" x="1544638" y="3598863"/>
          <p14:tracePt t="39379" x="1500188" y="3598863"/>
          <p14:tracePt t="39395" x="1455738" y="3598863"/>
          <p14:tracePt t="39413" x="1411288" y="3598863"/>
          <p14:tracePt t="39428" x="1374775" y="3608388"/>
          <p14:tracePt t="39428" x="1339850" y="3616325"/>
          <p14:tracePt t="39448" x="1330325" y="3616325"/>
          <p14:tracePt t="39460" x="1303338" y="3625850"/>
          <p14:tracePt t="39460" x="1276350" y="3643313"/>
          <p14:tracePt t="39481" x="1250950" y="3652838"/>
          <p14:tracePt t="39494" x="1214438" y="3670300"/>
          <p14:tracePt t="39512" x="1196975" y="3697288"/>
          <p14:tracePt t="39528" x="1169988" y="3705225"/>
          <p14:tracePt t="39546" x="1143000" y="3724275"/>
          <p14:tracePt t="39562" x="1108075" y="3751263"/>
          <p14:tracePt t="39579" x="1089025" y="3776663"/>
          <p14:tracePt t="39595" x="1071563" y="3795713"/>
          <p14:tracePt t="39612" x="1054100" y="3813175"/>
          <p14:tracePt t="39628" x="1027113" y="3822700"/>
          <p14:tracePt t="39645" x="1009650" y="3848100"/>
          <p14:tracePt t="39645" x="1000125" y="3857625"/>
          <p14:tracePt t="39666" x="990600" y="3867150"/>
          <p14:tracePt t="39678" x="955675" y="3884613"/>
          <p14:tracePt t="39696" x="946150" y="3911600"/>
          <p14:tracePt t="39712" x="928688" y="3919538"/>
          <p14:tracePt t="39730" x="911225" y="3938588"/>
          <p14:tracePt t="39745" x="874713" y="3956050"/>
          <p14:tracePt t="39766" x="866775" y="3983038"/>
          <p14:tracePt t="39780" x="857250" y="3990975"/>
          <p14:tracePt t="39795" x="847725" y="4000500"/>
          <p14:tracePt t="39812" x="839788" y="4017963"/>
          <p14:tracePt t="39830" x="822325" y="4027488"/>
          <p14:tracePt t="39845" x="822325" y="4054475"/>
          <p14:tracePt t="39863" x="803275" y="4062413"/>
          <p14:tracePt t="39863" x="803275" y="4071938"/>
          <p14:tracePt t="39881" x="795338" y="4081463"/>
          <p14:tracePt t="39896" x="785813" y="4089400"/>
          <p14:tracePt t="39914" x="785813" y="4098925"/>
          <p14:tracePt t="39929" x="776288" y="4108450"/>
          <p14:tracePt t="39947" x="776288" y="4125913"/>
          <p14:tracePt t="39965" x="776288" y="4133850"/>
          <p14:tracePt t="40871" x="768350" y="4133850"/>
          <p14:tracePt t="41597" x="758825" y="4133850"/>
          <p14:tracePt t="41620" x="758825" y="4143375"/>
          <p14:tracePt t="41635" x="758825" y="4152900"/>
          <p14:tracePt t="41643" x="741363" y="4179888"/>
          <p14:tracePt t="41651" x="741363" y="4187825"/>
          <p14:tracePt t="41661" x="741363" y="4214813"/>
          <p14:tracePt t="41679" x="741363" y="4251325"/>
          <p14:tracePt t="41679" x="741363" y="4268788"/>
          <p14:tracePt t="41698" x="741363" y="4303713"/>
          <p14:tracePt t="41711" x="741363" y="4394200"/>
          <p14:tracePt t="41730" x="776288" y="4456113"/>
          <p14:tracePt t="41746" x="795338" y="4510088"/>
          <p14:tracePt t="41764" x="830263" y="4554538"/>
          <p14:tracePt t="41779" x="866775" y="4598988"/>
          <p14:tracePt t="41779" x="893763" y="4625975"/>
          <p14:tracePt t="41798" x="919163" y="4633913"/>
          <p14:tracePt t="41811" x="1009650" y="4714875"/>
          <p14:tracePt t="41830" x="1071563" y="4751388"/>
          <p14:tracePt t="41846" x="1116013" y="4786313"/>
          <p14:tracePt t="41862" x="1169988" y="4830763"/>
          <p14:tracePt t="41878" x="1223963" y="4867275"/>
          <p14:tracePt t="41895" x="1258888" y="4902200"/>
          <p14:tracePt t="41895" x="1276350" y="4919663"/>
          <p14:tracePt t="41915" x="1312863" y="4946650"/>
          <p14:tracePt t="41929" x="1330325" y="4965700"/>
          <p14:tracePt t="41947" x="1357313" y="4983163"/>
          <p14:tracePt t="41962" x="1357313" y="5000625"/>
          <p14:tracePt t="41978" x="1366838" y="5000625"/>
          <p14:tracePt t="42336" x="1384300" y="4991100"/>
          <p14:tracePt t="42344" x="1428750" y="4991100"/>
          <p14:tracePt t="42353" x="1465263" y="4983163"/>
          <p14:tracePt t="42360" x="1589088" y="4965700"/>
          <p14:tracePt t="42379" x="1758950" y="4965700"/>
          <p14:tracePt t="42395" x="1955800" y="4965700"/>
          <p14:tracePt t="42395" x="2054225" y="4973638"/>
          <p14:tracePt t="42415" x="2259013" y="5027613"/>
          <p14:tracePt t="42429" x="2411413" y="5054600"/>
          <p14:tracePt t="42447" x="2544763" y="5099050"/>
          <p14:tracePt t="42462" x="2608263" y="5116513"/>
          <p14:tracePt t="42479" x="2660650" y="5143500"/>
          <p14:tracePt t="42495" x="2697163" y="5153025"/>
          <p14:tracePt t="42512" x="2714625" y="5153025"/>
          <p14:tracePt t="42528" x="2732088" y="5143500"/>
          <p14:tracePt t="42906" x="2759075" y="5126038"/>
          <p14:tracePt t="42913" x="2786063" y="5099050"/>
          <p14:tracePt t="42928" x="2867025" y="5018088"/>
          <p14:tracePt t="42946" x="2911475" y="4965700"/>
          <p14:tracePt t="42962" x="2965450" y="4902200"/>
          <p14:tracePt t="42979" x="3009900" y="4822825"/>
          <p14:tracePt t="42995" x="3044825" y="4776788"/>
          <p14:tracePt t="42995" x="3054350" y="4751388"/>
          <p14:tracePt t="43015" x="3071813" y="4705350"/>
          <p14:tracePt t="43027" x="3081338" y="4608513"/>
          <p14:tracePt t="43047" x="3081338" y="4545013"/>
          <p14:tracePt t="43061" x="3081338" y="4473575"/>
          <p14:tracePt t="43078" x="3081338" y="4394200"/>
          <p14:tracePt t="43095" x="3081338" y="4303713"/>
          <p14:tracePt t="43112" x="3081338" y="4197350"/>
          <p14:tracePt t="43128" x="3081338" y="4054475"/>
          <p14:tracePt t="43146" x="3081338" y="3956050"/>
          <p14:tracePt t="43163" x="3081338" y="3894138"/>
          <p14:tracePt t="43178" x="3081338" y="3848100"/>
          <p14:tracePt t="43196" x="3062288" y="3813175"/>
          <p14:tracePt t="43212" x="3062288" y="3795713"/>
          <p14:tracePt t="43212" x="3062288" y="3786188"/>
          <p14:tracePt t="43231" x="3062288" y="3776663"/>
          <p14:tracePt t="43245" x="3062288" y="3768725"/>
          <p14:tracePt t="43261" x="3062288" y="3759200"/>
          <p14:tracePt t="43278" x="3062288" y="3741738"/>
          <p14:tracePt t="43294" x="3062288" y="3732213"/>
          <p14:tracePt t="43330" x="3062288" y="3724275"/>
          <p14:tracePt t="43353" x="3054350" y="3724275"/>
          <p14:tracePt t="43360" x="3054350" y="3714750"/>
          <p14:tracePt t="43376" x="3054350" y="3705225"/>
          <p14:tracePt t="43399" x="3044825" y="3705225"/>
          <p14:tracePt t="43406" x="3044825" y="3697288"/>
          <p14:tracePt t="43422" x="3044825" y="3687763"/>
          <p14:tracePt t="43437" x="3044825" y="3679825"/>
          <p14:tracePt t="43461" x="3044825" y="3660775"/>
          <p14:tracePt t="43476" x="3044825" y="3679825"/>
          <p14:tracePt t="43699" x="3044825" y="3697288"/>
          <p14:tracePt t="43706" x="3044825" y="3724275"/>
          <p14:tracePt t="43715" x="3044825" y="3786188"/>
          <p14:tracePt t="43731" x="3044825" y="3822700"/>
          <p14:tracePt t="43744" x="3044825" y="3983038"/>
          <p14:tracePt t="43763" x="3044825" y="4071938"/>
          <p14:tracePt t="43778" x="3054350" y="4170363"/>
          <p14:tracePt t="43796" x="3062288" y="4251325"/>
          <p14:tracePt t="43811" x="3062288" y="4322763"/>
          <p14:tracePt t="43828" x="3081338" y="4411663"/>
          <p14:tracePt t="43828" x="3081338" y="4456113"/>
          <p14:tracePt t="43846" x="3089275" y="4527550"/>
          <p14:tracePt t="43862" x="3089275" y="4589463"/>
          <p14:tracePt t="43878" x="3089275" y="4652963"/>
          <p14:tracePt t="43895" x="3098800" y="4697413"/>
          <p14:tracePt t="43913" x="3116263" y="4751388"/>
          <p14:tracePt t="43928" x="3125788" y="4795838"/>
          <p14:tracePt t="43928" x="3125788" y="4803775"/>
          <p14:tracePt t="43947" x="3133725" y="4840288"/>
          <p14:tracePt t="43962" x="3152775" y="4857750"/>
          <p14:tracePt t="43980" x="3160713" y="4894263"/>
          <p14:tracePt t="43994" x="3160713" y="4919663"/>
          <p14:tracePt t="43994" x="3170238" y="4929188"/>
          <p14:tracePt t="44015" x="3170238" y="4938713"/>
          <p14:tracePt t="44027" x="3179763" y="4973638"/>
          <p14:tracePt t="44027" x="3179763" y="4991100"/>
          <p14:tracePt t="44046" x="3187700" y="5018088"/>
          <p14:tracePt t="44062" x="3197225" y="5037138"/>
          <p14:tracePt t="44079" x="3214688" y="5072063"/>
          <p14:tracePt t="44095" x="3224213" y="5089525"/>
          <p14:tracePt t="44111" x="3232150" y="5108575"/>
          <p14:tracePt t="44128" x="3232150" y="5099050"/>
          <p14:tracePt t="44655" x="3232150" y="5062538"/>
          <p14:tracePt t="44661" x="3232150" y="5000625"/>
          <p14:tracePt t="44679" x="3232150" y="4884738"/>
          <p14:tracePt t="44695" x="3232150" y="4768850"/>
          <p14:tracePt t="44712" x="3232150" y="4616450"/>
          <p14:tracePt t="44728" x="3232150" y="4446588"/>
          <p14:tracePt t="44728" x="3232150" y="4348163"/>
          <p14:tracePt t="44748" x="3232150" y="4295775"/>
          <p14:tracePt t="44761" x="3259138" y="4116388"/>
          <p14:tracePt t="44779" x="3276600" y="3990975"/>
          <p14:tracePt t="44795" x="3286125" y="3884613"/>
          <p14:tracePt t="44812" x="3303588" y="3768725"/>
          <p14:tracePt t="44828" x="3303588" y="3714750"/>
          <p14:tracePt t="44828" x="3303588" y="3687763"/>
          <p14:tracePt t="44848" x="3303588" y="3670300"/>
          <p14:tracePt t="44860" x="3313113" y="3633788"/>
          <p14:tracePt t="44880" x="3322638" y="3660775"/>
          <p14:tracePt t="44977" x="3322638" y="3679825"/>
          <p14:tracePt t="44985" x="3340100" y="3724275"/>
          <p14:tracePt t="44994" x="3348038" y="3786188"/>
          <p14:tracePt t="45011" x="3394075" y="3902075"/>
          <p14:tracePt t="45029" x="3455988" y="4062413"/>
          <p14:tracePt t="45045" x="3536950" y="4224338"/>
          <p14:tracePt t="45045" x="3589338" y="4303713"/>
          <p14:tracePt t="45065" x="3687763" y="4456113"/>
          <p14:tracePt t="45080" x="3776663" y="4572000"/>
          <p14:tracePt t="45097" x="3848100" y="4679950"/>
          <p14:tracePt t="45110" x="3919538" y="4759325"/>
          <p14:tracePt t="45129" x="3973513" y="4822825"/>
          <p14:tracePt t="45145" x="4037013" y="4902200"/>
          <p14:tracePt t="45145" x="4062413" y="4929188"/>
          <p14:tracePt t="45162" x="4108450" y="5010150"/>
          <p14:tracePt t="45179" x="4125913" y="5045075"/>
          <p14:tracePt t="45195" x="4160838" y="5062538"/>
          <p14:tracePt t="45212" x="4170363" y="5081588"/>
          <p14:tracePt t="45228" x="4170363" y="5089525"/>
          <p14:tracePt t="47015" x="4170363" y="5081588"/>
          <p14:tracePt t="47533" x="4170363" y="5045075"/>
          <p14:tracePt t="47541" x="4170363" y="5000625"/>
          <p14:tracePt t="47549" x="4170363" y="4946650"/>
          <p14:tracePt t="47559" x="4170363" y="4803775"/>
          <p14:tracePt t="47576" x="4214813" y="4581525"/>
          <p14:tracePt t="47594" x="4367213" y="4133850"/>
          <p14:tracePt t="47611" x="4456113" y="3857625"/>
          <p14:tracePt t="47627" x="4589463" y="3598863"/>
          <p14:tracePt t="47644" x="4705350" y="3411538"/>
          <p14:tracePt t="47660" x="4848225" y="3187700"/>
          <p14:tracePt t="47660" x="4919663" y="3108325"/>
          <p14:tracePt t="47681" x="4991100" y="3000375"/>
          <p14:tracePt t="47692" x="5072063" y="2874963"/>
          <p14:tracePt t="47692" x="5116513" y="2813050"/>
          <p14:tracePt t="47714" x="5187950" y="2697163"/>
          <p14:tracePt t="47727" x="5241925" y="2616200"/>
          <p14:tracePt t="47745" x="5268913" y="2544763"/>
          <p14:tracePt t="47760" x="5295900" y="2500313"/>
          <p14:tracePt t="47778" x="5295900" y="2473325"/>
          <p14:tracePt t="48050" x="5286375" y="2465388"/>
          <p14:tracePt t="48057" x="5286375" y="2428875"/>
          <p14:tracePt t="48066" x="5286375" y="2393950"/>
          <p14:tracePt t="48076" x="5268913" y="2303463"/>
          <p14:tracePt t="48076" x="5268913" y="2214563"/>
          <p14:tracePt t="48097" x="5268913" y="2160588"/>
          <p14:tracePt t="48109" x="5268913" y="1893888"/>
          <p14:tracePt t="48130" x="5276850" y="1724025"/>
          <p14:tracePt t="48143" x="5303838" y="1562100"/>
          <p14:tracePt t="48162" x="5322888" y="1455738"/>
          <p14:tracePt t="48178" x="5330825" y="1366838"/>
          <p14:tracePt t="48194" x="5330825" y="1285875"/>
          <p14:tracePt t="48194" x="5330825" y="1268413"/>
          <p14:tracePt t="48213" x="5348288" y="1214438"/>
          <p14:tracePt t="48227" x="5348288" y="1187450"/>
          <p14:tracePt t="48245" x="5348288" y="1169988"/>
          <p14:tracePt t="48260" x="5348288" y="1160463"/>
          <p14:tracePt t="48276" x="5348288" y="1152525"/>
          <p14:tracePt t="48293" x="5348288" y="1143000"/>
          <p14:tracePt t="48319" x="5330825" y="1143000"/>
          <p14:tracePt t="48688" x="5322888" y="1143000"/>
          <p14:tracePt t="48696" x="5313363" y="1143000"/>
          <p14:tracePt t="48712" x="5303838" y="1143000"/>
          <p14:tracePt t="48735" x="5295900" y="1143000"/>
          <p14:tracePt t="48751" x="5295900" y="1133475"/>
          <p14:tracePt t="48797" x="5286375" y="1133475"/>
          <p14:tracePt t="48804" x="5286375" y="1125538"/>
          <p14:tracePt t="48811" x="5286375" y="1116013"/>
          <p14:tracePt t="48827" x="5286375" y="1089025"/>
          <p14:tracePt t="48845" x="5286375" y="1081088"/>
          <p14:tracePt t="48860" x="5286375" y="1054100"/>
          <p14:tracePt t="48877" x="5286375" y="1027113"/>
          <p14:tracePt t="48893" x="5286375" y="982663"/>
          <p14:tracePt t="48910" x="5286375" y="955675"/>
          <p14:tracePt t="48910" x="5286375" y="928688"/>
          <p14:tracePt t="48930" x="5286375" y="884238"/>
          <p14:tracePt t="48944" x="5295900" y="847725"/>
          <p14:tracePt t="48961" x="5330825" y="803275"/>
          <p14:tracePt t="48977" x="5384800" y="768350"/>
          <p14:tracePt t="48995" x="5465763" y="696913"/>
          <p14:tracePt t="49010" x="5608638" y="625475"/>
          <p14:tracePt t="49029" x="5697538" y="588963"/>
          <p14:tracePt t="49044" x="5759450" y="561975"/>
          <p14:tracePt t="49063" x="5813425" y="544513"/>
          <p14:tracePt t="49077" x="5857875" y="544513"/>
          <p14:tracePt t="49094" x="5902325" y="544513"/>
          <p14:tracePt t="49110" x="5965825" y="544513"/>
          <p14:tracePt t="49110" x="6000750" y="554038"/>
          <p14:tracePt t="49128" x="6072188" y="608013"/>
          <p14:tracePt t="49144" x="6170613" y="679450"/>
          <p14:tracePt t="49160" x="6251575" y="758825"/>
          <p14:tracePt t="49177" x="6323013" y="839788"/>
          <p14:tracePt t="49193" x="6375400" y="919163"/>
          <p14:tracePt t="49193" x="6419850" y="982663"/>
          <p14:tracePt t="49214" x="6465888" y="1044575"/>
          <p14:tracePt t="49226" x="6545263" y="1196975"/>
          <p14:tracePt t="49247" x="6608763" y="1312863"/>
          <p14:tracePt t="49259" x="6653213" y="1428750"/>
          <p14:tracePt t="49278" x="6688138" y="1544638"/>
          <p14:tracePt t="49293" x="6715125" y="1633538"/>
          <p14:tracePt t="49293" x="6732588" y="1697038"/>
          <p14:tracePt t="49312" x="6751638" y="1751013"/>
          <p14:tracePt t="49326" x="6786563" y="1893888"/>
          <p14:tracePt t="49344" x="6813550" y="1973263"/>
          <p14:tracePt t="49360" x="6840538" y="2036763"/>
          <p14:tracePt t="49377" x="6848475" y="2098675"/>
          <p14:tracePt t="49393" x="6867525" y="2152650"/>
          <p14:tracePt t="49410" x="6875463" y="2170113"/>
          <p14:tracePt t="49427" x="6884988" y="2187575"/>
          <p14:tracePt t="49444" x="6884988" y="2179638"/>
          <p14:tracePt t="49736" x="6884988" y="2152650"/>
          <p14:tracePt t="49744" x="6884988" y="2133600"/>
          <p14:tracePt t="49751" x="6884988" y="2089150"/>
          <p14:tracePt t="49759" x="6911975" y="2017713"/>
          <p14:tracePt t="49777" x="6946900" y="1919288"/>
          <p14:tracePt t="49793" x="7027863" y="1822450"/>
          <p14:tracePt t="49810" x="7081838" y="1724025"/>
          <p14:tracePt t="49827" x="7134225" y="1652588"/>
          <p14:tracePt t="49827" x="7170738" y="1625600"/>
          <p14:tracePt t="49845" x="7232650" y="1589088"/>
          <p14:tracePt t="49860" x="7313613" y="1536700"/>
          <p14:tracePt t="49876" x="7394575" y="1500188"/>
          <p14:tracePt t="49893" x="7456488" y="1455738"/>
          <p14:tracePt t="49909" x="7510463" y="1428750"/>
          <p14:tracePt t="49927" x="7572375" y="1393825"/>
          <p14:tracePt t="49927" x="7599363" y="1384300"/>
          <p14:tracePt t="49945" x="7616825" y="1357313"/>
          <p14:tracePt t="49962" x="7653338" y="1347788"/>
          <p14:tracePt t="49976" x="7670800" y="1339850"/>
          <p14:tracePt t="49995" x="7688263" y="1339850"/>
          <p14:tracePt t="50010" x="7697788" y="1330325"/>
          <p14:tracePt t="50026" x="7715250" y="1330325"/>
          <p14:tracePt t="50043" x="7732713" y="1330325"/>
          <p14:tracePt t="50063" x="7724775" y="1330325"/>
          <p14:tracePt t="50361" x="7705725" y="1330325"/>
          <p14:tracePt t="50367" x="7697788" y="1330325"/>
          <p14:tracePt t="50383" x="7688263" y="1330325"/>
          <p14:tracePt t="50393" x="7680325" y="1330325"/>
          <p14:tracePt t="50409" x="7643813" y="1330325"/>
          <p14:tracePt t="50426" x="7616825" y="1330325"/>
          <p14:tracePt t="50443" x="7572375" y="1330325"/>
          <p14:tracePt t="50461" x="7537450" y="1322388"/>
          <p14:tracePt t="50476" x="7491413" y="1295400"/>
          <p14:tracePt t="50494" x="7466013" y="1285875"/>
          <p14:tracePt t="50510" x="7412038" y="1268413"/>
          <p14:tracePt t="50528" x="7367588" y="1250950"/>
          <p14:tracePt t="50543" x="7313613" y="1223963"/>
          <p14:tracePt t="50563" x="7242175" y="1187450"/>
          <p14:tracePt t="50576" x="7170738" y="1160463"/>
          <p14:tracePt t="50596" x="7072313" y="1125538"/>
          <p14:tracePt t="50610" x="6956425" y="1062038"/>
          <p14:tracePt t="50610" x="6911975" y="1044575"/>
          <p14:tracePt t="50630" x="6858000" y="1017588"/>
          <p14:tracePt t="50642" x="6643688" y="938213"/>
          <p14:tracePt t="50661" x="6483350" y="893763"/>
          <p14:tracePt t="50678" x="6286500" y="857250"/>
          <p14:tracePt t="50693" x="6062663" y="839788"/>
          <p14:tracePt t="50711" x="5867400" y="839788"/>
          <p14:tracePt t="50726" x="5724525" y="839788"/>
          <p14:tracePt t="50726" x="5626100" y="839788"/>
          <p14:tracePt t="50746" x="5419725" y="866775"/>
          <p14:tracePt t="50760" x="5259388" y="928688"/>
          <p14:tracePt t="50778" x="5126038" y="973138"/>
          <p14:tracePt t="50793" x="5045075" y="1017588"/>
          <p14:tracePt t="50812" x="4983163" y="1044575"/>
          <p14:tracePt t="50828" x="4965700" y="1044575"/>
          <p14:tracePt t="50852" x="4956175" y="1044575"/>
          <p14:tracePt t="51083" x="4938713" y="1044575"/>
          <p14:tracePt t="51091" x="4911725" y="1044575"/>
          <p14:tracePt t="51099" x="4875213" y="1027113"/>
          <p14:tracePt t="51109" x="4795838" y="1000125"/>
          <p14:tracePt t="51126" x="4705350" y="973138"/>
          <p14:tracePt t="51143" x="4589463" y="928688"/>
          <p14:tracePt t="51143" x="4518025" y="928688"/>
          <p14:tracePt t="51161" x="4384675" y="901700"/>
          <p14:tracePt t="51176" x="4259263" y="901700"/>
          <p14:tracePt t="51193" x="4152900" y="901700"/>
          <p14:tracePt t="51210" x="4054475" y="901700"/>
          <p14:tracePt t="51225" x="3990975" y="911225"/>
          <p14:tracePt t="51243" x="3919538" y="946150"/>
          <p14:tracePt t="51259" x="3867150" y="973138"/>
          <p14:tracePt t="51259" x="3830638" y="1000125"/>
          <p14:tracePt t="51277" x="3759200" y="1054100"/>
          <p14:tracePt t="51292" x="3697288" y="1098550"/>
          <p14:tracePt t="51311" x="3616325" y="1160463"/>
          <p14:tracePt t="51325" x="3544888" y="1223963"/>
          <p14:tracePt t="51325" x="3527425" y="1250950"/>
          <p14:tracePt t="51346" x="3500438" y="1285875"/>
          <p14:tracePt t="51359" x="3419475" y="1384300"/>
          <p14:tracePt t="51377" x="3375025" y="1446213"/>
          <p14:tracePt t="51393" x="3340100" y="1527175"/>
          <p14:tracePt t="51410" x="3286125" y="1608138"/>
          <p14:tracePt t="51426" x="3259138" y="1697038"/>
          <p14:tracePt t="51443" x="3232150" y="1758950"/>
          <p14:tracePt t="51443" x="3224213" y="1803400"/>
          <p14:tracePt t="51462" x="3205163" y="1847850"/>
          <p14:tracePt t="51477" x="3197225" y="1884363"/>
          <p14:tracePt t="51494" x="3197225" y="1901825"/>
          <p14:tracePt t="51510" x="3197225" y="1919288"/>
          <p14:tracePt t="51528" x="3197225" y="1946275"/>
          <p14:tracePt t="51543" x="3197225" y="1965325"/>
          <p14:tracePt t="51562" x="3197225" y="1982788"/>
          <p14:tracePt t="51577" x="3197225" y="1990725"/>
          <p14:tracePt t="51593" x="3197225" y="2017713"/>
          <p14:tracePt t="51610" x="3214688" y="2036763"/>
          <p14:tracePt t="51626" x="3251200" y="2044700"/>
          <p14:tracePt t="51643" x="3313113" y="2071688"/>
          <p14:tracePt t="51660" x="3411538" y="2098675"/>
          <p14:tracePt t="51678" x="3490913" y="2098675"/>
          <p14:tracePt t="51693" x="3562350" y="2098675"/>
          <p14:tracePt t="51712" x="3652838" y="2098675"/>
          <p14:tracePt t="51726" x="3803650" y="2081213"/>
          <p14:tracePt t="51746" x="3857625" y="2062163"/>
          <p14:tracePt t="51759" x="3990975" y="2027238"/>
          <p14:tracePt t="51778" x="4054475" y="2000250"/>
          <p14:tracePt t="51792" x="4116388" y="1982788"/>
          <p14:tracePt t="51809" x="4179888" y="1973263"/>
          <p14:tracePt t="51826" x="4268788" y="1955800"/>
          <p14:tracePt t="51843" x="4367213" y="1946275"/>
          <p14:tracePt t="51860" x="4456113" y="1928813"/>
          <p14:tracePt t="51860" x="4500563" y="1919288"/>
          <p14:tracePt t="51877" x="4562475" y="1911350"/>
          <p14:tracePt t="51893" x="4625975" y="1893888"/>
          <p14:tracePt t="51910" x="4670425" y="1884363"/>
          <p14:tracePt t="51926" x="4697413" y="1866900"/>
          <p14:tracePt t="51942" x="4714875" y="1866900"/>
          <p14:tracePt t="51960" x="4741863" y="1857375"/>
          <p14:tracePt t="51977" x="4751388" y="1857375"/>
          <p14:tracePt t="51992" x="4759325" y="1857375"/>
          <p14:tracePt t="52008" x="4759325" y="1847850"/>
          <p14:tracePt t="52354" x="4759325" y="1839913"/>
          <p14:tracePt t="52362" x="4759325" y="1830388"/>
          <p14:tracePt t="52376" x="4759325" y="1795463"/>
          <p14:tracePt t="52376" x="4732338" y="1776413"/>
          <p14:tracePt t="52394" x="4679950" y="1704975"/>
          <p14:tracePt t="52410" x="4616450" y="1625600"/>
          <p14:tracePt t="52426" x="4537075" y="1562100"/>
          <p14:tracePt t="52444" x="4465638" y="1509713"/>
          <p14:tracePt t="52460" x="4394200" y="1465263"/>
          <p14:tracePt t="52476" x="4303713" y="1419225"/>
          <p14:tracePt t="52494" x="4251325" y="1393825"/>
          <p14:tracePt t="52509" x="4187825" y="1357313"/>
          <p14:tracePt t="52527" x="4125913" y="1330325"/>
          <p14:tracePt t="52542" x="4071938" y="1303338"/>
          <p14:tracePt t="52542" x="4037013" y="1295400"/>
          <p14:tracePt t="52564" x="4010025" y="1276350"/>
          <p14:tracePt t="52575" x="3938588" y="1268413"/>
          <p14:tracePt t="52595" x="3894138" y="1250950"/>
          <p14:tracePt t="52609" x="3848100" y="1250950"/>
          <p14:tracePt t="52628" x="3803650" y="1241425"/>
          <p14:tracePt t="52642" x="3751263" y="1241425"/>
          <p14:tracePt t="52660" x="3705225" y="1241425"/>
          <p14:tracePt t="52676" x="3643313" y="1231900"/>
          <p14:tracePt t="52693" x="3616325" y="1231900"/>
          <p14:tracePt t="52711" x="3589338" y="1214438"/>
          <p14:tracePt t="52726" x="3554413" y="1214438"/>
          <p14:tracePt t="52744" x="3536950" y="1214438"/>
          <p14:tracePt t="52759" x="3500438" y="1204913"/>
          <p14:tracePt t="52759" x="3490913" y="1204913"/>
          <p14:tracePt t="52779" x="3455988" y="1204913"/>
          <p14:tracePt t="52793" x="3438525" y="1204913"/>
          <p14:tracePt t="52812" x="3429000" y="1204913"/>
          <p14:tracePt t="52825" x="3411538" y="1204913"/>
          <p14:tracePt t="52845" x="3402013" y="1204913"/>
          <p14:tracePt t="52858" x="3384550" y="1204913"/>
          <p14:tracePt t="52876" x="3375025" y="1204913"/>
          <p14:tracePt t="52892" x="3375025" y="1214438"/>
          <p14:tracePt t="52908" x="3375025" y="1231900"/>
          <p14:tracePt t="52925" x="3375025" y="1241425"/>
          <p14:tracePt t="52942" x="3375025" y="1250950"/>
          <p14:tracePt t="52959" x="3375025" y="1268413"/>
          <p14:tracePt t="52976" x="3375025" y="1276350"/>
          <p14:tracePt t="52992" x="3419475" y="1312863"/>
          <p14:tracePt t="53009" x="3465513" y="1339850"/>
          <p14:tracePt t="53027" x="3527425" y="1347788"/>
          <p14:tracePt t="53042" x="3608388" y="1366838"/>
          <p14:tracePt t="53042" x="3660775" y="1366838"/>
          <p14:tracePt t="53063" x="3714750" y="1366838"/>
          <p14:tracePt t="53075" x="3840163" y="1366838"/>
          <p14:tracePt t="53075" x="3894138" y="1366838"/>
          <p14:tracePt t="53094" x="4000500" y="1366838"/>
          <p14:tracePt t="53109" x="4071938" y="1366838"/>
          <p14:tracePt t="53128" x="4152900" y="1357313"/>
          <p14:tracePt t="53142" x="4214813" y="1347788"/>
          <p14:tracePt t="53159" x="4259263" y="1347788"/>
          <p14:tracePt t="53176" x="4303713" y="1339850"/>
          <p14:tracePt t="53176" x="4330700" y="1339850"/>
          <p14:tracePt t="53193" x="4375150" y="1339850"/>
          <p14:tracePt t="53210" x="4411663" y="1339850"/>
          <p14:tracePt t="53226" x="4456113" y="1339850"/>
          <p14:tracePt t="53243" x="4500563" y="1339850"/>
          <p14:tracePt t="53259" x="4545013" y="1339850"/>
          <p14:tracePt t="53259" x="4554538" y="1339850"/>
          <p14:tracePt t="53279" x="4581525" y="1339850"/>
          <p14:tracePt t="53291" x="4625975" y="1339850"/>
          <p14:tracePt t="53291" x="4633913" y="1339850"/>
          <p14:tracePt t="53310" x="4670425" y="1347788"/>
          <p14:tracePt t="53326" x="4697413" y="1357313"/>
          <p14:tracePt t="53342" x="4724400" y="1384300"/>
          <p14:tracePt t="53359" x="4732338" y="1384300"/>
          <p14:tracePt t="53375" x="4741863" y="1393825"/>
          <p14:tracePt t="53392" x="4759325" y="1401763"/>
          <p14:tracePt t="53410" x="4768850" y="1411288"/>
          <p14:tracePt t="53432" x="4768850" y="1419225"/>
          <p14:tracePt t="53516" x="4768850" y="1428750"/>
          <p14:tracePt t="53540" x="4768850" y="1438275"/>
          <p14:tracePt t="53563" x="4768850" y="1455738"/>
          <p14:tracePt t="53570" x="4768850" y="1465263"/>
          <p14:tracePt t="53578" x="4768850" y="1473200"/>
          <p14:tracePt t="53595" x="4768850" y="1490663"/>
          <p14:tracePt t="53610" x="4768850" y="1509713"/>
          <p14:tracePt t="53626" x="4741863" y="1536700"/>
          <p14:tracePt t="53642" x="4687888" y="1571625"/>
          <p14:tracePt t="53659" x="4643438" y="1589088"/>
          <p14:tracePt t="53676" x="4562475" y="1616075"/>
          <p14:tracePt t="53692" x="4465638" y="1633538"/>
          <p14:tracePt t="53711" x="4367213" y="1633538"/>
          <p14:tracePt t="53726" x="4259263" y="1633538"/>
          <p14:tracePt t="53744" x="4152900" y="1633538"/>
          <p14:tracePt t="53759" x="4027488" y="1633538"/>
          <p14:tracePt t="53779" x="4000500" y="1633538"/>
          <p14:tracePt t="53792" x="3902075" y="1625600"/>
          <p14:tracePt t="53811" x="3867150" y="1625600"/>
          <p14:tracePt t="53825" x="3840163" y="1625600"/>
          <p14:tracePt t="53842" x="3822700" y="1625600"/>
          <p14:tracePt t="53859" x="3795713" y="1625600"/>
          <p14:tracePt t="53875" x="3776663" y="1625600"/>
          <p14:tracePt t="53892" x="3732213" y="1625600"/>
          <p14:tracePt t="53910" x="3714750" y="1643063"/>
          <p14:tracePt t="53925" x="3697288" y="1652588"/>
          <p14:tracePt t="53942" x="3679825" y="1660525"/>
          <p14:tracePt t="53960" x="3660775" y="1660525"/>
          <p14:tracePt t="53976" x="3652838" y="1670050"/>
          <p14:tracePt t="53994" x="3643313" y="1670050"/>
          <p14:tracePt t="54009" x="3660775" y="1670050"/>
          <p14:tracePt t="54348" x="3679825" y="1670050"/>
          <p14:tracePt t="54356" x="3697288" y="1670050"/>
          <p14:tracePt t="54363" x="3724275" y="1670050"/>
          <p14:tracePt t="54374" x="3795713" y="1670050"/>
          <p14:tracePt t="54391" x="3884613" y="1670050"/>
          <p14:tracePt t="54409" x="4044950" y="1670050"/>
          <p14:tracePt t="54426" x="4143375" y="1670050"/>
          <p14:tracePt t="54442" x="4251325" y="1670050"/>
          <p14:tracePt t="54461" x="4322763" y="1670050"/>
          <p14:tracePt t="54477" x="4402138" y="1670050"/>
          <p14:tracePt t="54477" x="4438650" y="1670050"/>
          <p14:tracePt t="54495" x="4483100" y="1670050"/>
          <p14:tracePt t="54507" x="4581525" y="1670050"/>
          <p14:tracePt t="54527" x="4633913" y="1670050"/>
          <p14:tracePt t="54541" x="4687888" y="1670050"/>
          <p14:tracePt t="54559" x="4732338" y="1670050"/>
          <p14:tracePt t="54576" x="4759325" y="1670050"/>
          <p14:tracePt t="54592" x="4786313" y="1670050"/>
          <p14:tracePt t="54609" x="4803775" y="1670050"/>
          <p14:tracePt t="54626" x="4813300" y="1670050"/>
          <p14:tracePt t="54642" x="4822825" y="1670050"/>
          <p14:tracePt t="55552" x="4830763" y="1670050"/>
          <p14:tracePt t="55790" x="4857750" y="1670050"/>
          <p14:tracePt t="55795" x="4875213" y="1670050"/>
          <p14:tracePt t="55807" x="4956175" y="1652588"/>
          <p14:tracePt t="55825" x="5126038" y="1625600"/>
          <p14:tracePt t="55843" x="5303838" y="1589088"/>
          <p14:tracePt t="55858" x="5500688" y="1571625"/>
          <p14:tracePt t="55875" x="5697538" y="1554163"/>
          <p14:tracePt t="55892" x="5875338" y="1536700"/>
          <p14:tracePt t="55909" x="6089650" y="1536700"/>
          <p14:tracePt t="55928" x="6161088" y="1536700"/>
          <p14:tracePt t="55940" x="6330950" y="1536700"/>
          <p14:tracePt t="55960" x="6402388" y="1536700"/>
          <p14:tracePt t="55975" x="6465888" y="1536700"/>
          <p14:tracePt t="55992" x="6500813" y="1536700"/>
          <p14:tracePt t="56010" x="6518275" y="1536700"/>
          <p14:tracePt t="56025" x="6527800" y="1536700"/>
          <p14:tracePt t="56041" x="6554788" y="1536700"/>
          <p14:tracePt t="56358" x="6562725" y="1536700"/>
          <p14:tracePt t="56365" x="6581775" y="1536700"/>
          <p14:tracePt t="56374" x="6626225" y="1517650"/>
          <p14:tracePt t="56391" x="6705600" y="1500188"/>
          <p14:tracePt t="56408" x="6796088" y="1500188"/>
          <p14:tracePt t="56425" x="6894513" y="1490663"/>
          <p14:tracePt t="56425" x="6946900" y="1490663"/>
          <p14:tracePt t="56443" x="7018338" y="1490663"/>
          <p14:tracePt t="56460" x="7062788" y="1490663"/>
          <p14:tracePt t="56475" x="7108825" y="1490663"/>
          <p14:tracePt t="56493" x="7143750" y="1490663"/>
          <p14:tracePt t="56508" x="7180263" y="1490663"/>
          <p14:tracePt t="56508" x="7188200" y="1490663"/>
          <p14:tracePt t="56528" x="7197725" y="1490663"/>
          <p14:tracePt t="56540" x="7242175" y="1490663"/>
          <p14:tracePt t="56560" x="7269163" y="1490663"/>
          <p14:tracePt t="56575" x="7304088" y="1490663"/>
          <p14:tracePt t="56593" x="7340600" y="1509713"/>
          <p14:tracePt t="56608" x="7385050" y="1527175"/>
          <p14:tracePt t="56625" x="7419975" y="1536700"/>
          <p14:tracePt t="56642" x="7473950" y="1562100"/>
          <p14:tracePt t="56659" x="7510463" y="1571625"/>
          <p14:tracePt t="56675" x="7518400" y="1581150"/>
          <p14:tracePt t="56691" x="7527925" y="1589088"/>
          <p14:tracePt t="56709" x="7537450" y="1598613"/>
          <p14:tracePt t="56725" x="7545388" y="1598613"/>
          <p14:tracePt t="56741" x="7554913" y="1616075"/>
          <p14:tracePt t="56758" x="7562850" y="1616075"/>
          <p14:tracePt t="56774" x="7581900" y="1616075"/>
          <p14:tracePt t="56796" x="7581900" y="1625600"/>
          <p14:tracePt t="57190" x="7589838" y="1633538"/>
          <p14:tracePt t="57205" x="7599363" y="1652588"/>
          <p14:tracePt t="57213" x="7608888" y="1660525"/>
          <p14:tracePt t="57224" x="7653338" y="1724025"/>
          <p14:tracePt t="57244" x="7661275" y="1741488"/>
          <p14:tracePt t="57257" x="7715250" y="1803400"/>
          <p14:tracePt t="57276" x="7732713" y="1847850"/>
          <p14:tracePt t="57291" x="7759700" y="1874838"/>
          <p14:tracePt t="57309" x="7777163" y="1901825"/>
          <p14:tracePt t="57325" x="7796213" y="1928813"/>
          <p14:tracePt t="57325" x="7813675" y="1938338"/>
          <p14:tracePt t="57344" x="7813675" y="1946275"/>
          <p14:tracePt t="57357" x="7831138" y="1973263"/>
          <p14:tracePt t="57376" x="7848600" y="1982788"/>
          <p14:tracePt t="57391" x="7848600" y="2000250"/>
          <p14:tracePt t="57408" x="7867650" y="2017713"/>
          <p14:tracePt t="57424" x="7867650" y="2027238"/>
          <p14:tracePt t="57441" x="7894638" y="2044700"/>
          <p14:tracePt t="57461" x="7894638" y="2054225"/>
          <p14:tracePt t="57474" x="7902575" y="2062163"/>
          <p14:tracePt t="58403" x="7885113" y="2062163"/>
          <p14:tracePt t="58830" x="7885113" y="2054225"/>
          <p14:tracePt t="58838" x="7875588" y="2054225"/>
          <p14:tracePt t="58845" x="7875588" y="2044700"/>
          <p14:tracePt t="58857" x="7858125" y="2036763"/>
          <p14:tracePt t="58874" x="7840663" y="2017713"/>
          <p14:tracePt t="58892" x="7831138" y="2009775"/>
          <p14:tracePt t="58907" x="7823200" y="1982788"/>
          <p14:tracePt t="58924" x="7796213" y="1965325"/>
          <p14:tracePt t="58941" x="7786688" y="1955800"/>
          <p14:tracePt t="58958" x="7769225" y="1946275"/>
          <p14:tracePt t="58974" x="7759700" y="1919288"/>
          <p14:tracePt t="58994" x="7751763" y="1911350"/>
          <p14:tracePt t="59008" x="7732713" y="1901825"/>
          <p14:tracePt t="59026" x="7732713" y="1893888"/>
          <p14:tracePt t="59040" x="7724775" y="1884363"/>
          <p14:tracePt t="59057" x="7724775" y="1874838"/>
          <p14:tracePt t="59075" x="7715250" y="1866900"/>
          <p14:tracePt t="59090" x="7705725" y="1839913"/>
          <p14:tracePt t="59108" x="7705725" y="1830388"/>
          <p14:tracePt t="59123" x="7697788" y="1822450"/>
          <p14:tracePt t="59141" x="7688263" y="1803400"/>
          <p14:tracePt t="59158" x="7680325" y="1795463"/>
          <p14:tracePt t="59174" x="7661275" y="1785938"/>
          <p14:tracePt t="59190" x="7643813" y="1751013"/>
          <p14:tracePt t="59208" x="7643813" y="1741488"/>
          <p14:tracePt t="59224" x="7634288" y="1741488"/>
          <p14:tracePt t="59243" x="7634288" y="1731963"/>
          <p14:tracePt t="59257" x="7626350" y="1731963"/>
          <p14:tracePt t="59274" x="7616825" y="1731963"/>
          <p14:tracePt t="59299" x="7616825" y="1724025"/>
          <p14:tracePt t="59307" x="7616825" y="1714500"/>
          <p14:tracePt t="59375" x="7608888" y="1714500"/>
          <p14:tracePt t="59800" x="7589838" y="1714500"/>
          <p14:tracePt t="59815" x="7581900" y="1714500"/>
          <p14:tracePt t="59823" x="7562850" y="1714500"/>
          <p14:tracePt t="59830" x="7554913" y="1714500"/>
          <p14:tracePt t="59840" x="7518400" y="1714500"/>
          <p14:tracePt t="59857" x="7466013" y="1714500"/>
          <p14:tracePt t="59874" x="7419975" y="1697038"/>
          <p14:tracePt t="59891" x="7348538" y="1670050"/>
          <p14:tracePt t="59908" x="7296150" y="1670050"/>
          <p14:tracePt t="59925" x="7251700" y="1652588"/>
          <p14:tracePt t="59943" x="7215188" y="1643063"/>
          <p14:tracePt t="59957" x="7188200" y="1625600"/>
          <p14:tracePt t="59974" x="7153275" y="1616075"/>
          <p14:tracePt t="59993" x="7143750" y="1616075"/>
          <p14:tracePt t="60006" x="7116763" y="1598613"/>
          <p14:tracePt t="60025" x="7081838" y="1589088"/>
          <p14:tracePt t="60041" x="7045325" y="1562100"/>
          <p14:tracePt t="60056" x="7018338" y="1554163"/>
          <p14:tracePt t="60074" x="6983413" y="1536700"/>
          <p14:tracePt t="60074" x="6965950" y="1536700"/>
          <p14:tracePt t="60095" x="6929438" y="1509713"/>
          <p14:tracePt t="60108" x="6894513" y="1490663"/>
          <p14:tracePt t="60125" x="6867525" y="1482725"/>
          <p14:tracePt t="60141" x="6840538" y="1465263"/>
          <p14:tracePt t="60158" x="6813550" y="1446213"/>
          <p14:tracePt t="60174" x="6777038" y="1438275"/>
          <p14:tracePt t="60193" x="6769100" y="1428750"/>
          <p14:tracePt t="60207" x="6751638" y="1419225"/>
          <p14:tracePt t="60224" x="6742113" y="1411288"/>
          <p14:tracePt t="60240" x="6732588" y="1411288"/>
          <p14:tracePt t="60262" x="6724650" y="1411288"/>
          <p14:tracePt t="60278" x="6724650" y="1401763"/>
          <p14:tracePt t="60300" x="6732588" y="1401763"/>
          <p14:tracePt t="61000" x="6751638" y="1401763"/>
          <p14:tracePt t="61008" x="6777038" y="1384300"/>
          <p14:tracePt t="61016" x="6813550" y="1384300"/>
          <p14:tracePt t="61025" x="6875463" y="1384300"/>
          <p14:tracePt t="61040" x="6965950" y="1384300"/>
          <p14:tracePt t="61057" x="7072313" y="1384300"/>
          <p14:tracePt t="61074" x="7197725" y="1384300"/>
          <p14:tracePt t="61091" x="7304088" y="1384300"/>
          <p14:tracePt t="61107" x="7412038" y="1384300"/>
          <p14:tracePt t="61107" x="7446963" y="1384300"/>
          <p14:tracePt t="61124" x="7527925" y="1384300"/>
          <p14:tracePt t="61140" x="7589838" y="1384300"/>
          <p14:tracePt t="61156" x="7653338" y="1384300"/>
          <p14:tracePt t="61174" x="7705725" y="1384300"/>
          <p14:tracePt t="61190" x="7769225" y="1384300"/>
          <p14:tracePt t="61206" x="7848600" y="1384300"/>
          <p14:tracePt t="61206" x="7885113" y="1384300"/>
          <p14:tracePt t="61225" x="7966075" y="1384300"/>
          <p14:tracePt t="61242" x="8037513" y="1384300"/>
          <p14:tracePt t="61256" x="8116888" y="1384300"/>
          <p14:tracePt t="61275" x="8180388" y="1393825"/>
          <p14:tracePt t="61290" x="8224838" y="1393825"/>
          <p14:tracePt t="61290" x="8259763" y="1401763"/>
          <p14:tracePt t="61310" x="8286750" y="1419225"/>
          <p14:tracePt t="61323" x="8358188" y="1455738"/>
          <p14:tracePt t="61341" x="8375650" y="1465263"/>
          <p14:tracePt t="61357" x="8402638" y="1473200"/>
          <p14:tracePt t="61374" x="8412163" y="1473200"/>
          <p14:tracePt t="61741" x="8429625" y="1465263"/>
          <p14:tracePt t="61756" x="8439150" y="1446213"/>
          <p14:tracePt t="61763" x="8456613" y="1446213"/>
          <p14:tracePt t="61773" x="8483600" y="1428750"/>
          <p14:tracePt t="61791" x="8528050" y="1428750"/>
          <p14:tracePt t="61806" x="8562975" y="1419225"/>
          <p14:tracePt t="61806" x="8572500" y="1419225"/>
          <p14:tracePt t="61827" x="8589963" y="1419225"/>
          <p14:tracePt t="61841" x="8609013" y="1419225"/>
          <p14:tracePt t="61858" x="8626475" y="1419225"/>
          <p14:tracePt t="61879" x="8634413" y="1419225"/>
          <p14:tracePt t="61926" x="8634413" y="1428750"/>
          <p14:tracePt t="61987" x="8634413" y="1438275"/>
          <p14:tracePt t="61994" x="8616950" y="1455738"/>
          <p14:tracePt t="62006" x="8589963" y="1473200"/>
          <p14:tracePt t="62024" x="8545513" y="1500188"/>
          <p14:tracePt t="62024" x="8518525" y="1517650"/>
          <p14:tracePt t="62043" x="8439150" y="1544638"/>
          <p14:tracePt t="62057" x="8348663" y="1562100"/>
          <p14:tracePt t="62076" x="8251825" y="1562100"/>
          <p14:tracePt t="62090" x="8161338" y="1571625"/>
          <p14:tracePt t="62090" x="8108950" y="1571625"/>
          <p14:tracePt t="62110" x="8072438" y="1571625"/>
          <p14:tracePt t="62122" x="7956550" y="1589088"/>
          <p14:tracePt t="62143" x="7875588" y="1598613"/>
          <p14:tracePt t="62157" x="7796213" y="1616075"/>
          <p14:tracePt t="62175" x="7732713" y="1625600"/>
          <p14:tracePt t="62190" x="7688263" y="1625600"/>
          <p14:tracePt t="62207" x="7643813" y="1633538"/>
          <p14:tracePt t="62224" x="7608888" y="1660525"/>
          <p14:tracePt t="62224" x="7599363" y="1660525"/>
          <p14:tracePt t="62241" x="7572375" y="1670050"/>
          <p14:tracePt t="62258" x="7562850" y="1679575"/>
          <p14:tracePt t="62273" x="7537450" y="1687513"/>
          <p14:tracePt t="62291" x="7518400" y="1697038"/>
          <p14:tracePt t="62307" x="7510463" y="1714500"/>
          <p14:tracePt t="62323" x="7500938" y="1724025"/>
          <p14:tracePt t="62339" x="7491413" y="1731963"/>
          <p14:tracePt t="62358" x="7491413" y="1741488"/>
          <p14:tracePt t="62372" x="7473950" y="1741488"/>
          <p14:tracePt t="68593" x="7446963" y="1741488"/>
          <p14:tracePt t="68893" x="7402513" y="1741488"/>
          <p14:tracePt t="68901" x="7348538" y="1741488"/>
          <p14:tracePt t="68909" x="7296150" y="1741488"/>
          <p14:tracePt t="68922" x="7188200" y="1768475"/>
          <p14:tracePt t="68938" x="7027863" y="1847850"/>
          <p14:tracePt t="68938" x="6894513" y="1901825"/>
          <p14:tracePt t="68956" x="6680200" y="2044700"/>
          <p14:tracePt t="68972" x="6491288" y="2187575"/>
          <p14:tracePt t="68988" x="6323013" y="2303463"/>
          <p14:tracePt t="69005" x="6188075" y="2419350"/>
          <p14:tracePt t="69022" x="6062663" y="2527300"/>
          <p14:tracePt t="69022" x="6000750" y="2571750"/>
          <p14:tracePt t="69041" x="5938838" y="2660650"/>
          <p14:tracePt t="69054" x="5803900" y="2803525"/>
          <p14:tracePt t="69075" x="5751513" y="2901950"/>
          <p14:tracePt t="69089" x="5697538" y="2982913"/>
          <p14:tracePt t="69107" x="5680075" y="3036888"/>
          <p14:tracePt t="69120" x="5670550" y="3081338"/>
          <p14:tracePt t="69138" x="5670550" y="3089275"/>
          <p14:tracePt t="69163" x="5653088" y="3089275"/>
          <p14:tracePt t="69386" x="5626100" y="3071813"/>
          <p14:tracePt t="69394" x="5562600" y="3044825"/>
          <p14:tracePt t="69404" x="5465763" y="2990850"/>
          <p14:tracePt t="69422" x="5322888" y="2894013"/>
          <p14:tracePt t="69438" x="5153025" y="2759075"/>
          <p14:tracePt t="69438" x="5062538" y="2687638"/>
          <p14:tracePt t="69456" x="4867275" y="2527300"/>
          <p14:tracePt t="69472" x="4724400" y="2393950"/>
          <p14:tracePt t="69488" x="4562475" y="2224088"/>
          <p14:tracePt t="69507" x="4429125" y="2071688"/>
          <p14:tracePt t="69522" x="4313238" y="1919288"/>
          <p14:tracePt t="69522" x="4259263" y="1822450"/>
          <p14:tracePt t="69541" x="4214813" y="1758950"/>
          <p14:tracePt t="69554" x="4098925" y="1490663"/>
          <p14:tracePt t="69574" x="4000500" y="1322388"/>
          <p14:tracePt t="69588" x="3938588" y="1179513"/>
          <p14:tracePt t="69605" x="3884613" y="1089025"/>
          <p14:tracePt t="69621" x="3848100" y="1017588"/>
          <p14:tracePt t="69638" x="3795713" y="955675"/>
          <p14:tracePt t="69655" x="3741738" y="893763"/>
          <p14:tracePt t="69672" x="3705225" y="874713"/>
          <p14:tracePt t="69689" x="3687763" y="847725"/>
          <p14:tracePt t="69706" x="3679825" y="839788"/>
          <p14:tracePt t="69721" x="3670300" y="839788"/>
          <p14:tracePt t="69737" x="3670300" y="830263"/>
          <p14:tracePt t="69755" x="3660775" y="830263"/>
          <p14:tracePt t="69771" x="3652838" y="830263"/>
          <p14:tracePt t="69795" x="3652838" y="822325"/>
          <p14:tracePt t="69825" x="3633788" y="822325"/>
          <p14:tracePt t="69849" x="3625850" y="822325"/>
          <p14:tracePt t="69864" x="3616325" y="822325"/>
          <p14:tracePt t="69879" x="3608388" y="822325"/>
          <p14:tracePt t="69887" x="3589338" y="822325"/>
          <p14:tracePt t="69895" x="3581400" y="822325"/>
          <p14:tracePt t="69904" x="3544888" y="857250"/>
          <p14:tracePt t="69922" x="3500438" y="911225"/>
          <p14:tracePt t="69938" x="3446463" y="973138"/>
          <p14:tracePt t="69938" x="3419475" y="1009650"/>
          <p14:tracePt t="69958" x="3402013" y="1036638"/>
          <p14:tracePt t="69970" x="3348038" y="1143000"/>
          <p14:tracePt t="69990" x="3322638" y="1204913"/>
          <p14:tracePt t="70004" x="3313113" y="1268413"/>
          <p14:tracePt t="70022" x="3295650" y="1330325"/>
          <p14:tracePt t="70039" x="3295650" y="1393825"/>
          <p14:tracePt t="70055" x="3295650" y="1455738"/>
          <p14:tracePt t="70055" x="3295650" y="1490663"/>
          <p14:tracePt t="70074" x="3295650" y="1536700"/>
          <p14:tracePt t="70088" x="3303588" y="1581150"/>
          <p14:tracePt t="70105" x="3340100" y="1633538"/>
          <p14:tracePt t="70121" x="3375025" y="1687513"/>
          <p14:tracePt t="70139" x="3429000" y="1724025"/>
          <p14:tracePt t="70155" x="3490913" y="1776413"/>
          <p14:tracePt t="70155" x="3527425" y="1785938"/>
          <p14:tracePt t="70174" x="3589338" y="1812925"/>
          <p14:tracePt t="70174" x="3643313" y="1830388"/>
          <p14:tracePt t="70188" x="3751263" y="1857375"/>
          <p14:tracePt t="70206" x="3902075" y="1874838"/>
          <p14:tracePt t="70221" x="4027488" y="1874838"/>
          <p14:tracePt t="70239" x="4133850" y="1874838"/>
          <p14:tracePt t="70254" x="4241800" y="1874838"/>
          <p14:tracePt t="70254" x="4295775" y="1874838"/>
          <p14:tracePt t="70273" x="4411663" y="1866900"/>
          <p14:tracePt t="70289" x="4500563" y="1839913"/>
          <p14:tracePt t="70305" x="4581525" y="1803400"/>
          <p14:tracePt t="70322" x="4643438" y="1776413"/>
          <p14:tracePt t="70338" x="4705350" y="1751013"/>
          <p14:tracePt t="70338" x="4724400" y="1724025"/>
          <p14:tracePt t="70357" x="4741863" y="1714500"/>
          <p14:tracePt t="70371" x="4776788" y="1679575"/>
          <p14:tracePt t="70390" x="4786313" y="1660525"/>
          <p14:tracePt t="70405" x="4803775" y="1633538"/>
          <p14:tracePt t="70423" x="4822825" y="1598613"/>
          <p14:tracePt t="70438" x="4822825" y="1581150"/>
          <p14:tracePt t="70438" x="4822825" y="1554163"/>
          <p14:tracePt t="70457" x="4822825" y="1544638"/>
          <p14:tracePt t="70470" x="4822825" y="1482725"/>
          <p14:tracePt t="70489" x="4813300" y="1428750"/>
          <p14:tracePt t="70504" x="4786313" y="1384300"/>
          <p14:tracePt t="70521" x="4759325" y="1347788"/>
          <p14:tracePt t="70539" x="4705350" y="1295400"/>
          <p14:tracePt t="70554" x="4652963" y="1258888"/>
          <p14:tracePt t="70554" x="4625975" y="1231900"/>
          <p14:tracePt t="70575" x="4562475" y="1214438"/>
          <p14:tracePt t="70589" x="4518025" y="1187450"/>
          <p14:tracePt t="70606" x="4456113" y="1160463"/>
          <p14:tracePt t="70621" x="4402138" y="1152525"/>
          <p14:tracePt t="70640" x="4348163" y="1152525"/>
          <p14:tracePt t="70654" x="4241800" y="1133475"/>
          <p14:tracePt t="70674" x="4197350" y="1133475"/>
          <p14:tracePt t="70688" x="4133850" y="1133475"/>
          <p14:tracePt t="70705" x="4108450" y="1133475"/>
          <p14:tracePt t="70721" x="4062413" y="1133475"/>
          <p14:tracePt t="70738" x="4027488" y="1143000"/>
          <p14:tracePt t="70754" x="4010025" y="1152525"/>
          <p14:tracePt t="70771" x="3973513" y="1169988"/>
          <p14:tracePt t="70790" x="3946525" y="1196975"/>
          <p14:tracePt t="70805" x="3919538" y="1214438"/>
          <p14:tracePt t="70822" x="3894138" y="1231900"/>
          <p14:tracePt t="70838" x="3857625" y="1258888"/>
          <p14:tracePt t="70856" x="3822700" y="1276350"/>
          <p14:tracePt t="70870" x="3776663" y="1303338"/>
          <p14:tracePt t="70870" x="3768725" y="1312863"/>
          <p14:tracePt t="70890" x="3732213" y="1347788"/>
          <p14:tracePt t="70904" x="3697288" y="1374775"/>
          <p14:tracePt t="70922" x="3670300" y="1411288"/>
          <p14:tracePt t="70938" x="3643313" y="1428750"/>
          <p14:tracePt t="70955" x="3616325" y="1465263"/>
          <p14:tracePt t="70971" x="3598863" y="1500188"/>
          <p14:tracePt t="70971" x="3589338" y="1509713"/>
          <p14:tracePt t="70989" x="3571875" y="1544638"/>
          <p14:tracePt t="71005" x="3562350" y="1562100"/>
          <p14:tracePt t="71021" x="3562350" y="1589088"/>
          <p14:tracePt t="71039" x="3544888" y="1616075"/>
          <p14:tracePt t="71054" x="3544888" y="1652588"/>
          <p14:tracePt t="71054" x="3544888" y="1660525"/>
          <p14:tracePt t="71074" x="3544888" y="1670050"/>
          <p14:tracePt t="71087" x="3544888" y="1687513"/>
          <p14:tracePt t="71107" x="3544888" y="1714500"/>
          <p14:tracePt t="71120" x="3554413" y="1724025"/>
          <p14:tracePt t="71138" x="3581400" y="1758950"/>
          <p14:tracePt t="71154" x="3633788" y="1785938"/>
          <p14:tracePt t="71171" x="3697288" y="1812925"/>
          <p14:tracePt t="71171" x="3732213" y="1822450"/>
          <p14:tracePt t="71189" x="3813175" y="1847850"/>
          <p14:tracePt t="71205" x="3911600" y="1847850"/>
          <p14:tracePt t="71221" x="4017963" y="1866900"/>
          <p14:tracePt t="71237" x="4089400" y="1866900"/>
          <p14:tracePt t="71254" x="4187825" y="1866900"/>
          <p14:tracePt t="71271" x="4241800" y="1866900"/>
          <p14:tracePt t="71271" x="4286250" y="1866900"/>
          <p14:tracePt t="71291" x="4330700" y="1866900"/>
          <p14:tracePt t="71305" x="4394200" y="1866900"/>
          <p14:tracePt t="71323" x="4438650" y="1866900"/>
          <p14:tracePt t="71338" x="4483100" y="1839913"/>
          <p14:tracePt t="71355" x="4537075" y="1822450"/>
          <p14:tracePt t="71371" x="4581525" y="1803400"/>
          <p14:tracePt t="71371" x="4608513" y="1776413"/>
          <p14:tracePt t="71390" x="4633913" y="1758950"/>
          <p14:tracePt t="71405" x="4660900" y="1731963"/>
          <p14:tracePt t="71422" x="4670425" y="1714500"/>
          <p14:tracePt t="71438" x="4679950" y="1697038"/>
          <p14:tracePt t="71455" x="4679950" y="1633538"/>
          <p14:tracePt t="71470" x="4687888" y="1571625"/>
          <p14:tracePt t="71470" x="4687888" y="1536700"/>
          <p14:tracePt t="71490" x="4687888" y="1465263"/>
          <p14:tracePt t="71506" x="4670425" y="1393825"/>
          <p14:tracePt t="71521" x="4633913" y="1330325"/>
          <p14:tracePt t="71539" x="4598988" y="1285875"/>
          <p14:tracePt t="71554" x="4545013" y="1241425"/>
          <p14:tracePt t="71554" x="4537075" y="1231900"/>
          <p14:tracePt t="71575" x="4500563" y="1223963"/>
          <p14:tracePt t="71587" x="4429125" y="1169988"/>
          <p14:tracePt t="71606" x="4384675" y="1169988"/>
          <p14:tracePt t="71621" x="4348163" y="1160463"/>
          <p14:tracePt t="71639" x="4330700" y="1160463"/>
          <p14:tracePt t="71655" x="4322763" y="1152525"/>
          <p14:tracePt t="71672" x="4303713" y="1152525"/>
          <p14:tracePt t="71686" x="4295775" y="1152525"/>
          <p14:tracePt t="72151" x="4286250" y="1152525"/>
          <p14:tracePt t="72158" x="4268788" y="1152525"/>
          <p14:tracePt t="72174" x="4259263" y="1152525"/>
          <p14:tracePt t="72187" x="4232275" y="1152525"/>
          <p14:tracePt t="72187" x="4214813" y="1152525"/>
          <p14:tracePt t="72205" x="4179888" y="1152525"/>
          <p14:tracePt t="72221" x="4160838" y="1152525"/>
          <p14:tracePt t="72237" x="4116388" y="1152525"/>
          <p14:tracePt t="72254" x="4081463" y="1152525"/>
          <p14:tracePt t="72271" x="4037013" y="1152525"/>
          <p14:tracePt t="72271" x="4000500" y="1152525"/>
          <p14:tracePt t="72290" x="3990975" y="1152525"/>
          <p14:tracePt t="72303" x="3919538" y="1152525"/>
          <p14:tracePt t="72323" x="3902075" y="1152525"/>
          <p14:tracePt t="72337" x="3884613" y="1160463"/>
          <p14:tracePt t="72356" x="3867150" y="1160463"/>
          <p14:tracePt t="72370" x="3857625" y="1169988"/>
          <p14:tracePt t="72370" x="3840163" y="1169988"/>
          <p14:tracePt t="72390" x="3830638" y="1169988"/>
          <p14:tracePt t="72403" x="3813175" y="1169988"/>
          <p14:tracePt t="72421" x="3795713" y="1169988"/>
          <p14:tracePt t="72437" x="3768725" y="1169988"/>
          <p14:tracePt t="72454" x="3759200" y="1169988"/>
          <p14:tracePt t="72470" x="3741738" y="1187450"/>
          <p14:tracePt t="72487" x="3732213" y="1187450"/>
          <p14:tracePt t="72503" x="3697288" y="1196975"/>
          <p14:tracePt t="72521" x="3679825" y="1196975"/>
          <p14:tracePt t="72539" x="3660775" y="1204913"/>
          <p14:tracePt t="72554" x="3625850" y="1204913"/>
          <p14:tracePt t="72572" x="3598863" y="1223963"/>
          <p14:tracePt t="72588" x="3571875" y="1223963"/>
          <p14:tracePt t="72588" x="3562350" y="1231900"/>
          <p14:tracePt t="72605" x="3544888" y="1231900"/>
          <p14:tracePt t="72620" x="3527425" y="1250950"/>
          <p14:tracePt t="72638" x="3509963" y="1258888"/>
          <p14:tracePt t="72653" x="3500438" y="1258888"/>
          <p14:tracePt t="72670" x="3490913" y="1268413"/>
          <p14:tracePt t="72687" x="3482975" y="1276350"/>
          <p14:tracePt t="72705" x="3473450" y="1285875"/>
          <p14:tracePt t="72721" x="3465513" y="1295400"/>
          <p14:tracePt t="72737" x="3455988" y="1303338"/>
          <p14:tracePt t="72753" x="3455988" y="1312863"/>
          <p14:tracePt t="72770" x="3446463" y="1330325"/>
          <p14:tracePt t="72787" x="3446463" y="1339850"/>
          <p14:tracePt t="72803" x="3429000" y="1366838"/>
          <p14:tracePt t="72823" x="3429000" y="1401763"/>
          <p14:tracePt t="72838" x="3419475" y="1419225"/>
          <p14:tracePt t="72855" x="3419475" y="1438275"/>
          <p14:tracePt t="72871" x="3419475" y="1465263"/>
          <p14:tracePt t="72888" x="3419475" y="1473200"/>
          <p14:tracePt t="72903" x="3419475" y="1482725"/>
          <p14:tracePt t="72920" x="3419475" y="1490663"/>
          <p14:tracePt t="72937" x="3419475" y="1500188"/>
          <p14:tracePt t="72953" x="3419475" y="1509713"/>
          <p14:tracePt t="72975" x="3419475" y="1517650"/>
          <p14:tracePt t="72990" x="3411538" y="1517650"/>
          <p14:tracePt t="73004" x="3411538" y="1536700"/>
          <p14:tracePt t="73020" x="3411538" y="1544638"/>
          <p14:tracePt t="73037" x="3411538" y="1554163"/>
          <p14:tracePt t="73053" x="3411538" y="1571625"/>
          <p14:tracePt t="73072" x="3411538" y="1581150"/>
          <p14:tracePt t="73087" x="3411538" y="1589088"/>
          <p14:tracePt t="73398" x="3411538" y="1598613"/>
          <p14:tracePt t="73429" x="3419475" y="1598613"/>
          <p14:tracePt t="73445" x="3438525" y="1598613"/>
          <p14:tracePt t="73452" x="3446463" y="1598613"/>
          <p14:tracePt t="73460" x="3465513" y="1616075"/>
          <p14:tracePt t="73470" x="3509963" y="1625600"/>
          <p14:tracePt t="73488" x="3544888" y="1625600"/>
          <p14:tracePt t="73504" x="3589338" y="1625600"/>
          <p14:tracePt t="73504" x="3616325" y="1625600"/>
          <p14:tracePt t="73522" x="3643313" y="1625600"/>
          <p14:tracePt t="73539" x="3670300" y="1625600"/>
          <p14:tracePt t="73554" x="3697288" y="1625600"/>
          <p14:tracePt t="73573" x="3714750" y="1625600"/>
          <p14:tracePt t="73588" x="3751263" y="1625600"/>
          <p14:tracePt t="73588" x="3759200" y="1625600"/>
          <p14:tracePt t="73607" x="3776663" y="1625600"/>
          <p14:tracePt t="73619" x="3822700" y="1625600"/>
          <p14:tracePt t="73639" x="3857625" y="1625600"/>
          <p14:tracePt t="73653" x="3884613" y="1625600"/>
          <p14:tracePt t="73671" x="3911600" y="1625600"/>
          <p14:tracePt t="73687" x="3938588" y="1616075"/>
          <p14:tracePt t="73687" x="3946525" y="1616075"/>
          <p14:tracePt t="73707" x="3956050" y="1616075"/>
          <p14:tracePt t="73719" x="4000500" y="1608138"/>
          <p14:tracePt t="73739" x="4010025" y="1589088"/>
          <p14:tracePt t="73753" x="4017963" y="1589088"/>
          <p14:tracePt t="73771" x="4037013" y="1581150"/>
          <p14:tracePt t="73788" x="4044950" y="1581150"/>
          <p14:tracePt t="73803" x="4054475" y="1571625"/>
          <p14:tracePt t="73803" x="4054475" y="1562100"/>
          <p14:tracePt t="73823" x="4062413" y="1562100"/>
          <p14:tracePt t="73836" x="4071938" y="1527175"/>
          <p14:tracePt t="73855" x="4071938" y="1509713"/>
          <p14:tracePt t="73870" x="4081463" y="1490663"/>
          <p14:tracePt t="73888" x="4081463" y="1455738"/>
          <p14:tracePt t="73903" x="4081463" y="1428750"/>
          <p14:tracePt t="73920" x="4081463" y="1401763"/>
          <p14:tracePt t="73938" x="4081463" y="1384300"/>
          <p14:tracePt t="73956" x="4081463" y="1374775"/>
          <p14:tracePt t="73969" x="4081463" y="1347788"/>
          <p14:tracePt t="73988" x="4081463" y="1339850"/>
          <p14:tracePt t="74003" x="4081463" y="1322388"/>
          <p14:tracePt t="74021" x="4062413" y="1312863"/>
          <p14:tracePt t="74039" x="4044950" y="1295400"/>
          <p14:tracePt t="74054" x="4010025" y="1268413"/>
          <p14:tracePt t="74072" x="3973513" y="1258888"/>
          <p14:tracePt t="74087" x="3946525" y="1250950"/>
          <p14:tracePt t="74105" x="3911600" y="1231900"/>
          <p14:tracePt t="74120" x="3884613" y="1223963"/>
          <p14:tracePt t="74120" x="3857625" y="1223963"/>
          <p14:tracePt t="74140" x="3822700" y="1223963"/>
          <p14:tracePt t="74153" x="3795713" y="1223963"/>
          <p14:tracePt t="74171" x="3759200" y="1223963"/>
          <p14:tracePt t="74188" x="3741738" y="1223963"/>
          <p14:tracePt t="74188" x="3724275" y="1223963"/>
          <p14:tracePt t="74208" x="3705225" y="1223963"/>
          <p14:tracePt t="74219" x="3679825" y="1223963"/>
          <p14:tracePt t="74239" x="3660775" y="1223963"/>
          <p14:tracePt t="74254" x="3643313" y="1223963"/>
          <p14:tracePt t="74271" x="3608388" y="1223963"/>
          <p14:tracePt t="74288" x="3589338" y="1223963"/>
          <p14:tracePt t="74304" x="3571875" y="1241425"/>
          <p14:tracePt t="74304" x="3562350" y="1241425"/>
          <p14:tracePt t="74323" x="3562350" y="1250950"/>
          <p14:tracePt t="74336" x="3544888" y="1258888"/>
          <p14:tracePt t="74355" x="3536950" y="1268413"/>
          <p14:tracePt t="74369" x="3527425" y="1276350"/>
          <p14:tracePt t="74391" x="3527425" y="1285875"/>
          <p14:tracePt t="74403" x="3509963" y="1295400"/>
          <p14:tracePt t="74423" x="3490913" y="1312863"/>
          <p14:tracePt t="74436" x="3482975" y="1330325"/>
          <p14:tracePt t="74455" x="3473450" y="1339850"/>
          <p14:tracePt t="74470" x="3455988" y="1347788"/>
          <p14:tracePt t="74487" x="3446463" y="1366838"/>
          <p14:tracePt t="74504" x="3446463" y="1384300"/>
          <p14:tracePt t="74520" x="3438525" y="1401763"/>
          <p14:tracePt t="74520" x="3419475" y="1401763"/>
          <p14:tracePt t="74540" x="3411538" y="1419225"/>
          <p14:tracePt t="74554" x="3402013" y="1438275"/>
          <p14:tracePt t="74572" x="3402013" y="1465263"/>
          <p14:tracePt t="74587" x="3394075" y="1473200"/>
          <p14:tracePt t="74587" x="3394075" y="1482725"/>
          <p14:tracePt t="74607" x="3384550" y="1490663"/>
          <p14:tracePt t="74619" x="3384550" y="1500188"/>
          <p14:tracePt t="74638" x="3375025" y="1509713"/>
          <p14:tracePt t="74654" x="3375025" y="1517650"/>
          <p14:tracePt t="74670" x="3375025" y="1536700"/>
          <p14:tracePt t="74686" x="3375025" y="1544638"/>
          <p14:tracePt t="74707" x="3375025" y="1554163"/>
          <p14:tracePt t="74732" x="3375025" y="1562100"/>
          <p14:tracePt t="74746" x="3375025" y="1571625"/>
          <p14:tracePt t="74769" x="3375025" y="1581150"/>
          <p14:tracePt t="74799" x="3375025" y="1589088"/>
          <p14:tracePt t="74825" x="3375025" y="1608138"/>
          <p14:tracePt t="74839" x="3375025" y="1616075"/>
          <p14:tracePt t="74869" x="3375025" y="1625600"/>
          <p14:tracePt t="74892" x="3375025" y="1633538"/>
          <p14:tracePt t="74923" x="3375025" y="1643063"/>
          <p14:tracePt t="74948" x="3384550" y="1643063"/>
          <p14:tracePt t="75023" x="3411538" y="1660525"/>
          <p14:tracePt t="75030" x="3429000" y="1660525"/>
          <p14:tracePt t="75040" x="3482975" y="1660525"/>
          <p14:tracePt t="75055" x="3527425" y="1660525"/>
          <p14:tracePt t="75074" x="3571875" y="1660525"/>
          <p14:tracePt t="75087" x="3598863" y="1670050"/>
          <p14:tracePt t="75104" x="3633788" y="1670050"/>
          <p14:tracePt t="75120" x="3643313" y="1670050"/>
          <p14:tracePt t="75139" x="3660775" y="1670050"/>
          <p14:tracePt t="75153" x="3705225" y="1679575"/>
          <p14:tracePt t="75170" x="3768725" y="1679575"/>
          <p14:tracePt t="75186" x="3830638" y="1704975"/>
          <p14:tracePt t="75203" x="3894138" y="1714500"/>
          <p14:tracePt t="75220" x="3956050" y="1741488"/>
          <p14:tracePt t="75237" x="4017963" y="1768475"/>
          <p14:tracePt t="75237" x="4044950" y="1776413"/>
          <p14:tracePt t="75254" x="4089400" y="1785938"/>
          <p14:tracePt t="75270" x="4133850" y="1830388"/>
          <p14:tracePt t="75287" x="4170363" y="1847850"/>
          <p14:tracePt t="75303" x="4197350" y="1857375"/>
          <p14:tracePt t="75303" x="4205288" y="1866900"/>
          <p14:tracePt t="75323" x="4214813" y="1866900"/>
          <p14:tracePt t="75336" x="4232275" y="1884363"/>
          <p14:tracePt t="76248" x="4224338" y="1884363"/>
          <p14:tracePt t="77017" x="4214813" y="1884363"/>
          <p14:tracePt t="77024" x="4205288" y="1893888"/>
          <p14:tracePt t="77035" x="4179888" y="1919288"/>
          <p14:tracePt t="77053" x="4116388" y="2009775"/>
          <p14:tracePt t="77074" x="4081463" y="2108200"/>
          <p14:tracePt t="77086" x="4044950" y="2224088"/>
          <p14:tracePt t="77103" x="4017963" y="2312988"/>
          <p14:tracePt t="77119" x="4010025" y="2446338"/>
          <p14:tracePt t="77136" x="3990975" y="2598738"/>
          <p14:tracePt t="77153" x="3990975" y="2768600"/>
          <p14:tracePt t="77170" x="3990975" y="2938463"/>
          <p14:tracePt t="77170" x="3990975" y="3009900"/>
          <p14:tracePt t="77187" x="3990975" y="3133725"/>
          <p14:tracePt t="77204" x="4000500" y="3241675"/>
          <p14:tracePt t="77220" x="4010025" y="3375025"/>
          <p14:tracePt t="77237" x="4062413" y="3509963"/>
          <p14:tracePt t="77252" x="4089400" y="3616325"/>
          <p14:tracePt t="77252" x="4098925" y="3670300"/>
          <p14:tracePt t="77273" x="4116388" y="3751263"/>
          <p14:tracePt t="77285" x="4152900" y="3857625"/>
          <p14:tracePt t="77304" x="4170363" y="3929063"/>
          <p14:tracePt t="77320" x="4179888" y="3983038"/>
          <p14:tracePt t="77336" x="4197350" y="4027488"/>
          <p14:tracePt t="77354" x="4232275" y="4081463"/>
          <p14:tracePt t="77370" x="4241800" y="4125913"/>
          <p14:tracePt t="77370" x="4259263" y="4152900"/>
          <p14:tracePt t="77389" x="4268788" y="4179888"/>
          <p14:tracePt t="77403" x="4276725" y="4224338"/>
          <p14:tracePt t="77421" x="4286250" y="4276725"/>
          <p14:tracePt t="77436" x="4313238" y="4322763"/>
          <p14:tracePt t="77454" x="4322763" y="4357688"/>
          <p14:tracePt t="77469" x="4340225" y="4384675"/>
          <p14:tracePt t="77485" x="4322763" y="4348163"/>
          <p14:tracePt t="77828" x="4303713" y="4313238"/>
          <p14:tracePt t="77833" x="4276725" y="4268788"/>
          <p14:tracePt t="77841" x="4268788" y="4232275"/>
          <p14:tracePt t="77852" x="4224338" y="4116388"/>
          <p14:tracePt t="77869" x="4187825" y="3983038"/>
          <p14:tracePt t="77869" x="4179888" y="3929063"/>
          <p14:tracePt t="77889" x="4179888" y="3857625"/>
          <p14:tracePt t="77901" x="4160838" y="3625850"/>
          <p14:tracePt t="77921" x="4160838" y="3482975"/>
          <p14:tracePt t="77937" x="4160838" y="3394075"/>
          <p14:tracePt t="77954" x="4179888" y="3313113"/>
          <p14:tracePt t="77969" x="4205288" y="3232150"/>
          <p14:tracePt t="77969" x="4214813" y="3214688"/>
          <p14:tracePt t="77988" x="4259263" y="3143250"/>
          <p14:tracePt t="78003" x="4295775" y="3081338"/>
          <p14:tracePt t="78020" x="4348163" y="3000375"/>
          <p14:tracePt t="78036" x="4402138" y="2938463"/>
          <p14:tracePt t="78053" x="4438650" y="2840038"/>
          <p14:tracePt t="78053" x="4465638" y="2803525"/>
          <p14:tracePt t="78073" x="4483100" y="2776538"/>
          <p14:tracePt t="78085" x="4518025" y="2724150"/>
          <p14:tracePt t="78085" x="4545013" y="2705100"/>
          <p14:tracePt t="78105" x="4562475" y="2670175"/>
          <p14:tracePt t="78119" x="4589463" y="2652713"/>
          <p14:tracePt t="78138" x="4616450" y="2643188"/>
          <p14:tracePt t="78153" x="4660900" y="2608263"/>
          <p14:tracePt t="78153" x="4705350" y="2589213"/>
          <p14:tracePt t="78173" x="4724400" y="2589213"/>
          <p14:tracePt t="78184" x="4840288" y="2562225"/>
          <p14:tracePt t="78205" x="4902200" y="2562225"/>
          <p14:tracePt t="78219" x="4983163" y="2562225"/>
          <p14:tracePt t="78236" x="5045075" y="2562225"/>
          <p14:tracePt t="78252" x="5099050" y="2562225"/>
          <p14:tracePt t="78269" x="5160963" y="2562225"/>
          <p14:tracePt t="78286" x="5251450" y="2589213"/>
          <p14:tracePt t="78303" x="5313363" y="2616200"/>
          <p14:tracePt t="78320" x="5348288" y="2625725"/>
          <p14:tracePt t="78336" x="5367338" y="2652713"/>
          <p14:tracePt t="78354" x="5384800" y="2652713"/>
          <p14:tracePt t="78369" x="5402263" y="2660650"/>
          <p14:tracePt t="78385" x="5411788" y="2670175"/>
          <p14:tracePt t="78403" x="5419725" y="2670175"/>
          <p14:tracePt t="78811" x="5438775" y="2670175"/>
          <p14:tracePt t="78819" x="5465763" y="2670175"/>
          <p14:tracePt t="78826" x="5491163" y="2652713"/>
          <p14:tracePt t="78835" x="5554663" y="2625725"/>
          <p14:tracePt t="78855" x="5643563" y="2625725"/>
          <p14:tracePt t="78869" x="5751513" y="2616200"/>
          <p14:tracePt t="78869" x="5803900" y="2616200"/>
          <p14:tracePt t="78888" x="5875338" y="2616200"/>
          <p14:tracePt t="78901" x="6037263" y="2616200"/>
          <p14:tracePt t="78921" x="6116638" y="2633663"/>
          <p14:tracePt t="78936" x="6197600" y="2643188"/>
          <p14:tracePt t="78952" x="6242050" y="2660650"/>
          <p14:tracePt t="78969" x="6323013" y="2687638"/>
          <p14:tracePt t="78986" x="6367463" y="2705100"/>
          <p14:tracePt t="79002" x="6456363" y="2751138"/>
          <p14:tracePt t="79020" x="6510338" y="2768600"/>
          <p14:tracePt t="79036" x="6554788" y="2795588"/>
          <p14:tracePt t="79052" x="6589713" y="2830513"/>
          <p14:tracePt t="79072" x="6581775" y="2830513"/>
          <p14:tracePt t="79421" x="6554788" y="2830513"/>
          <p14:tracePt t="79426" x="6518275" y="2830513"/>
          <p14:tracePt t="79435" x="6411913" y="2830513"/>
          <p14:tracePt t="79453" x="6276975" y="2795588"/>
          <p14:tracePt t="79469" x="6126163" y="2776538"/>
          <p14:tracePt t="79487" x="5938838" y="2768600"/>
          <p14:tracePt t="79503" x="5626100" y="2751138"/>
          <p14:tracePt t="79521" x="5402263" y="2751138"/>
          <p14:tracePt t="79536" x="5232400" y="2751138"/>
          <p14:tracePt t="79552" x="5108575" y="2768600"/>
          <p14:tracePt t="79571" x="5010150" y="2786063"/>
          <p14:tracePt t="79586" x="4919663" y="2813050"/>
          <p14:tracePt t="79586" x="4894263" y="2822575"/>
          <p14:tracePt t="79605" x="4867275" y="2840038"/>
          <p14:tracePt t="79618" x="4830763" y="2847975"/>
          <p14:tracePt t="79636" x="4822825" y="2847975"/>
          <p14:tracePt t="79944" x="4813300" y="2847975"/>
          <p14:tracePt t="79950" x="4803775" y="2847975"/>
          <p14:tracePt t="79958" x="4786313" y="2847975"/>
          <p14:tracePt t="79968" x="4751388" y="2840038"/>
          <p14:tracePt t="79985" x="4705350" y="2840038"/>
          <p14:tracePt t="80002" x="4643438" y="2830513"/>
          <p14:tracePt t="80002" x="4598988" y="2813050"/>
          <p14:tracePt t="80020" x="4545013" y="2813050"/>
          <p14:tracePt t="80037" x="4465638" y="2813050"/>
          <p14:tracePt t="80052" x="4375150" y="2813050"/>
          <p14:tracePt t="80070" x="4313238" y="2813050"/>
          <p14:tracePt t="80086" x="4251325" y="2813050"/>
          <p14:tracePt t="80103" x="4187825" y="2813050"/>
          <p14:tracePt t="80117" x="4108450" y="2813050"/>
          <p14:tracePt t="80138" x="4027488" y="2813050"/>
          <p14:tracePt t="80151" x="3973513" y="2813050"/>
          <p14:tracePt t="80170" x="3911600" y="2813050"/>
          <p14:tracePt t="80185" x="3848100" y="2822575"/>
          <p14:tracePt t="80202" x="3768725" y="2830513"/>
          <p14:tracePt t="80219" x="3697288" y="2874963"/>
          <p14:tracePt t="80236" x="3660775" y="2894013"/>
          <p14:tracePt t="80252" x="3616325" y="2919413"/>
          <p14:tracePt t="80269" x="3562350" y="2928938"/>
          <p14:tracePt t="80285" x="3517900" y="2965450"/>
          <p14:tracePt t="80302" x="3482975" y="2990850"/>
          <p14:tracePt t="80302" x="3473450" y="2990850"/>
          <p14:tracePt t="80322" x="3446463" y="3017838"/>
          <p14:tracePt t="80334" x="3419475" y="3036888"/>
          <p14:tracePt t="80353" x="3419475" y="3027363"/>
          <p14:tracePt t="80690" x="3429000" y="3009900"/>
          <p14:tracePt t="80697" x="3455988" y="2982913"/>
          <p14:tracePt t="80705" x="3482975" y="2965450"/>
          <p14:tracePt t="80718" x="3544888" y="2911475"/>
          <p14:tracePt t="80718" x="3589338" y="2884488"/>
          <p14:tracePt t="80738" x="3687763" y="2813050"/>
          <p14:tracePt t="80752" x="3822700" y="2751138"/>
          <p14:tracePt t="80771" x="4000500" y="2705100"/>
          <p14:tracePt t="80785" x="4160838" y="2652713"/>
          <p14:tracePt t="80785" x="4259263" y="2633663"/>
          <p14:tracePt t="80805" x="4340225" y="2625725"/>
          <p14:tracePt t="80818" x="4581525" y="2608263"/>
          <p14:tracePt t="80818" x="4679950" y="2589213"/>
          <p14:tracePt t="80837" x="4929188" y="2571750"/>
          <p14:tracePt t="80853" x="5116513" y="2571750"/>
          <p14:tracePt t="80869" x="5286375" y="2571750"/>
          <p14:tracePt t="80887" x="5456238" y="2571750"/>
          <p14:tracePt t="80902" x="5634038" y="2571750"/>
          <p14:tracePt t="80902" x="5724525" y="2571750"/>
          <p14:tracePt t="80922" x="5803900" y="2571750"/>
          <p14:tracePt t="80934" x="5983288" y="2581275"/>
          <p14:tracePt t="80953" x="6062663" y="2608263"/>
          <p14:tracePt t="80968" x="6143625" y="2616200"/>
          <p14:tracePt t="80988" x="6188075" y="2625725"/>
          <p14:tracePt t="81002" x="6251575" y="2652713"/>
          <p14:tracePt t="81002" x="6276975" y="2670175"/>
          <p14:tracePt t="81022" x="6303963" y="2679700"/>
          <p14:tracePt t="81034" x="6348413" y="2687638"/>
          <p14:tracePt t="81052" x="6357938" y="2687638"/>
          <p14:tracePt t="81460" x="6367463" y="2687638"/>
          <p14:tracePt t="81469" x="6375400" y="2687638"/>
          <p14:tracePt t="81475" x="6402388" y="2679700"/>
          <p14:tracePt t="81484" x="6446838" y="2652713"/>
          <p14:tracePt t="81502" x="6527800" y="2643188"/>
          <p14:tracePt t="81518" x="6608763" y="2625725"/>
          <p14:tracePt t="81535" x="6688138" y="2625725"/>
          <p14:tracePt t="81553" x="6751638" y="2633663"/>
          <p14:tracePt t="81570" x="6804025" y="2652713"/>
          <p14:tracePt t="81585" x="6831013" y="2679700"/>
          <p14:tracePt t="81603" x="6884988" y="2697163"/>
          <p14:tracePt t="81617" x="6919913" y="2724150"/>
          <p14:tracePt t="81617" x="6929438" y="2732088"/>
          <p14:tracePt t="81637" x="6938963" y="2741613"/>
          <p14:tracePt t="81650" x="6983413" y="2768600"/>
          <p14:tracePt t="81671" x="7010400" y="2786063"/>
          <p14:tracePt t="81684" x="7027863" y="2803525"/>
          <p14:tracePt t="81703" x="7045325" y="2813050"/>
          <p14:tracePt t="81718" x="7054850" y="2830513"/>
          <p14:tracePt t="81734" x="7062788" y="2840038"/>
          <p14:tracePt t="81751" x="7072313" y="2847975"/>
          <p14:tracePt t="81768" x="7045325" y="2847975"/>
          <p14:tracePt t="82100" x="7027863" y="2847975"/>
          <p14:tracePt t="82106" x="6983413" y="2847975"/>
          <p14:tracePt t="82117" x="6875463" y="2847975"/>
          <p14:tracePt t="82136" x="6751638" y="2847975"/>
          <p14:tracePt t="82152" x="6446838" y="2911475"/>
          <p14:tracePt t="82170" x="6205538" y="2946400"/>
          <p14:tracePt t="82185" x="5973763" y="3017838"/>
          <p14:tracePt t="82201" x="5751513" y="3089275"/>
          <p14:tracePt t="82218" x="5518150" y="3179763"/>
          <p14:tracePt t="82235" x="5313363" y="3268663"/>
          <p14:tracePt t="82252" x="5133975" y="3357563"/>
          <p14:tracePt t="82269" x="5062538" y="3375025"/>
          <p14:tracePt t="82285" x="5037138" y="3402013"/>
          <p14:tracePt t="82302" x="5010150" y="3411538"/>
          <p14:tracePt t="82320" x="5000625" y="3411538"/>
          <p14:tracePt t="82615" x="4991100" y="3411538"/>
          <p14:tracePt t="82630" x="4983163" y="3411538"/>
          <p14:tracePt t="82637" x="4973638" y="3411538"/>
          <p14:tracePt t="82651" x="4938713" y="3375025"/>
          <p14:tracePt t="82670" x="4919663" y="3348038"/>
          <p14:tracePt t="82685" x="4867275" y="3313113"/>
          <p14:tracePt t="82702" x="4813300" y="3268663"/>
          <p14:tracePt t="82718" x="4768850" y="3251200"/>
          <p14:tracePt t="82718" x="4741863" y="3232150"/>
          <p14:tracePt t="82738" x="4724400" y="3232150"/>
          <p14:tracePt t="82750" x="4687888" y="3224213"/>
          <p14:tracePt t="82750" x="4660900" y="3224213"/>
          <p14:tracePt t="82771" x="4633913" y="3224213"/>
          <p14:tracePt t="82785" x="4598988" y="3224213"/>
          <p14:tracePt t="82802" x="4581525" y="3251200"/>
          <p14:tracePt t="82819" x="4554538" y="3276600"/>
          <p14:tracePt t="82835" x="4537075" y="3313113"/>
          <p14:tracePt t="82852" x="4527550" y="3348038"/>
          <p14:tracePt t="82852" x="4510088" y="3367088"/>
          <p14:tracePt t="82869" x="4510088" y="3411538"/>
          <p14:tracePt t="82886" x="4510088" y="3446463"/>
          <p14:tracePt t="82902" x="4510088" y="3482975"/>
          <p14:tracePt t="82919" x="4510088" y="3527425"/>
          <p14:tracePt t="82934" x="4527550" y="3554413"/>
          <p14:tracePt t="82952" x="4581525" y="3589338"/>
          <p14:tracePt t="82967" x="4776788" y="3679825"/>
          <p14:tracePt t="82987" x="5027613" y="3776663"/>
          <p14:tracePt t="83002" x="5303838" y="3867150"/>
          <p14:tracePt t="83020" x="5653088" y="3965575"/>
          <p14:tracePt t="83034" x="5938838" y="4017963"/>
          <p14:tracePt t="83051" x="6143625" y="4071938"/>
          <p14:tracePt t="83051" x="6242050" y="4081463"/>
          <p14:tracePt t="83071" x="6375400" y="4098925"/>
          <p14:tracePt t="83084" x="6456363" y="4125913"/>
          <p14:tracePt t="83102" x="6500813" y="4125913"/>
          <p14:tracePt t="83118" x="6537325" y="4133850"/>
          <p14:tracePt t="83136" x="6537325" y="4125913"/>
          <p14:tracePt t="83415" x="6537325" y="4089400"/>
          <p14:tracePt t="83423" x="6562725" y="4062413"/>
          <p14:tracePt t="83434" x="6608763" y="3946525"/>
          <p14:tracePt t="83452" x="6680200" y="3803650"/>
          <p14:tracePt t="83468" x="6875463" y="3509963"/>
          <p14:tracePt t="83486" x="7010400" y="3357563"/>
          <p14:tracePt t="83501" x="7134225" y="3224213"/>
          <p14:tracePt t="83518" x="7242175" y="3133725"/>
          <p14:tracePt t="83535" x="7340600" y="3081338"/>
          <p14:tracePt t="83551" x="7402513" y="3027363"/>
          <p14:tracePt t="83551" x="7446963" y="3017838"/>
          <p14:tracePt t="83571" x="7483475" y="3000375"/>
          <p14:tracePt t="83583" x="7589838" y="2955925"/>
          <p14:tracePt t="83602" x="7670800" y="2928938"/>
          <p14:tracePt t="83618" x="7732713" y="2901950"/>
          <p14:tracePt t="83636" x="7796213" y="2874963"/>
          <p14:tracePt t="83652" x="7875588" y="2867025"/>
          <p14:tracePt t="83671" x="7920038" y="2847975"/>
          <p14:tracePt t="83683" x="7974013" y="2847975"/>
          <p14:tracePt t="83702" x="8010525" y="2847975"/>
          <p14:tracePt t="83718" x="8037513" y="2840038"/>
          <p14:tracePt t="83735" x="8072438" y="2840038"/>
          <p14:tracePt t="83751" x="8116888" y="2830513"/>
          <p14:tracePt t="83768" x="8161338" y="2813050"/>
          <p14:tracePt t="83768" x="8188325" y="2813050"/>
          <p14:tracePt t="83786" x="8251825" y="2803525"/>
          <p14:tracePt t="83801" x="8296275" y="2795588"/>
          <p14:tracePt t="83819" x="8358188" y="2768600"/>
          <p14:tracePt t="83834" x="8412163" y="2741613"/>
          <p14:tracePt t="83834" x="8429625" y="2741613"/>
          <p14:tracePt t="83855" x="8456613" y="2732088"/>
          <p14:tracePt t="83866" x="8501063" y="2714625"/>
          <p14:tracePt t="83866" x="8518525" y="2714625"/>
          <p14:tracePt t="83887" x="8545513" y="2705100"/>
          <p14:tracePt t="83902" x="8562975" y="2705100"/>
          <p14:tracePt t="83919" x="8582025" y="2705100"/>
          <p14:tracePt t="83934" x="8589963" y="2697163"/>
          <p14:tracePt t="83950" x="8599488" y="2697163"/>
          <p14:tracePt t="83967" x="8609013" y="2697163"/>
          <p14:tracePt t="83984" x="8616950" y="2697163"/>
          <p14:tracePt t="84093" x="8609013" y="2697163"/>
          <p14:tracePt t="84555" x="8562975" y="2697163"/>
          <p14:tracePt t="84563" x="8528050" y="2697163"/>
          <p14:tracePt t="84571" x="8474075" y="2697163"/>
          <p14:tracePt t="84584" x="8232775" y="2697163"/>
          <p14:tracePt t="84603" x="7974013" y="2697163"/>
          <p14:tracePt t="84618" x="7705725" y="2697163"/>
          <p14:tracePt t="84636" x="7367588" y="2724150"/>
          <p14:tracePt t="84651" x="7072313" y="2776538"/>
          <p14:tracePt t="84669" x="6777038" y="2874963"/>
          <p14:tracePt t="84683" x="6357938" y="3000375"/>
          <p14:tracePt t="84704" x="6143625" y="3108325"/>
          <p14:tracePt t="84718" x="6000750" y="3187700"/>
          <p14:tracePt t="84735" x="5919788" y="3241675"/>
          <p14:tracePt t="84751" x="5848350" y="3276600"/>
          <p14:tracePt t="84769" x="5813425" y="3313113"/>
          <p14:tracePt t="84784" x="5803900" y="3313113"/>
          <p14:tracePt t="85094" x="5795963" y="3313113"/>
          <p14:tracePt t="85101" x="5786438" y="3313113"/>
          <p14:tracePt t="85109" x="5768975" y="3313113"/>
          <p14:tracePt t="85118" x="5697538" y="3286125"/>
          <p14:tracePt t="85137" x="5616575" y="3241675"/>
          <p14:tracePt t="85150" x="5537200" y="3179763"/>
          <p14:tracePt t="85150" x="5483225" y="3133725"/>
          <p14:tracePt t="85171" x="5438775" y="3108325"/>
          <p14:tracePt t="85183" x="5348288" y="3027363"/>
          <p14:tracePt t="85204" x="5286375" y="2973388"/>
          <p14:tracePt t="85218" x="5232400" y="2938463"/>
          <p14:tracePt t="85234" x="5180013" y="2901950"/>
          <p14:tracePt t="85250" x="5133975" y="2867025"/>
          <p14:tracePt t="85267" x="5099050" y="2840038"/>
          <p14:tracePt t="85284" x="5054600" y="2830513"/>
          <p14:tracePt t="85284" x="5045075" y="2822575"/>
          <p14:tracePt t="85302" x="5010150" y="2813050"/>
          <p14:tracePt t="85319" x="4991100" y="2813050"/>
          <p14:tracePt t="85334" x="4983163" y="2813050"/>
          <p14:tracePt t="85350" x="4973638" y="2803525"/>
          <p14:tracePt t="85367" x="4965700" y="2803525"/>
          <p14:tracePt t="85387" x="4946650" y="2803525"/>
          <p14:tracePt t="85410" x="4938713" y="2803525"/>
          <p14:tracePt t="85425" x="4929188" y="2803525"/>
          <p14:tracePt t="85440" x="4919663" y="2803525"/>
          <p14:tracePt t="85451" x="4902200" y="2803525"/>
          <p14:tracePt t="85467" x="4875213" y="2803525"/>
          <p14:tracePt t="85484" x="4857750" y="2803525"/>
          <p14:tracePt t="85501" x="4830763" y="2803525"/>
          <p14:tracePt t="85518" x="4803775" y="2803525"/>
          <p14:tracePt t="85534" x="4795838" y="2803525"/>
          <p14:tracePt t="85550" x="4786313" y="2803525"/>
          <p14:tracePt t="85567" x="4776788" y="2803525"/>
          <p14:tracePt t="85583" x="4768850" y="2803525"/>
          <p14:tracePt t="86510" x="4776788" y="2803525"/>
          <p14:tracePt t="86811" x="4786313" y="2786063"/>
          <p14:tracePt t="86821" x="4813300" y="2786063"/>
          <p14:tracePt t="86832" x="4929188" y="2768600"/>
          <p14:tracePt t="86853" x="5037138" y="2751138"/>
          <p14:tracePt t="86867" x="5187950" y="2751138"/>
          <p14:tracePt t="86885" x="5357813" y="2751138"/>
          <p14:tracePt t="86900" x="5545138" y="2751138"/>
          <p14:tracePt t="86900" x="5643563" y="2751138"/>
          <p14:tracePt t="86920" x="5795963" y="2751138"/>
          <p14:tracePt t="86934" x="5902325" y="2751138"/>
          <p14:tracePt t="86951" x="5983288" y="2751138"/>
          <p14:tracePt t="86967" x="6027738" y="2751138"/>
          <p14:tracePt t="86985" x="6054725" y="2751138"/>
          <p14:tracePt t="86999" x="6062663" y="2751138"/>
          <p14:tracePt t="87017" x="6072188" y="2751138"/>
          <p14:tracePt t="87032" x="6081713" y="2751138"/>
          <p14:tracePt t="87052" x="6089650" y="2751138"/>
          <p14:tracePt t="87404" x="6099175" y="2751138"/>
          <p14:tracePt t="87411" x="6116638" y="2751138"/>
          <p14:tracePt t="87419" x="6126163" y="2732088"/>
          <p14:tracePt t="87433" x="6197600" y="2705100"/>
          <p14:tracePt t="87452" x="6232525" y="2679700"/>
          <p14:tracePt t="87467" x="6286500" y="2679700"/>
          <p14:tracePt t="87485" x="6330950" y="2679700"/>
          <p14:tracePt t="87500" x="6394450" y="2679700"/>
          <p14:tracePt t="87500" x="6419850" y="2679700"/>
          <p14:tracePt t="87520" x="6438900" y="2679700"/>
          <p14:tracePt t="87533" x="6491288" y="2687638"/>
          <p14:tracePt t="87552" x="6545263" y="2724150"/>
          <p14:tracePt t="87567" x="6626225" y="2768600"/>
          <p14:tracePt t="87584" x="6724650" y="2822575"/>
          <p14:tracePt t="87601" x="6858000" y="2884488"/>
          <p14:tracePt t="87617" x="7027863" y="2946400"/>
          <p14:tracePt t="87617" x="7099300" y="2965450"/>
          <p14:tracePt t="87636" x="7215188" y="3000375"/>
          <p14:tracePt t="87651" x="7331075" y="3036888"/>
          <p14:tracePt t="87668" x="7419975" y="3044825"/>
          <p14:tracePt t="87683" x="7527925" y="3044825"/>
          <p14:tracePt t="87701" x="7670800" y="3044825"/>
          <p14:tracePt t="87716" x="7796213" y="3044825"/>
          <p14:tracePt t="87716" x="7848600" y="3044825"/>
          <p14:tracePt t="87736" x="7939088" y="3044825"/>
          <p14:tracePt t="87751" x="8018463" y="3044825"/>
          <p14:tracePt t="87768" x="8054975" y="3044825"/>
          <p14:tracePt t="87783" x="8081963" y="3044825"/>
          <p14:tracePt t="87802" x="8089900" y="3044825"/>
          <p14:tracePt t="87816" x="8099425" y="3044825"/>
          <p14:tracePt t="87833" x="8116888" y="3036888"/>
          <p14:tracePt t="88181" x="8116888" y="3017838"/>
          <p14:tracePt t="88189" x="8134350" y="3009900"/>
          <p14:tracePt t="88201" x="8188325" y="2973388"/>
          <p14:tracePt t="88216" x="8269288" y="2919413"/>
          <p14:tracePt t="88216" x="8313738" y="2894013"/>
          <p14:tracePt t="88236" x="8348663" y="2867025"/>
          <p14:tracePt t="88249" x="8466138" y="2786063"/>
          <p14:tracePt t="88267" x="8537575" y="2759075"/>
          <p14:tracePt t="88283" x="8582025" y="2732088"/>
          <p14:tracePt t="88300" x="8643938" y="2724150"/>
          <p14:tracePt t="88316" x="8705850" y="2705100"/>
          <p14:tracePt t="88333" x="8796338" y="2697163"/>
          <p14:tracePt t="88333" x="8848725" y="2697163"/>
          <p14:tracePt t="88352" x="8929688" y="2697163"/>
          <p14:tracePt t="88367" x="9001125" y="2697163"/>
          <p14:tracePt t="88384" x="9055100" y="2697163"/>
          <p14:tracePt t="88400" x="9099550" y="2697163"/>
          <p14:tracePt t="88419" x="9144000" y="2697163"/>
          <p14:tracePt t="88433" x="9188450" y="2697163"/>
          <p14:tracePt t="88453" x="9215438" y="2697163"/>
          <p14:tracePt t="88467" x="9242425" y="2697163"/>
          <p14:tracePt t="88484" x="9269413" y="2697163"/>
          <p14:tracePt t="88500" x="9286875" y="2697163"/>
          <p14:tracePt t="88517" x="9323388" y="2697163"/>
          <p14:tracePt t="88533" x="9358313" y="2697163"/>
          <p14:tracePt t="88533" x="9367838" y="2697163"/>
          <p14:tracePt t="88551" x="9385300" y="2697163"/>
          <p14:tracePt t="88567" x="9394825" y="2697163"/>
          <p14:tracePt t="88583" x="9412288" y="2697163"/>
          <p14:tracePt t="88601" x="9429750" y="2697163"/>
          <p14:tracePt t="88620" x="9439275" y="2697163"/>
          <p14:tracePt t="88636" x="9447213" y="2697163"/>
          <p14:tracePt t="88683" x="9456738" y="2697163"/>
          <p14:tracePt t="88714" x="9456738" y="2705100"/>
          <p14:tracePt t="88744" x="9466263" y="2705100"/>
          <p14:tracePt t="88751" x="9466263" y="2714625"/>
          <p14:tracePt t="92313" x="9439275" y="2714625"/>
          <p14:tracePt t="92840" x="9385300" y="2714625"/>
          <p14:tracePt t="92847" x="9331325" y="2714625"/>
          <p14:tracePt t="92855" x="9242425" y="2714625"/>
          <p14:tracePt t="92865" x="9028113" y="2732088"/>
          <p14:tracePt t="92883" x="8732838" y="2795588"/>
          <p14:tracePt t="92899" x="8456613" y="2867025"/>
          <p14:tracePt t="92899" x="8259763" y="2901950"/>
          <p14:tracePt t="92918" x="7947025" y="2973388"/>
          <p14:tracePt t="92933" x="7697788" y="3044825"/>
          <p14:tracePt t="92950" x="7510463" y="3133725"/>
          <p14:tracePt t="92965" x="7402513" y="3205163"/>
          <p14:tracePt t="92984" x="7323138" y="3241675"/>
          <p14:tracePt t="92984" x="7296150" y="3268663"/>
          <p14:tracePt t="93001" x="7286625" y="3276600"/>
          <p14:tracePt t="93015" x="7269163" y="3295650"/>
          <p14:tracePt t="93031" x="7251700" y="3295650"/>
          <p14:tracePt t="93471" x="7224713" y="3295650"/>
          <p14:tracePt t="93479" x="7197725" y="3295650"/>
          <p14:tracePt t="93486" x="7161213" y="3286125"/>
          <p14:tracePt t="93498" x="7027863" y="3259138"/>
          <p14:tracePt t="93516" x="6831013" y="3224213"/>
          <p14:tracePt t="93516" x="6688138" y="3224213"/>
          <p14:tracePt t="93533" x="6402388" y="3224213"/>
          <p14:tracePt t="93548" x="6062663" y="3232150"/>
          <p14:tracePt t="93565" x="5741988" y="3330575"/>
          <p14:tracePt t="93581" x="5465763" y="3419475"/>
          <p14:tracePt t="93581" x="5340350" y="3455988"/>
          <p14:tracePt t="93602" x="5259388" y="3509963"/>
          <p14:tracePt t="93614" x="5108575" y="3581400"/>
          <p14:tracePt t="93634" x="5072063" y="3616325"/>
          <p14:tracePt t="93649" x="5062538" y="3616325"/>
          <p14:tracePt t="93665" x="5027613" y="3608388"/>
          <p14:tracePt t="93926" x="4973638" y="3598863"/>
          <p14:tracePt t="93932" x="4840288" y="3554413"/>
          <p14:tracePt t="93949" x="4616450" y="3517900"/>
          <p14:tracePt t="93966" x="4367213" y="3482975"/>
          <p14:tracePt t="93982" x="4125913" y="3465513"/>
          <p14:tracePt t="94000" x="3857625" y="3465513"/>
          <p14:tracePt t="94015" x="3643313" y="3465513"/>
          <p14:tracePt t="94015" x="3544888" y="3465513"/>
          <p14:tracePt t="94035" x="3446463" y="3490913"/>
          <p14:tracePt t="94047" x="3276600" y="3536950"/>
          <p14:tracePt t="94067" x="3197225" y="3544888"/>
          <p14:tracePt t="94082" x="3179763" y="3554413"/>
          <p14:tracePt t="94099" x="3152775" y="3544888"/>
          <p14:tracePt t="94349" x="3133725" y="3527425"/>
          <p14:tracePt t="94356" x="3108325" y="3517900"/>
          <p14:tracePt t="94365" x="3044825" y="3473450"/>
          <p14:tracePt t="94382" x="2973388" y="3438525"/>
          <p14:tracePt t="94399" x="2901950" y="3402013"/>
          <p14:tracePt t="94415" x="2847975" y="3375025"/>
          <p14:tracePt t="94415" x="2822575" y="3367088"/>
          <p14:tracePt t="94434" x="2776538" y="3340100"/>
          <p14:tracePt t="94449" x="2741613" y="3330575"/>
          <p14:tracePt t="94467" x="2714625" y="3330575"/>
          <p14:tracePt t="94482" x="2697163" y="3322638"/>
          <p14:tracePt t="94500" x="2679700" y="3322638"/>
          <p14:tracePt t="94514" x="2670175" y="3322638"/>
          <p14:tracePt t="94534" x="2660650" y="3322638"/>
          <p14:tracePt t="94564" x="2679700" y="3322638"/>
          <p14:tracePt t="94872" x="2705100" y="3322638"/>
          <p14:tracePt t="94880" x="2759075" y="3330575"/>
          <p14:tracePt t="94887" x="2822575" y="3367088"/>
          <p14:tracePt t="94898" x="2955925" y="3411538"/>
          <p14:tracePt t="94916" x="3187700" y="3482975"/>
          <p14:tracePt t="94932" x="3438525" y="3554413"/>
          <p14:tracePt t="94932" x="3562350" y="3589338"/>
          <p14:tracePt t="94949" x="3786188" y="3660775"/>
          <p14:tracePt t="94966" x="3990975" y="3724275"/>
          <p14:tracePt t="94981" x="4152900" y="3776663"/>
          <p14:tracePt t="94998" x="4268788" y="3830638"/>
          <p14:tracePt t="95015" x="4367213" y="3857625"/>
          <p14:tracePt t="95031" x="4429125" y="3875088"/>
          <p14:tracePt t="95048" x="4465638" y="3894138"/>
          <p14:tracePt t="95048" x="4483100" y="3894138"/>
          <p14:tracePt t="95065" x="4483100" y="3902075"/>
          <p14:tracePt t="95080" x="4473575" y="3902075"/>
          <p14:tracePt t="95821" x="4429125" y="3902075"/>
          <p14:tracePt t="95827" x="4375150" y="3902075"/>
          <p14:tracePt t="95834" x="4303713" y="3919538"/>
          <p14:tracePt t="95847" x="4143375" y="4017963"/>
          <p14:tracePt t="95847" x="4027488" y="4108450"/>
          <p14:tracePt t="95866" x="3786188" y="4295775"/>
          <p14:tracePt t="95883" x="3608388" y="4491038"/>
          <p14:tracePt t="95898" x="3429000" y="4670425"/>
          <p14:tracePt t="95917" x="3251200" y="4884738"/>
          <p14:tracePt t="95931" x="3036888" y="5187950"/>
          <p14:tracePt t="95951" x="2965450" y="5276850"/>
          <p14:tracePt t="95964" x="2813050" y="5545138"/>
          <p14:tracePt t="95983" x="2741613" y="5688013"/>
          <p14:tracePt t="95998" x="2679700" y="5803900"/>
          <p14:tracePt t="96015" x="2652713" y="5884863"/>
          <p14:tracePt t="96031" x="2643188" y="5929313"/>
          <p14:tracePt t="96048" x="2633663" y="5938838"/>
          <p14:tracePt t="96064" x="2625725" y="5938838"/>
          <p14:tracePt t="96312" x="2608263" y="5938838"/>
          <p14:tracePt t="96321" x="2598738" y="5938838"/>
          <p14:tracePt t="96330" x="2581275" y="5938838"/>
          <p14:tracePt t="96347" x="2544763" y="5938838"/>
          <p14:tracePt t="96365" x="2465388" y="5946775"/>
          <p14:tracePt t="96384" x="2419350" y="5946775"/>
          <p14:tracePt t="96398" x="2357438" y="5965825"/>
          <p14:tracePt t="96417" x="2295525" y="5991225"/>
          <p14:tracePt t="96431" x="2241550" y="6000750"/>
          <p14:tracePt t="96448" x="2197100" y="6027738"/>
          <p14:tracePt t="96465" x="2152650" y="6045200"/>
          <p14:tracePt t="96482" x="2116138" y="6072188"/>
          <p14:tracePt t="96498" x="2098675" y="6081713"/>
          <p14:tracePt t="96514" x="2081213" y="6089650"/>
          <p14:tracePt t="96531" x="2062163" y="6099175"/>
          <p14:tracePt t="96548" x="2062163" y="6108700"/>
          <p14:tracePt t="96564" x="2054225" y="6116638"/>
          <p14:tracePt t="96564" x="2036763" y="6116638"/>
          <p14:tracePt t="96582" x="2036763" y="6108700"/>
          <p14:tracePt t="96828" x="2036763" y="6099175"/>
          <p14:tracePt t="96835" x="2044700" y="6089650"/>
          <p14:tracePt t="96847" x="2054225" y="6054725"/>
          <p14:tracePt t="96864" x="2062163" y="6037263"/>
          <p14:tracePt t="96883" x="2071688" y="6010275"/>
          <p14:tracePt t="96897" x="2071688" y="5991225"/>
          <p14:tracePt t="96916" x="2081213" y="5983288"/>
          <p14:tracePt t="96931" x="2081213" y="5973763"/>
          <p14:tracePt t="96947" x="2081213" y="5965825"/>
          <p14:tracePt t="96964" x="2081213" y="5956300"/>
          <p14:tracePt t="96982" x="2081213" y="5938838"/>
          <p14:tracePt t="97013" x="2081213" y="5929313"/>
          <p14:tracePt t="97029" x="2081213" y="5919788"/>
          <p14:tracePt t="97043" x="2089150" y="5911850"/>
          <p14:tracePt t="97051" x="2089150" y="5902325"/>
          <p14:tracePt t="97064" x="2089150" y="5884863"/>
          <p14:tracePt t="97064" x="2089150" y="5867400"/>
          <p14:tracePt t="97084" x="2089150" y="5857875"/>
          <p14:tracePt t="97096" x="2089150" y="5840413"/>
          <p14:tracePt t="97116" x="2089150" y="5822950"/>
          <p14:tracePt t="97132" x="2089150" y="5795963"/>
          <p14:tracePt t="97148" x="2089150" y="5786438"/>
          <p14:tracePt t="97164" x="2089150" y="5776913"/>
          <p14:tracePt t="97180" x="2089150" y="5759450"/>
          <p14:tracePt t="97199" x="2081213" y="5759450"/>
          <p14:tracePt t="97290" x="2071688" y="5759450"/>
          <p14:tracePt t="97297" x="2062163" y="5759450"/>
          <p14:tracePt t="97328" x="2054225" y="5768975"/>
          <p14:tracePt t="97352" x="2054225" y="5776913"/>
          <p14:tracePt t="97359" x="2054225" y="5786438"/>
          <p14:tracePt t="97367" x="2054225" y="5795963"/>
          <p14:tracePt t="97380" x="2054225" y="5867400"/>
          <p14:tracePt t="97398" x="2054225" y="5911850"/>
          <p14:tracePt t="97416" x="2054225" y="5991225"/>
          <p14:tracePt t="97432" x="2089150" y="6037263"/>
          <p14:tracePt t="97449" x="2133600" y="6089650"/>
          <p14:tracePt t="97464" x="2179638" y="6126163"/>
          <p14:tracePt t="97464" x="2205038" y="6153150"/>
          <p14:tracePt t="97484" x="2232025" y="6161088"/>
          <p14:tracePt t="97497" x="2303463" y="6197600"/>
          <p14:tracePt t="97515" x="2339975" y="6224588"/>
          <p14:tracePt t="97531" x="2374900" y="6232525"/>
          <p14:tracePt t="97550" x="2393950" y="6242050"/>
          <p14:tracePt t="97565" x="2411413" y="6242050"/>
          <p14:tracePt t="97582" x="2419350" y="6242050"/>
          <p14:tracePt t="97597" x="2428875" y="6242050"/>
          <p14:tracePt t="97614" x="2438400" y="6242050"/>
          <p14:tracePt t="97659" x="2438400" y="6251575"/>
          <p14:tracePt t="98175" x="2455863" y="6259513"/>
          <p14:tracePt t="98191" x="2465388" y="6276975"/>
          <p14:tracePt t="98200" x="2482850" y="6286500"/>
          <p14:tracePt t="98215" x="2490788" y="6303963"/>
          <p14:tracePt t="98231" x="2509838" y="6313488"/>
          <p14:tracePt t="98247" x="2536825" y="6330950"/>
          <p14:tracePt t="98265" x="2554288" y="6330950"/>
          <p14:tracePt t="98281" x="2562225" y="6348413"/>
          <p14:tracePt t="98297" x="2598738" y="6348413"/>
          <p14:tracePt t="98315" x="2616200" y="6348413"/>
          <p14:tracePt t="98330" x="2633663" y="6348413"/>
          <p14:tracePt t="98347" x="2652713" y="6340475"/>
          <p14:tracePt t="98363" x="2679700" y="6330950"/>
          <p14:tracePt t="98363" x="2687638" y="6323013"/>
          <p14:tracePt t="98384" x="2697163" y="6313488"/>
          <p14:tracePt t="98397" x="2724150" y="6269038"/>
          <p14:tracePt t="98417" x="2751138" y="6224588"/>
          <p14:tracePt t="98430" x="2759075" y="6161088"/>
          <p14:tracePt t="98448" x="2786063" y="6116638"/>
          <p14:tracePt t="98464" x="2795588" y="6072188"/>
          <p14:tracePt t="98481" x="2795588" y="6045200"/>
          <p14:tracePt t="98497" x="2795588" y="6018213"/>
          <p14:tracePt t="98497" x="2795588" y="6010275"/>
          <p14:tracePt t="98514" x="2803525" y="5983288"/>
          <p14:tracePt t="98530" x="2803525" y="5965825"/>
          <p14:tracePt t="98546" x="2803525" y="5956300"/>
          <p14:tracePt t="98563" x="2803525" y="5938838"/>
          <p14:tracePt t="98580" x="2803525" y="5919788"/>
          <p14:tracePt t="98597" x="2803525" y="5902325"/>
          <p14:tracePt t="98614" x="2803525" y="5884863"/>
          <p14:tracePt t="98633" x="2803525" y="5875338"/>
          <p14:tracePt t="98646" x="2803525" y="5857875"/>
          <p14:tracePt t="98666" x="2786063" y="5830888"/>
          <p14:tracePt t="98680" x="2786063" y="5822950"/>
          <p14:tracePt t="98697" x="2768600" y="5795963"/>
          <p14:tracePt t="98715" x="2741613" y="5786438"/>
          <p14:tracePt t="98731" x="2741613" y="5768975"/>
          <p14:tracePt t="98747" x="2724150" y="5751513"/>
          <p14:tracePt t="98764" x="2705100" y="5741988"/>
          <p14:tracePt t="98781" x="2697163" y="5732463"/>
          <p14:tracePt t="98797" x="2687638" y="5724525"/>
          <p14:tracePt t="98813" x="2652713" y="5697538"/>
          <p14:tracePt t="98833" x="2643188" y="5688013"/>
          <p14:tracePt t="98847" x="2625725" y="5680075"/>
          <p14:tracePt t="98866" x="2616200" y="5680075"/>
          <p14:tracePt t="98880" x="2598738" y="5670550"/>
          <p14:tracePt t="98897" x="2581275" y="5670550"/>
          <p14:tracePt t="98915" x="2562225" y="5670550"/>
          <p14:tracePt t="98931" x="2554288" y="5661025"/>
          <p14:tracePt t="98948" x="2536825" y="5661025"/>
          <p14:tracePt t="98964" x="2517775" y="5653088"/>
          <p14:tracePt t="98980" x="2509838" y="5653088"/>
          <p14:tracePt t="98997" x="2490788" y="5643563"/>
          <p14:tracePt t="99015" x="2482850" y="5643563"/>
          <p14:tracePt t="99030" x="2455863" y="5643563"/>
          <p14:tracePt t="99046" x="2438400" y="5626100"/>
          <p14:tracePt t="99063" x="2428875" y="5626100"/>
          <p14:tracePt t="99079" x="2411413" y="5626100"/>
          <p14:tracePt t="99096" x="2374900" y="5626100"/>
          <p14:tracePt t="99096" x="2366963" y="5626100"/>
          <p14:tracePt t="99115" x="2357438" y="5626100"/>
          <p14:tracePt t="99129" x="2322513" y="5626100"/>
          <p14:tracePt t="99146" x="2303463" y="5626100"/>
          <p14:tracePt t="99164" x="2295525" y="5626100"/>
          <p14:tracePt t="99179" x="2286000" y="5626100"/>
          <p14:tracePt t="99196" x="2259013" y="5643563"/>
          <p14:tracePt t="99213" x="2251075" y="5653088"/>
          <p14:tracePt t="99213" x="2241550" y="5661025"/>
          <p14:tracePt t="99230" x="2232025" y="5670550"/>
          <p14:tracePt t="99246" x="2224088" y="5688013"/>
          <p14:tracePt t="99263" x="2214563" y="5715000"/>
          <p14:tracePt t="99279" x="2205038" y="5724525"/>
          <p14:tracePt t="99296" x="2179638" y="5759450"/>
          <p14:tracePt t="99313" x="2170113" y="5786438"/>
          <p14:tracePt t="99313" x="2160588" y="5795963"/>
          <p14:tracePt t="99330" x="2152650" y="5830888"/>
          <p14:tracePt t="99346" x="2133600" y="5857875"/>
          <p14:tracePt t="99363" x="2133600" y="5884863"/>
          <p14:tracePt t="99380" x="2125663" y="5902325"/>
          <p14:tracePt t="99396" x="2116138" y="5919788"/>
          <p14:tracePt t="99396" x="2116138" y="5929313"/>
          <p14:tracePt t="99417" x="2108200" y="5946775"/>
          <p14:tracePt t="99430" x="2108200" y="5956300"/>
          <p14:tracePt t="99447" x="2108200" y="5965825"/>
          <p14:tracePt t="99463" x="2108200" y="5973763"/>
          <p14:tracePt t="99484" x="2108200" y="5983288"/>
          <p14:tracePt t="99515" x="2108200" y="5991225"/>
          <p14:tracePt t="99539" x="2108200" y="6000750"/>
          <p14:tracePt t="99546" x="2108200" y="6018213"/>
          <p14:tracePt t="99561" x="2108200" y="6027738"/>
          <p14:tracePt t="99584" x="2108200" y="6037263"/>
          <p14:tracePt t="99592" x="2108200" y="6045200"/>
          <p14:tracePt t="99607" x="2108200" y="6037263"/>
          <p14:tracePt t="99954" x="2108200" y="6010275"/>
          <p14:tracePt t="99962" x="2108200" y="6000750"/>
          <p14:tracePt t="99969" x="2108200" y="5983288"/>
          <p14:tracePt t="99980" x="2108200" y="5938838"/>
          <p14:tracePt t="99980" x="2108200" y="5911850"/>
          <p14:tracePt t="100000" x="2108200" y="5902325"/>
          <p14:tracePt t="100012" x="2108200" y="5848350"/>
          <p14:tracePt t="100033" x="2108200" y="5803900"/>
          <p14:tracePt t="100047" x="2108200" y="5768975"/>
          <p14:tracePt t="100065" x="2108200" y="5751513"/>
          <p14:tracePt t="100080" x="2108200" y="5732463"/>
          <p14:tracePt t="100098" x="2108200" y="5705475"/>
          <p14:tracePt t="100114" x="2108200" y="5688013"/>
          <p14:tracePt t="100114" x="2108200" y="5680075"/>
          <p14:tracePt t="100132" x="2108200" y="5661025"/>
          <p14:tracePt t="100149" x="2108200" y="5634038"/>
          <p14:tracePt t="100164" x="2108200" y="5616575"/>
          <p14:tracePt t="100181" x="2108200" y="5599113"/>
          <p14:tracePt t="100196" x="2108200" y="5581650"/>
          <p14:tracePt t="100196" x="2108200" y="5554663"/>
          <p14:tracePt t="100217" x="2108200" y="5545138"/>
          <p14:tracePt t="100231" x="2108200" y="5527675"/>
          <p14:tracePt t="100249" x="2108200" y="5518150"/>
          <p14:tracePt t="100263" x="2116138" y="5491163"/>
          <p14:tracePt t="100281" x="2116138" y="5483225"/>
          <p14:tracePt t="100296" x="2125663" y="5465763"/>
          <p14:tracePt t="100313" x="2125663" y="5456238"/>
          <p14:tracePt t="100329" x="2125663" y="5446713"/>
          <p14:tracePt t="100354" x="2125663" y="5438775"/>
          <p14:tracePt t="100393" x="2143125" y="5438775"/>
          <p14:tracePt t="100415" x="2143125" y="5419725"/>
          <p14:tracePt t="100423" x="2152650" y="5419725"/>
          <p14:tracePt t="100439" x="2152650" y="5411788"/>
          <p14:tracePt t="100464" x="2160588" y="5411788"/>
          <p14:tracePt t="100470" x="2170113" y="5402263"/>
          <p14:tracePt t="100485" x="2179638" y="5402263"/>
          <p14:tracePt t="100497" x="2187575" y="5402263"/>
          <p14:tracePt t="100513" x="2197100" y="5394325"/>
          <p14:tracePt t="100530" x="2205038" y="5394325"/>
          <p14:tracePt t="100530" x="2224088" y="5394325"/>
          <p14:tracePt t="100547" x="2232025" y="5394325"/>
          <p14:tracePt t="100563" x="2241550" y="5394325"/>
          <p14:tracePt t="100579" x="2251075" y="5394325"/>
          <p14:tracePt t="100601" x="2259013" y="5394325"/>
          <p14:tracePt t="100624" x="2268538" y="5394325"/>
          <p14:tracePt t="100670" x="2268538" y="5402263"/>
          <p14:tracePt t="100916" x="2259013" y="5411788"/>
          <p14:tracePt t="100932" x="2251075" y="5411788"/>
          <p14:tracePt t="100939" x="2224088" y="5429250"/>
          <p14:tracePt t="100947" x="2205038" y="5438775"/>
          <p14:tracePt t="100964" x="2187575" y="5446713"/>
          <p14:tracePt t="100980" x="2152650" y="5456238"/>
          <p14:tracePt t="100998" x="2143125" y="5465763"/>
          <p14:tracePt t="101013" x="2125663" y="5473700"/>
          <p14:tracePt t="101013" x="2116138" y="5483225"/>
          <p14:tracePt t="101033" x="2108200" y="5500688"/>
          <p14:tracePt t="101047" x="2089150" y="5518150"/>
          <p14:tracePt t="101066" x="2081213" y="5537200"/>
          <p14:tracePt t="101080" x="2062163" y="5572125"/>
          <p14:tracePt t="101099" x="2054225" y="5589588"/>
          <p14:tracePt t="101113" x="2044700" y="5626100"/>
          <p14:tracePt t="101113" x="2044700" y="5661025"/>
          <p14:tracePt t="101133" x="2036763" y="5670550"/>
          <p14:tracePt t="101133" x="2036763" y="5688013"/>
          <p14:tracePt t="101150" x="2017713" y="5732463"/>
          <p14:tracePt t="101164" x="2017713" y="5768975"/>
          <p14:tracePt t="101181" x="2009775" y="5813425"/>
          <p14:tracePt t="101197" x="2009775" y="5830888"/>
          <p14:tracePt t="101214" x="2009775" y="5857875"/>
          <p14:tracePt t="101230" x="2009775" y="5875338"/>
          <p14:tracePt t="101247" x="2009775" y="5884863"/>
          <p14:tracePt t="101263" x="2009775" y="5894388"/>
          <p14:tracePt t="101279" x="2009775" y="5902325"/>
          <p14:tracePt t="101296" x="2009775" y="5919788"/>
          <p14:tracePt t="101315" x="2009775" y="5938838"/>
          <p14:tracePt t="101330" x="2009775" y="5946775"/>
          <p14:tracePt t="101347" x="2027238" y="5973763"/>
          <p14:tracePt t="101364" x="2044700" y="6000750"/>
          <p14:tracePt t="101380" x="2081213" y="6018213"/>
          <p14:tracePt t="101397" x="2089150" y="6037263"/>
          <p14:tracePt t="101413" x="2125663" y="6062663"/>
          <p14:tracePt t="101413" x="2133600" y="6072188"/>
          <p14:tracePt t="101433" x="2143125" y="6081713"/>
          <p14:tracePt t="101446" x="2179638" y="6099175"/>
          <p14:tracePt t="101465" x="2205038" y="6116638"/>
          <p14:tracePt t="101480" x="2214563" y="6126163"/>
          <p14:tracePt t="101496" x="2251075" y="6143625"/>
          <p14:tracePt t="101514" x="2259013" y="6143625"/>
          <p14:tracePt t="101531" x="2268538" y="6143625"/>
          <p14:tracePt t="101548" x="2276475" y="6143625"/>
          <p14:tracePt t="101640" x="2295525" y="6143625"/>
          <p14:tracePt t="101663" x="2303463" y="6143625"/>
          <p14:tracePt t="101709" x="2312988" y="6143625"/>
          <p14:tracePt t="101740" x="2322513" y="6143625"/>
          <p14:tracePt t="101794" x="2330450" y="6143625"/>
          <p14:tracePt t="101833" x="2330450" y="6134100"/>
          <p14:tracePt t="101879" x="2330450" y="6126163"/>
          <p14:tracePt t="101887" x="2330450" y="6116638"/>
          <p14:tracePt t="101896" x="2330450" y="6081713"/>
          <p14:tracePt t="101913" x="2330450" y="6062663"/>
          <p14:tracePt t="101913" x="2330450" y="6037263"/>
          <p14:tracePt t="101933" x="2330450" y="6027738"/>
          <p14:tracePt t="101946" x="2322513" y="5983288"/>
          <p14:tracePt t="101966" x="2295525" y="5965825"/>
          <p14:tracePt t="101980" x="2286000" y="5946775"/>
          <p14:tracePt t="101997" x="2268538" y="5911850"/>
          <p14:tracePt t="102013" x="2251075" y="5902325"/>
          <p14:tracePt t="102030" x="2214563" y="5884863"/>
          <p14:tracePt t="102046" x="2205038" y="5867400"/>
          <p14:tracePt t="102062" x="2160588" y="5857875"/>
          <p14:tracePt t="102080" x="2143125" y="5857875"/>
          <p14:tracePt t="102096" x="2125663" y="5857875"/>
          <p14:tracePt t="102113" x="2108200" y="5857875"/>
          <p14:tracePt t="102129" x="2089150" y="5857875"/>
          <p14:tracePt t="102149" x="2081213" y="5857875"/>
          <p14:tracePt t="102164" x="2071688" y="5875338"/>
          <p14:tracePt t="102196" x="2071688" y="5884863"/>
          <p14:tracePt t="102212" x="2071688" y="5894388"/>
          <p14:tracePt t="102226" x="2071688" y="5902325"/>
          <p14:tracePt t="102233" x="2071688" y="5911850"/>
          <p14:tracePt t="102248" x="2071688" y="5919788"/>
          <p14:tracePt t="102264" x="2071688" y="5938838"/>
          <p14:tracePt t="102280" x="2071688" y="5956300"/>
          <p14:tracePt t="102296" x="2071688" y="5965825"/>
          <p14:tracePt t="102312" x="2081213" y="5983288"/>
          <p14:tracePt t="102330" x="2089150" y="5991225"/>
          <p14:tracePt t="102346" x="2125663" y="5991225"/>
          <p14:tracePt t="102346" x="2133600" y="6000750"/>
          <p14:tracePt t="102364" x="2152650" y="6000750"/>
          <p14:tracePt t="102380" x="2187575" y="6000750"/>
          <p14:tracePt t="102397" x="2205038" y="6000750"/>
          <p14:tracePt t="102413" x="2224088" y="6000750"/>
          <p14:tracePt t="102431" x="2251075" y="6000750"/>
          <p14:tracePt t="102446" x="2259013" y="6000750"/>
          <p14:tracePt t="102462" x="2276475" y="5973763"/>
          <p14:tracePt t="102481" x="2286000" y="5938838"/>
          <p14:tracePt t="102497" x="2286000" y="5919788"/>
          <p14:tracePt t="102513" x="2286000" y="5884863"/>
          <p14:tracePt t="102529" x="2286000" y="5867400"/>
          <p14:tracePt t="102546" x="2286000" y="5857875"/>
          <p14:tracePt t="102563" x="2286000" y="5848350"/>
          <p14:tracePt t="102580" x="2286000" y="5840413"/>
          <p14:tracePt t="102598" x="2268538" y="5840413"/>
          <p14:tracePt t="102612" x="2251075" y="5840413"/>
          <p14:tracePt t="102631" x="2224088" y="5840413"/>
          <p14:tracePt t="102631" x="2214563" y="5840413"/>
          <p14:tracePt t="102650" x="2205038" y="5840413"/>
          <p14:tracePt t="102661" x="2187575" y="5857875"/>
          <p14:tracePt t="102681" x="2179638" y="5875338"/>
          <p14:tracePt t="102696" x="2160588" y="5902325"/>
          <p14:tracePt t="102714" x="2152650" y="5929313"/>
          <p14:tracePt t="102729" x="2152650" y="5946775"/>
          <p14:tracePt t="102747" x="2152650" y="5973763"/>
          <p14:tracePt t="102762" x="2152650" y="5991225"/>
          <p14:tracePt t="102783" x="2152650" y="6000750"/>
          <p14:tracePt t="102796" x="2152650" y="6010275"/>
          <p14:tracePt t="102812" x="2152650" y="6018213"/>
          <p14:tracePt t="102829" x="2170113" y="6018213"/>
          <p14:tracePt t="102846" x="2170113" y="6037263"/>
          <p14:tracePt t="102862" x="2179638" y="6037263"/>
          <p14:tracePt t="102911" x="2187575" y="6037263"/>
          <p14:tracePt t="102918" x="2197100" y="6037263"/>
          <p14:tracePt t="102950" x="2205038" y="6037263"/>
          <p14:tracePt t="103003" x="2214563" y="6027738"/>
          <p14:tracePt t="103357" x="2214563" y="6010275"/>
          <p14:tracePt t="103367" x="2224088" y="6000750"/>
          <p14:tracePt t="103378" x="2251075" y="5965825"/>
          <p14:tracePt t="103399" x="2251075" y="5946775"/>
          <p14:tracePt t="103412" x="2259013" y="5929313"/>
          <p14:tracePt t="103431" x="2259013" y="5919788"/>
          <p14:tracePt t="103449" x="2259013" y="5911850"/>
          <p14:tracePt t="103474" x="2268538" y="5911850"/>
          <p14:tracePt t="103557" x="2268538" y="5902325"/>
          <p14:tracePt t="103898" x="2268538" y="5884863"/>
          <p14:tracePt t="103903" x="2268538" y="5875338"/>
          <p14:tracePt t="103912" x="2268538" y="5857875"/>
          <p14:tracePt t="103930" x="2268538" y="5848350"/>
          <p14:tracePt t="103945" x="2268538" y="5840413"/>
          <p14:tracePt t="103966" x="2268538" y="5830888"/>
          <p14:tracePt t="103988" x="2259013" y="5830888"/>
          <p14:tracePt t="104012" x="2276475" y="5830888"/>
          <p14:tracePt t="104181" x="2286000" y="5830888"/>
          <p14:tracePt t="104189" x="2312988" y="5813425"/>
          <p14:tracePt t="104196" x="2357438" y="5813425"/>
          <p14:tracePt t="104213" x="2393950" y="5813425"/>
          <p14:tracePt t="104229" x="2438400" y="5813425"/>
          <p14:tracePt t="104247" x="2455863" y="5813425"/>
          <p14:tracePt t="104263" x="2473325" y="5813425"/>
          <p14:tracePt t="104263" x="2482850" y="5813425"/>
          <p14:tracePt t="104283" x="2490788" y="5813425"/>
          <p14:tracePt t="104312" x="2509838" y="5813425"/>
          <p14:tracePt t="104343" x="2500313" y="5813425"/>
          <p14:tracePt t="104889" x="2490788" y="5803900"/>
          <p14:tracePt t="104913" x="2482850" y="5803900"/>
          <p14:tracePt t="104920" x="2473325" y="5803900"/>
          <p14:tracePt t="104928" x="2465388" y="5803900"/>
          <p14:tracePt t="104982" x="2455863" y="5803900"/>
          <p14:tracePt t="105177" x="2446338" y="5803900"/>
          <p14:tracePt t="105212" x="2428875" y="5803900"/>
          <p14:tracePt t="105251" x="2419350" y="5803900"/>
          <p14:tracePt t="105268" x="2411413" y="5803900"/>
          <p14:tracePt t="105282" x="2401888" y="5803900"/>
          <p14:tracePt t="105305" x="2393950" y="5803900"/>
          <p14:tracePt t="105312" x="2384425" y="5803900"/>
          <p14:tracePt t="105345" x="2374900" y="5803900"/>
          <p14:tracePt t="105374" x="2357438" y="5803900"/>
          <p14:tracePt t="105436" x="2357438" y="5795963"/>
          <p14:tracePt t="105898" x="2366963" y="5786438"/>
          <p14:tracePt t="106099" x="2374900" y="5786438"/>
          <p14:tracePt t="106106" x="2384425" y="5786438"/>
          <p14:tracePt t="106113" x="2401888" y="5786438"/>
          <p14:tracePt t="106131" x="2419350" y="5786438"/>
          <p14:tracePt t="106147" x="2446338" y="5786438"/>
          <p14:tracePt t="106162" x="2465388" y="5786438"/>
          <p14:tracePt t="106181" x="2500313" y="5786438"/>
          <p14:tracePt t="106195" x="2527300" y="5786438"/>
          <p14:tracePt t="106213" x="2536825" y="5786438"/>
          <p14:tracePt t="106229" x="2562225" y="5786438"/>
          <p14:tracePt t="106247" x="2581275" y="5786438"/>
          <p14:tracePt t="106262" x="2598738" y="5786438"/>
          <p14:tracePt t="106279" x="2616200" y="5786438"/>
          <p14:tracePt t="106295" x="2625725" y="5786438"/>
          <p14:tracePt t="106321" x="2643188" y="5786438"/>
          <p14:tracePt t="106330" x="2652713" y="5786438"/>
          <p14:tracePt t="106408" x="2660650" y="5786438"/>
          <p14:tracePt t="106421" x="2670175" y="5786438"/>
          <p14:tracePt t="106460" x="2670175" y="5776913"/>
          <p14:tracePt t="106838" x="2670175" y="5768975"/>
          <p14:tracePt t="106845" x="2670175" y="5751513"/>
          <p14:tracePt t="106855" x="2670175" y="5741988"/>
          <p14:tracePt t="106860" x="2670175" y="5724525"/>
          <p14:tracePt t="106878" x="2670175" y="5705475"/>
          <p14:tracePt t="106894" x="2660650" y="5680075"/>
          <p14:tracePt t="106894" x="2660650" y="5670550"/>
          <p14:tracePt t="106916" x="2660650" y="5661025"/>
          <p14:tracePt t="106928" x="2652713" y="5653088"/>
          <p14:tracePt t="106948" x="2633663" y="5643563"/>
          <p14:tracePt t="106961" x="2616200" y="5634038"/>
          <p14:tracePt t="106980" x="2608263" y="5634038"/>
          <p14:tracePt t="106995" x="2589213" y="5626100"/>
          <p14:tracePt t="107012" x="2571750" y="5626100"/>
          <p14:tracePt t="107029" x="2544763" y="5626100"/>
          <p14:tracePt t="107046" x="2527300" y="5626100"/>
          <p14:tracePt t="107062" x="2517775" y="5626100"/>
          <p14:tracePt t="107078" x="2509838" y="5626100"/>
          <p14:tracePt t="107094" x="2500313" y="5626100"/>
          <p14:tracePt t="107111" x="2500313" y="5634038"/>
          <p14:tracePt t="107145" x="2482850" y="5634038"/>
          <p14:tracePt t="107161" x="2482850" y="5643563"/>
          <p14:tracePt t="107168" x="2482850" y="5653088"/>
          <p14:tracePt t="107192" x="2482850" y="5661025"/>
          <p14:tracePt t="107208" x="2473325" y="5661025"/>
          <p14:tracePt t="107214" x="2473325" y="5670550"/>
          <p14:tracePt t="107228" x="2473325" y="5697538"/>
          <p14:tracePt t="107246" x="2473325" y="5715000"/>
          <p14:tracePt t="107263" x="2473325" y="5732463"/>
          <p14:tracePt t="107278" x="2473325" y="5759450"/>
          <p14:tracePt t="107296" x="2473325" y="5768975"/>
          <p14:tracePt t="107311" x="2473325" y="5786438"/>
          <p14:tracePt t="107328" x="2473325" y="5822950"/>
          <p14:tracePt t="107346" x="2490788" y="5840413"/>
          <p14:tracePt t="107364" x="2500313" y="5848350"/>
          <p14:tracePt t="107377" x="2509838" y="5848350"/>
          <p14:tracePt t="107424" x="2517775" y="5857875"/>
          <p14:tracePt t="107430" x="2527300" y="5857875"/>
          <p14:tracePt t="107445" x="2562225" y="5867400"/>
          <p14:tracePt t="107462" x="2581275" y="5867400"/>
          <p14:tracePt t="107479" x="2598738" y="5867400"/>
          <p14:tracePt t="107495" x="2616200" y="5867400"/>
          <p14:tracePt t="107513" x="2625725" y="5867400"/>
          <p14:tracePt t="107584" x="2643188" y="5867400"/>
          <p14:tracePt t="107599" x="2652713" y="5867400"/>
          <p14:tracePt t="107630" x="2652713" y="5857875"/>
          <p14:tracePt t="107702" x="2660650" y="5857875"/>
          <p14:tracePt t="107707" x="2660650" y="5848350"/>
          <p14:tracePt t="107715" x="2660650" y="5840413"/>
          <p14:tracePt t="107728" x="2660650" y="5830888"/>
          <p14:tracePt t="107744" x="2660650" y="5803900"/>
          <p14:tracePt t="107764" x="2660650" y="5786438"/>
          <p14:tracePt t="107778" x="2660650" y="5776913"/>
          <p14:tracePt t="107796" x="2660650" y="5768975"/>
          <p14:tracePt t="107815" x="2660650" y="5759450"/>
          <p14:tracePt t="107831" x="2660650" y="5741988"/>
          <p14:tracePt t="107861" x="2660650" y="5732463"/>
          <p14:tracePt t="107892" x="2660650" y="5724525"/>
          <p14:tracePt t="107922" x="2660650" y="5715000"/>
          <p14:tracePt t="107953" x="2660650" y="5705475"/>
          <p14:tracePt t="107977" x="2660650" y="5697538"/>
          <p14:tracePt t="108000" x="2660650" y="5688013"/>
          <p14:tracePt t="108022" x="2652713" y="5688013"/>
          <p14:tracePt t="108030" x="2633663" y="5688013"/>
          <p14:tracePt t="108030" x="2625725" y="5670550"/>
          <p14:tracePt t="108047" x="2608263" y="5661025"/>
          <p14:tracePt t="108062" x="2589213" y="5661025"/>
          <p14:tracePt t="108078" x="2571750" y="5661025"/>
          <p14:tracePt t="108095" x="2554288" y="5661025"/>
          <p14:tracePt t="108111" x="2536825" y="5661025"/>
          <p14:tracePt t="108128" x="2527300" y="5661025"/>
          <p14:tracePt t="108144" x="2517775" y="5661025"/>
          <p14:tracePt t="108162" x="2509838" y="5661025"/>
          <p14:tracePt t="108178" x="2509838" y="5680075"/>
          <p14:tracePt t="108215" x="2509838" y="5688013"/>
          <p14:tracePt t="108231" x="2509838" y="5697538"/>
          <p14:tracePt t="108246" x="2509838" y="5705475"/>
          <p14:tracePt t="108263" x="2509838" y="5715000"/>
          <p14:tracePt t="108277" x="2509838" y="5724525"/>
          <p14:tracePt t="108293" x="2509838" y="5732463"/>
          <p14:tracePt t="108308" x="2509838" y="5751513"/>
          <p14:tracePt t="108315" x="2517775" y="5751513"/>
          <p14:tracePt t="108326" x="2536825" y="5768975"/>
          <p14:tracePt t="108344" x="2581275" y="5776913"/>
          <p14:tracePt t="108362" x="2598738" y="5786438"/>
          <p14:tracePt t="108378" x="2625725" y="5786438"/>
          <p14:tracePt t="108394" x="2643188" y="5795963"/>
          <p14:tracePt t="108413" x="2660650" y="5795963"/>
          <p14:tracePt t="108429" x="2679700" y="5803900"/>
          <p14:tracePt t="108448" x="2687638" y="5803900"/>
          <p14:tracePt t="108461" x="2705100" y="5803900"/>
          <p14:tracePt t="108709" x="2714625" y="5803900"/>
          <p14:tracePt t="108723" x="2724150" y="5803900"/>
          <p14:tracePt t="108731" x="2732088" y="5803900"/>
          <p14:tracePt t="108746" x="2741613" y="5803900"/>
          <p14:tracePt t="108761" x="2759075" y="5803900"/>
          <p14:tracePt t="108779" x="2776538" y="5803900"/>
          <p14:tracePt t="108794" x="2786063" y="5803900"/>
          <p14:tracePt t="108847" x="2795588" y="5803900"/>
          <p14:tracePt t="108854" x="2803525" y="5795963"/>
          <p14:tracePt t="108894" x="2803525" y="5786438"/>
          <p14:tracePt t="108900" x="2813050" y="5776913"/>
          <p14:tracePt t="108911" x="2822575" y="5768975"/>
          <p14:tracePt t="108928" x="2822575" y="5759450"/>
          <p14:tracePt t="108948" x="2830513" y="5759450"/>
          <p14:tracePt t="108961" x="2830513" y="5741988"/>
          <p14:tracePt t="108977" x="2830513" y="5732463"/>
          <p14:tracePt t="109463" x="2830513" y="5715000"/>
          <p14:tracePt t="109470" x="2830513" y="5705475"/>
          <p14:tracePt t="109480" x="2830513" y="5643563"/>
          <p14:tracePt t="109495" x="2847975" y="5554663"/>
          <p14:tracePt t="109512" x="2874963" y="5456238"/>
          <p14:tracePt t="109528" x="2911475" y="5384800"/>
          <p14:tracePt t="109546" x="2938463" y="5286375"/>
          <p14:tracePt t="109561" x="2982913" y="5170488"/>
          <p14:tracePt t="109578" x="3017838" y="5072063"/>
          <p14:tracePt t="109594" x="3036888" y="4983163"/>
          <p14:tracePt t="109611" x="3062288" y="4884738"/>
          <p14:tracePt t="109628" x="3089275" y="4822825"/>
          <p14:tracePt t="109645" x="3116263" y="4759325"/>
          <p14:tracePt t="109645" x="3125788" y="4724400"/>
          <p14:tracePt t="109665" x="3133725" y="4697413"/>
          <p14:tracePt t="109677" x="3187700" y="4589463"/>
          <p14:tracePt t="109697" x="3224213" y="4527550"/>
          <p14:tracePt t="109711" x="3295650" y="4473575"/>
          <p14:tracePt t="109729" x="3330575" y="4429125"/>
          <p14:tracePt t="109745" x="3394075" y="4384675"/>
          <p14:tracePt t="109761" x="3429000" y="4367213"/>
          <p14:tracePt t="109761" x="3465513" y="4340225"/>
          <p14:tracePt t="109779" x="3482975" y="4322763"/>
          <p14:tracePt t="109796" x="3517900" y="4295775"/>
          <p14:tracePt t="109811" x="3554413" y="4276725"/>
          <p14:tracePt t="109829" x="3581400" y="4268788"/>
          <p14:tracePt t="109844" x="3608388" y="4251325"/>
          <p14:tracePt t="109844" x="3616325" y="4251325"/>
          <p14:tracePt t="109864" x="3616325" y="4241800"/>
          <p14:tracePt t="109878" x="3643313" y="4232275"/>
          <p14:tracePt t="109896" x="3660775" y="4224338"/>
          <p14:tracePt t="109910" x="3670300" y="4224338"/>
          <p14:tracePt t="109927" x="3679825" y="4224338"/>
          <p14:tracePt t="109944" x="3687763" y="4224338"/>
          <p14:tracePt t="109960" x="3687763" y="4214813"/>
          <p14:tracePt t="109979" x="3697288" y="4214813"/>
          <p14:tracePt t="110055" x="3697288" y="4205288"/>
          <p14:tracePt t="110903" x="3697288" y="4197350"/>
          <p14:tracePt t="110910" x="3697288" y="4179888"/>
          <p14:tracePt t="110918" x="3705225" y="4160838"/>
          <p14:tracePt t="110927" x="3741738" y="4116388"/>
          <p14:tracePt t="110947" x="3840163" y="4044950"/>
          <p14:tracePt t="110960" x="3973513" y="4000500"/>
          <p14:tracePt t="110977" x="4089400" y="3973513"/>
          <p14:tracePt t="110977" x="4143375" y="3973513"/>
          <p14:tracePt t="110995" x="4232275" y="3973513"/>
          <p14:tracePt t="111011" x="4313238" y="3990975"/>
          <p14:tracePt t="111027" x="4375150" y="4044950"/>
          <p14:tracePt t="111044" x="4438650" y="4081463"/>
          <p14:tracePt t="111060" x="4491038" y="4133850"/>
          <p14:tracePt t="111077" x="4545013" y="4170363"/>
          <p14:tracePt t="111077" x="4562475" y="4197350"/>
          <p14:tracePt t="111095" x="4608513" y="4241800"/>
          <p14:tracePt t="111111" x="4652963" y="4276725"/>
          <p14:tracePt t="111127" x="4679950" y="4313238"/>
          <p14:tracePt t="111146" x="4697413" y="4348163"/>
          <p14:tracePt t="111146" x="4705350" y="4357688"/>
          <p14:tracePt t="111166" x="4714875" y="4367213"/>
          <p14:tracePt t="111177" x="4732338" y="4394200"/>
          <p14:tracePt t="111195" x="4751388" y="4394200"/>
          <p14:tracePt t="111564" x="4759325" y="4394200"/>
          <p14:tracePt t="111572" x="4768850" y="4384675"/>
          <p14:tracePt t="111580" x="4795838" y="4375150"/>
          <p14:tracePt t="111593" x="4867275" y="4330700"/>
          <p14:tracePt t="111613" x="4919663" y="4303713"/>
          <p14:tracePt t="111626" x="4965700" y="4286250"/>
          <p14:tracePt t="111646" x="5010150" y="4276725"/>
          <p14:tracePt t="111660" x="5072063" y="4276725"/>
          <p14:tracePt t="111677" x="5099050" y="4276725"/>
          <p14:tracePt t="111677" x="5133975" y="4276725"/>
          <p14:tracePt t="111696" x="5143500" y="4276725"/>
          <p14:tracePt t="111709" x="5180013" y="4276725"/>
          <p14:tracePt t="111728" x="5187950" y="4276725"/>
          <p14:tracePt t="111743" x="5197475" y="4276725"/>
          <p14:tracePt t="111760" x="5205413" y="4276725"/>
          <p14:tracePt t="111777" x="5214938" y="4276725"/>
          <p14:tracePt t="111796" x="5232400" y="4286250"/>
          <p14:tracePt t="112742" x="5224463" y="4286250"/>
          <p14:tracePt t="112889" x="5214938" y="4276725"/>
          <p14:tracePt t="112896" x="5197475" y="4276725"/>
          <p14:tracePt t="112910" x="5153025" y="4268788"/>
          <p14:tracePt t="112929" x="5133975" y="4268788"/>
          <p14:tracePt t="112943" x="5116513" y="4268788"/>
          <p14:tracePt t="112961" x="5108575" y="4268788"/>
          <p14:tracePt t="112976" x="5089525" y="4268788"/>
          <p14:tracePt t="112993" x="5089525" y="4259263"/>
          <p14:tracePt t="113009" x="5072063" y="4232275"/>
          <p14:tracePt t="113266" x="5054600" y="4197350"/>
          <p14:tracePt t="113273" x="5027613" y="4133850"/>
          <p14:tracePt t="113281" x="4983163" y="4071938"/>
          <p14:tracePt t="113292" x="4894263" y="3894138"/>
          <p14:tracePt t="113310" x="4795838" y="3679825"/>
          <p14:tracePt t="113326" x="4697413" y="3509963"/>
          <p14:tracePt t="113326" x="4625975" y="3429000"/>
          <p14:tracePt t="113345" x="4527550" y="3259138"/>
          <p14:tracePt t="113360" x="4438650" y="3179763"/>
          <p14:tracePt t="113378" x="4375150" y="3108325"/>
          <p14:tracePt t="113393" x="4313238" y="3054350"/>
          <p14:tracePt t="113410" x="4276725" y="3036888"/>
          <p14:tracePt t="113410" x="4268788" y="3017838"/>
          <p14:tracePt t="113430" x="4241800" y="3009900"/>
          <p14:tracePt t="113444" x="4232275" y="3009900"/>
          <p14:tracePt t="113466" x="4224338" y="3009900"/>
          <p14:tracePt t="113759" x="4214813" y="3009900"/>
          <p14:tracePt t="113774" x="4205288" y="3009900"/>
          <p14:tracePt t="113797" x="4205288" y="3027363"/>
          <p14:tracePt t="113851" x="4205288" y="3044825"/>
          <p14:tracePt t="113859" x="4205288" y="3081338"/>
          <p14:tracePt t="113866" x="4205288" y="3125788"/>
          <p14:tracePt t="113876" x="4224338" y="3251200"/>
          <p14:tracePt t="113893" x="4251325" y="3384550"/>
          <p14:tracePt t="113910" x="4313238" y="3500438"/>
          <p14:tracePt t="113926" x="4402138" y="3714750"/>
          <p14:tracePt t="113944" x="4483100" y="3857625"/>
          <p14:tracePt t="113962" x="4545013" y="4017963"/>
          <p14:tracePt t="113976" x="4625975" y="4160838"/>
          <p14:tracePt t="113995" x="4724400" y="4303713"/>
          <p14:tracePt t="114010" x="4795838" y="4411663"/>
          <p14:tracePt t="114010" x="4822825" y="4465638"/>
          <p14:tracePt t="114029" x="4867275" y="4510088"/>
          <p14:tracePt t="114043" x="4983163" y="4652963"/>
          <p14:tracePt t="114060" x="5037138" y="4714875"/>
          <p14:tracePt t="114076" x="5081588" y="4768850"/>
          <p14:tracePt t="114093" x="5108575" y="4813300"/>
          <p14:tracePt t="114110" x="5126038" y="4848225"/>
          <p14:tracePt t="114127" x="5126038" y="4857750"/>
          <p14:tracePt t="115919" x="5133975" y="4848225"/>
          <p14:tracePt t="116785" x="5153025" y="4840288"/>
          <p14:tracePt t="116792" x="5170488" y="4830763"/>
          <p14:tracePt t="116800" x="5180013" y="4803775"/>
          <p14:tracePt t="116809" x="5232400" y="4751388"/>
          <p14:tracePt t="116825" x="5357813" y="4679950"/>
          <p14:tracePt t="116842" x="5473700" y="4581525"/>
          <p14:tracePt t="116859" x="5670550" y="4456113"/>
          <p14:tracePt t="116876" x="5894388" y="4330700"/>
          <p14:tracePt t="116893" x="5991225" y="4286250"/>
          <p14:tracePt t="116909" x="6072188" y="4251325"/>
          <p14:tracePt t="116926" x="6134100" y="4232275"/>
          <p14:tracePt t="116926" x="6161088" y="4224338"/>
          <p14:tracePt t="116947" x="6180138" y="4224338"/>
          <p14:tracePt t="116957" x="6188075" y="4224338"/>
          <p14:tracePt t="117262" x="6215063" y="4224338"/>
          <p14:tracePt t="117279" x="6224588" y="4214813"/>
          <p14:tracePt t="117286" x="6242050" y="4214813"/>
          <p14:tracePt t="117293" x="6296025" y="4197350"/>
          <p14:tracePt t="117310" x="6367463" y="4197350"/>
          <p14:tracePt t="117326" x="6465888" y="4197350"/>
          <p14:tracePt t="117344" x="6554788" y="4197350"/>
          <p14:tracePt t="117358" x="6616700" y="4232275"/>
          <p14:tracePt t="117358" x="6653213" y="4241800"/>
          <p14:tracePt t="117379" x="6705600" y="4276725"/>
          <p14:tracePt t="117393" x="6742113" y="4303713"/>
          <p14:tracePt t="117411" x="6777038" y="4322763"/>
          <p14:tracePt t="117425" x="6796088" y="4340225"/>
          <p14:tracePt t="117442" x="6813550" y="4367213"/>
          <p14:tracePt t="117458" x="6823075" y="4375150"/>
          <p14:tracePt t="117475" x="6831013" y="4384675"/>
          <p14:tracePt t="117492" x="6840538" y="4384675"/>
          <p14:tracePt t="117855" x="6858000" y="4367213"/>
          <p14:tracePt t="117862" x="6884988" y="4348163"/>
          <p14:tracePt t="117875" x="6946900" y="4295775"/>
          <p14:tracePt t="117892" x="7072313" y="4152900"/>
          <p14:tracePt t="117909" x="7180263" y="4062413"/>
          <p14:tracePt t="117925" x="7331075" y="3929063"/>
          <p14:tracePt t="117942" x="7456488" y="3840163"/>
          <p14:tracePt t="117960" x="7599363" y="3741738"/>
          <p14:tracePt t="117975" x="7697788" y="3679825"/>
          <p14:tracePt t="117975" x="7732713" y="3652838"/>
          <p14:tracePt t="117995" x="7813675" y="3616325"/>
          <p14:tracePt t="118009" x="7875588" y="3608388"/>
          <p14:tracePt t="118026" x="7920038" y="3589338"/>
          <p14:tracePt t="118042" x="7947025" y="3581400"/>
          <p14:tracePt t="118061" x="7956550" y="3581400"/>
          <p14:tracePt t="118076" x="7966075" y="3581400"/>
          <p14:tracePt t="118093" x="7974013" y="3581400"/>
          <p14:tracePt t="118456" x="7974013" y="3571875"/>
          <p14:tracePt t="118463" x="8001000" y="3562350"/>
          <p14:tracePt t="118463" x="8010525" y="3554413"/>
          <p14:tracePt t="118479" x="8018463" y="3536950"/>
          <p14:tracePt t="118492" x="8062913" y="3517900"/>
          <p14:tracePt t="118492" x="8089900" y="3500438"/>
          <p14:tracePt t="118510" x="8116888" y="3482975"/>
          <p14:tracePt t="118526" x="8170863" y="3455988"/>
          <p14:tracePt t="118542" x="8197850" y="3455988"/>
          <p14:tracePt t="118559" x="8224838" y="3455988"/>
          <p14:tracePt t="118576" x="8232775" y="3446463"/>
          <p14:tracePt t="118591" x="8242300" y="3446463"/>
          <p14:tracePt t="118608" x="8251825" y="3446463"/>
          <p14:tracePt t="118625" x="8259763" y="3446463"/>
          <p14:tracePt t="118641" x="8269288" y="3446463"/>
          <p14:tracePt t="119558" x="8259763" y="3446463"/>
          <p14:tracePt t="120103" x="8224838" y="3446463"/>
          <p14:tracePt t="120111" x="8205788" y="3446463"/>
          <p14:tracePt t="120124" x="8037513" y="3438525"/>
          <p14:tracePt t="120143" x="7912100" y="3402013"/>
          <p14:tracePt t="120158" x="7759700" y="3394075"/>
          <p14:tracePt t="120175" x="7581900" y="3394075"/>
          <p14:tracePt t="120191" x="7456488" y="3394075"/>
          <p14:tracePt t="120191" x="7385050" y="3394075"/>
          <p14:tracePt t="120212" x="7348538" y="3394075"/>
          <p14:tracePt t="120224" x="7277100" y="3394075"/>
          <p14:tracePt t="120244" x="7259638" y="3394075"/>
          <p14:tracePt t="120258" x="7251700" y="3394075"/>
          <p14:tracePt t="120275" x="7224713" y="3394075"/>
          <p14:tracePt t="120518" x="7205663" y="3394075"/>
          <p14:tracePt t="120526" x="7180263" y="3394075"/>
          <p14:tracePt t="120534" x="7161213" y="3375025"/>
          <p14:tracePt t="120542" x="7099300" y="3367088"/>
          <p14:tracePt t="120558" x="7018338" y="3367088"/>
          <p14:tracePt t="120574" x="6938963" y="3348038"/>
          <p14:tracePt t="120591" x="6848475" y="3348038"/>
          <p14:tracePt t="120608" x="6742113" y="3348038"/>
          <p14:tracePt t="120625" x="6653213" y="3348038"/>
          <p14:tracePt t="120625" x="6616700" y="3348038"/>
          <p14:tracePt t="120645" x="6537325" y="3367088"/>
          <p14:tracePt t="120658" x="6456363" y="3411538"/>
          <p14:tracePt t="120677" x="6394450" y="3446463"/>
          <p14:tracePt t="120691" x="6323013" y="3517900"/>
          <p14:tracePt t="120708" x="6276975" y="3562350"/>
          <p14:tracePt t="120708" x="6232525" y="3589338"/>
          <p14:tracePt t="120728" x="6224588" y="3616325"/>
          <p14:tracePt t="120741" x="6161088" y="3660775"/>
          <p14:tracePt t="120760" x="6153150" y="3697288"/>
          <p14:tracePt t="120775" x="6116638" y="3732213"/>
          <p14:tracePt t="120792" x="6089650" y="3776663"/>
          <p14:tracePt t="120808" x="6072188" y="3813175"/>
          <p14:tracePt t="120808" x="6072188" y="3840163"/>
          <p14:tracePt t="120828" x="6054725" y="3857625"/>
          <p14:tracePt t="120841" x="6037263" y="3946525"/>
          <p14:tracePt t="120861" x="6018213" y="4010025"/>
          <p14:tracePt t="120876" x="6010275" y="4054475"/>
          <p14:tracePt t="120893" x="6010275" y="4098925"/>
          <p14:tracePt t="120908" x="6010275" y="4160838"/>
          <p14:tracePt t="120926" x="6010275" y="4205288"/>
          <p14:tracePt t="120926" x="6010275" y="4232275"/>
          <p14:tracePt t="120943" x="6010275" y="4295775"/>
          <p14:tracePt t="120958" x="6010275" y="4340225"/>
          <p14:tracePt t="120976" x="6010275" y="4384675"/>
          <p14:tracePt t="120991" x="6037263" y="4446588"/>
          <p14:tracePt t="121010" x="6072188" y="4510088"/>
          <p14:tracePt t="121025" x="6099175" y="4589463"/>
          <p14:tracePt t="121025" x="6126163" y="4633913"/>
          <p14:tracePt t="121043" x="6170613" y="4697413"/>
          <p14:tracePt t="121058" x="6205538" y="4732338"/>
          <p14:tracePt t="121074" x="6251575" y="4795838"/>
          <p14:tracePt t="121090" x="6313488" y="4848225"/>
          <p14:tracePt t="121109" x="6367463" y="4884738"/>
          <p14:tracePt t="121124" x="6456363" y="4946650"/>
          <p14:tracePt t="121142" x="6491288" y="4956175"/>
          <p14:tracePt t="121156" x="6581775" y="5000625"/>
          <p14:tracePt t="121174" x="6616700" y="5010150"/>
          <p14:tracePt t="121191" x="6634163" y="5018088"/>
          <p14:tracePt t="121208" x="6643688" y="5018088"/>
          <p14:tracePt t="121224" x="6670675" y="5018088"/>
          <p14:tracePt t="121635" x="6705600" y="5000625"/>
          <p14:tracePt t="121643" x="6751638" y="4973638"/>
          <p14:tracePt t="121657" x="6902450" y="4919663"/>
          <p14:tracePt t="121674" x="7037388" y="4875213"/>
          <p14:tracePt t="121691" x="7215188" y="4857750"/>
          <p14:tracePt t="121691" x="7313613" y="4840288"/>
          <p14:tracePt t="121713" x="7412038" y="4822825"/>
          <p14:tracePt t="121724" x="7608888" y="4813300"/>
          <p14:tracePt t="121741" x="7732713" y="4813300"/>
          <p14:tracePt t="121741" x="7786688" y="4795838"/>
          <p14:tracePt t="121760" x="7894638" y="4795838"/>
          <p14:tracePt t="121775" x="7947025" y="4786313"/>
          <p14:tracePt t="121792" x="7991475" y="4786313"/>
          <p14:tracePt t="121808" x="8037513" y="4786313"/>
          <p14:tracePt t="121826" x="8072438" y="4786313"/>
          <p14:tracePt t="121841" x="8099425" y="4786313"/>
          <p14:tracePt t="121841" x="8108950" y="4786313"/>
          <p14:tracePt t="121860" x="8134350" y="4786313"/>
          <p14:tracePt t="121875" x="8161338" y="4786313"/>
          <p14:tracePt t="121893" x="8188325" y="4786313"/>
          <p14:tracePt t="121929" x="8197850" y="4786313"/>
          <p14:tracePt t="121959" x="8205788" y="4786313"/>
          <p14:tracePt t="121966" x="8224838" y="4786313"/>
          <p14:tracePt t="122567" x="8242300" y="4786313"/>
          <p14:tracePt t="122574" x="8259763" y="4786313"/>
          <p14:tracePt t="122582" x="8296275" y="4786313"/>
          <p14:tracePt t="122591" x="8358188" y="4776788"/>
          <p14:tracePt t="122610" x="8420100" y="4776788"/>
          <p14:tracePt t="122624" x="8501063" y="4776788"/>
          <p14:tracePt t="122642" x="8555038" y="4776788"/>
          <p14:tracePt t="122658" x="8616950" y="4776788"/>
          <p14:tracePt t="122658" x="8661400" y="4776788"/>
          <p14:tracePt t="122675" x="8732838" y="4776788"/>
          <p14:tracePt t="122691" x="8796338" y="4776788"/>
          <p14:tracePt t="122710" x="8840788" y="4776788"/>
          <p14:tracePt t="122725" x="8885238" y="4776788"/>
          <p14:tracePt t="122741" x="8920163" y="4776788"/>
          <p14:tracePt t="122741" x="8939213" y="4776788"/>
          <p14:tracePt t="122759" x="8947150" y="4776788"/>
          <p14:tracePt t="122773" x="8991600" y="4776788"/>
          <p14:tracePt t="122791" x="9010650" y="4768850"/>
          <p14:tracePt t="122807" x="9045575" y="4759325"/>
          <p14:tracePt t="122824" x="9063038" y="4751388"/>
          <p14:tracePt t="122840" x="9090025" y="4741863"/>
          <p14:tracePt t="122857" x="9109075" y="4724400"/>
          <p14:tracePt t="122873" x="9134475" y="4697413"/>
          <p14:tracePt t="122892" x="9161463" y="4679950"/>
          <p14:tracePt t="122907" x="9180513" y="4670425"/>
          <p14:tracePt t="122925" x="9188450" y="4652963"/>
          <p14:tracePt t="122941" x="9197975" y="4643438"/>
          <p14:tracePt t="122957" x="9215438" y="4616450"/>
          <p14:tracePt t="122957" x="9232900" y="4608513"/>
          <p14:tracePt t="122977" x="9232900" y="4581525"/>
          <p14:tracePt t="122991" x="9242425" y="4545013"/>
          <p14:tracePt t="123009" x="9251950" y="4510088"/>
          <p14:tracePt t="123024" x="9251950" y="4483100"/>
          <p14:tracePt t="123042" x="9251950" y="4446588"/>
          <p14:tracePt t="123056" x="9251950" y="4429125"/>
          <p14:tracePt t="123056" x="9251950" y="4411663"/>
          <p14:tracePt t="123076" x="9251950" y="4394200"/>
          <p14:tracePt t="123076" x="9251950" y="4384675"/>
          <p14:tracePt t="123092" x="9251950" y="4357688"/>
          <p14:tracePt t="123109" x="9251950" y="4322763"/>
          <p14:tracePt t="123124" x="9251950" y="4303713"/>
          <p14:tracePt t="123142" x="9251950" y="4268788"/>
          <p14:tracePt t="123157" x="9242425" y="4241800"/>
          <p14:tracePt t="123175" x="9215438" y="4205288"/>
          <p14:tracePt t="123192" x="9205913" y="4187825"/>
          <p14:tracePt t="123208" x="9197975" y="4160838"/>
          <p14:tracePt t="123225" x="9197975" y="4152900"/>
          <p14:tracePt t="123240" x="9188450" y="4143375"/>
          <p14:tracePt t="123257" x="9180513" y="4133850"/>
          <p14:tracePt t="123274" x="9170988" y="4133850"/>
          <p14:tracePt t="123576" x="9153525" y="4133850"/>
          <p14:tracePt t="123583" x="9144000" y="4133850"/>
          <p14:tracePt t="123591" x="9099550" y="4133850"/>
          <p14:tracePt t="123607" x="9037638" y="4125913"/>
          <p14:tracePt t="123624" x="8991600" y="4108450"/>
          <p14:tracePt t="123640" x="8920163" y="4108450"/>
          <p14:tracePt t="123658" x="8840788" y="4098925"/>
          <p14:tracePt t="123674" x="8751888" y="4098925"/>
          <p14:tracePt t="123674" x="8697913" y="4081463"/>
          <p14:tracePt t="123692" x="8562975" y="4081463"/>
          <p14:tracePt t="123708" x="8474075" y="4081463"/>
          <p14:tracePt t="123725" x="8367713" y="4081463"/>
          <p14:tracePt t="123740" x="8277225" y="4081463"/>
          <p14:tracePt t="123740" x="8242300" y="4081463"/>
          <p14:tracePt t="123761" x="8180388" y="4089400"/>
          <p14:tracePt t="123773" x="8081963" y="4108450"/>
          <p14:tracePt t="123793" x="8037513" y="4125913"/>
          <p14:tracePt t="123807" x="8010525" y="4133850"/>
          <p14:tracePt t="123825" x="7991475" y="4143375"/>
          <p14:tracePt t="123840" x="7983538" y="4143375"/>
          <p14:tracePt t="123857" x="7983538" y="4152900"/>
          <p14:tracePt t="124291" x="7983538" y="4160838"/>
          <p14:tracePt t="124646" x="7974013" y="4160838"/>
          <p14:tracePt t="124985" x="7974013" y="4179888"/>
          <p14:tracePt t="129484" x="7966075" y="4179888"/>
          <p14:tracePt t="130619" x="7947025" y="4179888"/>
          <p14:tracePt t="130821" x="7929563" y="4179888"/>
          <p14:tracePt t="130838" x="7902575" y="4179888"/>
          <p14:tracePt t="130844" x="7885113" y="4179888"/>
          <p14:tracePt t="130855" x="7804150" y="4179888"/>
          <p14:tracePt t="130872" x="7732713" y="4179888"/>
          <p14:tracePt t="130889" x="7562850" y="4125913"/>
          <p14:tracePt t="130906" x="7429500" y="4098925"/>
          <p14:tracePt t="130922" x="7205663" y="4027488"/>
          <p14:tracePt t="130939" x="7027863" y="4000500"/>
          <p14:tracePt t="130955" x="6848475" y="3965575"/>
          <p14:tracePt t="130972" x="6742113" y="3956050"/>
          <p14:tracePt t="130989" x="6626225" y="3938588"/>
          <p14:tracePt t="130989" x="6608763" y="3938588"/>
          <p14:tracePt t="131007" x="6545263" y="3938588"/>
          <p14:tracePt t="131023" x="6510338" y="3929063"/>
          <p14:tracePt t="131039" x="6500813" y="3929063"/>
          <p14:tracePt t="131055" x="6491288" y="3929063"/>
          <p14:tracePt t="131354" x="6483350" y="3929063"/>
          <p14:tracePt t="131368" x="6473825" y="3929063"/>
          <p14:tracePt t="131375" x="6465888" y="3929063"/>
          <p14:tracePt t="131388" x="6429375" y="3929063"/>
          <p14:tracePt t="131388" x="6419850" y="3919538"/>
          <p14:tracePt t="131406" x="6375400" y="3894138"/>
          <p14:tracePt t="131425" x="6340475" y="3857625"/>
          <p14:tracePt t="131437" x="6286500" y="3803650"/>
          <p14:tracePt t="131456" x="6232525" y="3741738"/>
          <p14:tracePt t="131471" x="6170613" y="3670300"/>
          <p14:tracePt t="131489" x="6134100" y="3608388"/>
          <p14:tracePt t="131489" x="6108700" y="3581400"/>
          <p14:tracePt t="131508" x="6062663" y="3536950"/>
          <p14:tracePt t="131523" x="6027738" y="3500438"/>
          <p14:tracePt t="131540" x="6010275" y="3473450"/>
          <p14:tracePt t="131555" x="6000750" y="3465513"/>
          <p14:tracePt t="131571" x="5991225" y="3465513"/>
          <p14:tracePt t="131588" x="5991225" y="3455988"/>
          <p14:tracePt t="131604" x="5973763" y="3455988"/>
          <p14:tracePt t="131621" x="5965825" y="3455988"/>
          <p14:tracePt t="132077" x="5956300" y="3455988"/>
          <p14:tracePt t="132092" x="5946775" y="3455988"/>
          <p14:tracePt t="132099" x="5938838" y="3455988"/>
          <p14:tracePt t="132107" x="5902325" y="3455988"/>
          <p14:tracePt t="132124" x="5857875" y="3455988"/>
          <p14:tracePt t="132138" x="5830888" y="3465513"/>
          <p14:tracePt t="132156" x="5776913" y="3482975"/>
          <p14:tracePt t="132172" x="5732463" y="3500438"/>
          <p14:tracePt t="132188" x="5697538" y="3527425"/>
          <p14:tracePt t="132205" x="5661025" y="3562350"/>
          <p14:tracePt t="132205" x="5643563" y="3571875"/>
          <p14:tracePt t="132223" x="5616575" y="3625850"/>
          <p14:tracePt t="132239" x="5562600" y="3660775"/>
          <p14:tracePt t="132255" x="5537200" y="3724275"/>
          <p14:tracePt t="132273" x="5500688" y="3776663"/>
          <p14:tracePt t="132288" x="5465763" y="3822700"/>
          <p14:tracePt t="132288" x="5446713" y="3848100"/>
          <p14:tracePt t="132309" x="5419725" y="3884613"/>
          <p14:tracePt t="132321" x="5394325" y="3946525"/>
          <p14:tracePt t="132341" x="5357813" y="3990975"/>
          <p14:tracePt t="132355" x="5330825" y="4044950"/>
          <p14:tracePt t="132373" x="5295900" y="4108450"/>
          <p14:tracePt t="132388" x="5251450" y="4152900"/>
          <p14:tracePt t="132405" x="5232400" y="4224338"/>
          <p14:tracePt t="132405" x="5232400" y="4259263"/>
          <p14:tracePt t="132423" x="5187950" y="4322763"/>
          <p14:tracePt t="132439" x="5180013" y="4384675"/>
          <p14:tracePt t="132455" x="5170488" y="4419600"/>
          <p14:tracePt t="132471" x="5153025" y="4438650"/>
          <p14:tracePt t="132488" x="5143500" y="4473575"/>
          <p14:tracePt t="132505" x="5143500" y="4483100"/>
          <p14:tracePt t="132522" x="5143500" y="4473575"/>
          <p14:tracePt t="132925" x="5143500" y="4446588"/>
          <p14:tracePt t="132931" x="5143500" y="4429125"/>
          <p14:tracePt t="132940" x="5160963" y="4348163"/>
          <p14:tracePt t="132955" x="5197475" y="4251325"/>
          <p14:tracePt t="132973" x="5224463" y="4179888"/>
          <p14:tracePt t="132988" x="5268913" y="4108450"/>
          <p14:tracePt t="133005" x="5303838" y="4044950"/>
          <p14:tracePt t="133005" x="5313363" y="4017963"/>
          <p14:tracePt t="133024" x="5357813" y="3956050"/>
          <p14:tracePt t="133039" x="5394325" y="3911600"/>
          <p14:tracePt t="133056" x="5411788" y="3875088"/>
          <p14:tracePt t="133071" x="5438775" y="3840163"/>
          <p14:tracePt t="133089" x="5446713" y="3822700"/>
          <p14:tracePt t="133104" x="5456238" y="3786188"/>
          <p14:tracePt t="133104" x="5465763" y="3776663"/>
          <p14:tracePt t="133125" x="5473700" y="3768725"/>
          <p14:tracePt t="133140" x="5491163" y="3751263"/>
          <p14:tracePt t="133157" x="5491163" y="3732213"/>
          <p14:tracePt t="133171" x="5500688" y="3714750"/>
          <p14:tracePt t="133189" x="5510213" y="3705225"/>
          <p14:tracePt t="133205" x="5518150" y="3697288"/>
          <p14:tracePt t="133221" x="5518150" y="3687763"/>
          <p14:tracePt t="133237" x="5527675" y="3679825"/>
          <p14:tracePt t="133255" x="5537200" y="3652838"/>
          <p14:tracePt t="133273" x="5545138" y="3652838"/>
          <p14:tracePt t="133287" x="5545138" y="3643313"/>
          <p14:tracePt t="133304" x="5562600" y="3633788"/>
          <p14:tracePt t="133321" x="5562600" y="3625850"/>
          <p14:tracePt t="133338" x="5562600" y="3616325"/>
          <p14:tracePt t="133377" x="5562600" y="3608388"/>
          <p14:tracePt t="133531" x="5554663" y="3608388"/>
          <p14:tracePt t="134294" x="5545138" y="3608388"/>
          <p14:tracePt t="134309" x="5537200" y="3608388"/>
          <p14:tracePt t="134324" x="5527675" y="3608388"/>
          <p14:tracePt t="134332" x="5510213" y="3608388"/>
          <p14:tracePt t="134347" x="5491163" y="3608388"/>
          <p14:tracePt t="134355" x="5473700" y="3608388"/>
          <p14:tracePt t="134372" x="5456238" y="3633788"/>
          <p14:tracePt t="134388" x="5419725" y="3687763"/>
          <p14:tracePt t="134405" x="5394325" y="3732213"/>
          <p14:tracePt t="134421" x="5348288" y="3803650"/>
          <p14:tracePt t="134421" x="5340350" y="3822700"/>
          <p14:tracePt t="134441" x="5330825" y="3867150"/>
          <p14:tracePt t="134453" x="5303838" y="3965575"/>
          <p14:tracePt t="134473" x="5276850" y="4027488"/>
          <p14:tracePt t="134488" x="5259388" y="4125913"/>
          <p14:tracePt t="134505" x="5241925" y="4205288"/>
          <p14:tracePt t="134522" x="5224463" y="4295775"/>
          <p14:tracePt t="134538" x="5214938" y="4375150"/>
          <p14:tracePt t="134538" x="5214938" y="4394200"/>
          <p14:tracePt t="134557" x="5197475" y="4456113"/>
          <p14:tracePt t="134571" x="5197475" y="4500563"/>
          <p14:tracePt t="134589" x="5187950" y="4554538"/>
          <p14:tracePt t="134605" x="5187950" y="4581525"/>
          <p14:tracePt t="134622" x="5187950" y="4616450"/>
          <p14:tracePt t="134637" x="5187950" y="4643438"/>
          <p14:tracePt t="134637" x="5187950" y="4652963"/>
          <p14:tracePt t="134658" x="5187950" y="4679950"/>
          <p14:tracePt t="134658" x="5187950" y="4687888"/>
          <p14:tracePt t="134672" x="5187950" y="4724400"/>
          <p14:tracePt t="134689" x="5187950" y="4751388"/>
          <p14:tracePt t="134705" x="5187950" y="4768850"/>
          <p14:tracePt t="134722" x="5197475" y="4803775"/>
          <p14:tracePt t="134738" x="5224463" y="4848225"/>
          <p14:tracePt t="134738" x="5232400" y="4857750"/>
          <p14:tracePt t="134756" x="5268913" y="4894263"/>
          <p14:tracePt t="134773" x="5286375" y="4929188"/>
          <p14:tracePt t="134788" x="5340350" y="4965700"/>
          <p14:tracePt t="134806" x="5384800" y="5000625"/>
          <p14:tracePt t="134821" x="5438775" y="5045075"/>
          <p14:tracePt t="134821" x="5465763" y="5054600"/>
          <p14:tracePt t="134841" x="5483225" y="5081588"/>
          <p14:tracePt t="134853" x="5562600" y="5116513"/>
          <p14:tracePt t="134873" x="5589588" y="5126038"/>
          <p14:tracePt t="134888" x="5626100" y="5126038"/>
          <p14:tracePt t="134906" x="5653088" y="5133975"/>
          <p14:tracePt t="134921" x="5680075" y="5143500"/>
          <p14:tracePt t="134938" x="5688013" y="5153025"/>
          <p14:tracePt t="135839" x="5705475" y="5153025"/>
          <p14:tracePt t="136396" x="5715000" y="5153025"/>
          <p14:tracePt t="136404" x="5741988" y="5153025"/>
          <p14:tracePt t="136411" x="5759450" y="5153025"/>
          <p14:tracePt t="136420" x="5822950" y="5143500"/>
          <p14:tracePt t="136438" x="5902325" y="5126038"/>
          <p14:tracePt t="136454" x="5983288" y="5116513"/>
          <p14:tracePt t="136454" x="6037263" y="5099050"/>
          <p14:tracePt t="136473" x="6143625" y="5099050"/>
          <p14:tracePt t="136488" x="6215063" y="5089525"/>
          <p14:tracePt t="136504" x="6313488" y="5072063"/>
          <p14:tracePt t="136522" x="6375400" y="5054600"/>
          <p14:tracePt t="136537" x="6419850" y="5010150"/>
          <p14:tracePt t="136555" x="6473825" y="4991100"/>
          <p14:tracePt t="136570" x="6527800" y="4938713"/>
          <p14:tracePt t="136570" x="6554788" y="4911725"/>
          <p14:tracePt t="136590" x="6599238" y="4857750"/>
          <p14:tracePt t="136604" x="6653213" y="4776788"/>
          <p14:tracePt t="136623" x="6697663" y="4705350"/>
          <p14:tracePt t="136637" x="6724650" y="4608513"/>
          <p14:tracePt t="136655" x="6751638" y="4500563"/>
          <p14:tracePt t="136671" x="6759575" y="4348163"/>
          <p14:tracePt t="136689" x="6759575" y="4205288"/>
          <p14:tracePt t="136704" x="6759575" y="4062413"/>
          <p14:tracePt t="136721" x="6742113" y="3965575"/>
          <p14:tracePt t="136737" x="6715125" y="3875088"/>
          <p14:tracePt t="136755" x="6680200" y="3795713"/>
          <p14:tracePt t="136755" x="6661150" y="3768725"/>
          <p14:tracePt t="136774" x="6653213" y="3732213"/>
          <p14:tracePt t="136787" x="6572250" y="3652838"/>
          <p14:tracePt t="136805" x="6510338" y="3598863"/>
          <p14:tracePt t="136820" x="6456363" y="3581400"/>
          <p14:tracePt t="136838" x="6394450" y="3554413"/>
          <p14:tracePt t="136855" x="6367463" y="3544888"/>
          <p14:tracePt t="136855" x="6340475" y="3544888"/>
          <p14:tracePt t="136874" x="6330950" y="3544888"/>
          <p14:tracePt t="136888" x="6313488" y="3544888"/>
          <p14:tracePt t="136904" x="6303963" y="3544888"/>
          <p14:tracePt t="136926" x="6296025" y="3544888"/>
          <p14:tracePt t="136942" x="6276975" y="3544888"/>
          <p14:tracePt t="136966" x="6269038" y="3544888"/>
          <p14:tracePt t="137304" x="6259513" y="3544888"/>
          <p14:tracePt t="137311" x="6251575" y="3544888"/>
          <p14:tracePt t="137320" x="6215063" y="3544888"/>
          <p14:tracePt t="137338" x="6188075" y="3544888"/>
          <p14:tracePt t="137354" x="6143625" y="3544888"/>
          <p14:tracePt t="137371" x="6089650" y="3571875"/>
          <p14:tracePt t="137387" x="6037263" y="3589338"/>
          <p14:tracePt t="137406" x="6010275" y="3625850"/>
          <p14:tracePt t="137421" x="5973763" y="3670300"/>
          <p14:tracePt t="137438" x="5946775" y="3724275"/>
          <p14:tracePt t="137453" x="5938838" y="3768725"/>
          <p14:tracePt t="137472" x="5929313" y="3848100"/>
          <p14:tracePt t="137486" x="5902325" y="3973513"/>
          <p14:tracePt t="137506" x="5884863" y="4054475"/>
          <p14:tracePt t="137522" x="5884863" y="4116388"/>
          <p14:tracePt t="137538" x="5884863" y="4179888"/>
          <p14:tracePt t="137555" x="5884863" y="4241800"/>
          <p14:tracePt t="137570" x="5884863" y="4295775"/>
          <p14:tracePt t="137570" x="5884863" y="4322763"/>
          <p14:tracePt t="137590" x="5884863" y="4348163"/>
          <p14:tracePt t="137603" x="5884863" y="4402138"/>
          <p14:tracePt t="137622" x="5884863" y="4419600"/>
          <p14:tracePt t="137637" x="5884863" y="4446588"/>
          <p14:tracePt t="137655" x="5884863" y="4483100"/>
          <p14:tracePt t="137670" x="5884863" y="4518025"/>
          <p14:tracePt t="137670" x="5884863" y="4537075"/>
          <p14:tracePt t="137690" x="5894388" y="4562475"/>
          <p14:tracePt t="137703" x="5919788" y="4616450"/>
          <p14:tracePt t="137722" x="5946775" y="4652963"/>
          <p14:tracePt t="137737" x="5956300" y="4670425"/>
          <p14:tracePt t="137757" x="5973763" y="4705350"/>
          <p14:tracePt t="137770" x="5983288" y="4732338"/>
          <p14:tracePt t="137787" x="6010275" y="4759325"/>
          <p14:tracePt t="137787" x="6010275" y="4768850"/>
          <p14:tracePt t="137806" x="6018213" y="4795838"/>
          <p14:tracePt t="137821" x="6027738" y="4813300"/>
          <p14:tracePt t="137838" x="6037263" y="4830763"/>
          <p14:tracePt t="137854" x="6045200" y="4840288"/>
          <p14:tracePt t="137870" x="6045200" y="4848225"/>
          <p14:tracePt t="137889" x="6045200" y="4857750"/>
          <p14:tracePt t="137903" x="6045200" y="4867275"/>
          <p14:tracePt t="137973" x="6045200" y="4884738"/>
          <p14:tracePt t="141522" x="6045200" y="4867275"/>
          <p14:tracePt t="142286" x="6062663" y="4840288"/>
          <p14:tracePt t="142293" x="6072188" y="4830763"/>
          <p14:tracePt t="142302" x="6081713" y="4786313"/>
          <p14:tracePt t="142321" x="6134100" y="4705350"/>
          <p14:tracePt t="142336" x="6161088" y="4625975"/>
          <p14:tracePt t="142336" x="6188075" y="4589463"/>
          <p14:tracePt t="142355" x="6205538" y="4545013"/>
          <p14:tracePt t="142368" x="6259513" y="4429125"/>
          <p14:tracePt t="142387" x="6269038" y="4348163"/>
          <p14:tracePt t="142402" x="6286500" y="4268788"/>
          <p14:tracePt t="142420" x="6296025" y="4197350"/>
          <p14:tracePt t="142436" x="6296025" y="4116388"/>
          <p14:tracePt t="142436" x="6296025" y="4098925"/>
          <p14:tracePt t="142456" x="6296025" y="4044950"/>
          <p14:tracePt t="142468" x="6296025" y="3956050"/>
          <p14:tracePt t="142488" x="6296025" y="3911600"/>
          <p14:tracePt t="142502" x="6286500" y="3875088"/>
          <p14:tracePt t="142521" x="6286500" y="3857625"/>
          <p14:tracePt t="142535" x="6286500" y="3848100"/>
          <p14:tracePt t="142552" x="6286500" y="3840163"/>
          <p14:tracePt t="142568" x="6286500" y="3830638"/>
          <p14:tracePt t="142847" x="6286500" y="3822700"/>
          <p14:tracePt t="142854" x="6276975" y="3803650"/>
          <p14:tracePt t="142868" x="6269038" y="3776663"/>
          <p14:tracePt t="142888" x="6242050" y="3741738"/>
          <p14:tracePt t="142902" x="6232525" y="3724275"/>
          <p14:tracePt t="142922" x="6215063" y="3687763"/>
          <p14:tracePt t="142936" x="6188075" y="3670300"/>
          <p14:tracePt t="142936" x="6180138" y="3652838"/>
          <p14:tracePt t="142955" x="6170613" y="3652838"/>
          <p14:tracePt t="142968" x="6143625" y="3625850"/>
          <p14:tracePt t="142987" x="6116638" y="3616325"/>
          <p14:tracePt t="143003" x="6099175" y="3616325"/>
          <p14:tracePt t="143019" x="6089650" y="3608388"/>
          <p14:tracePt t="143036" x="6072188" y="3608388"/>
          <p14:tracePt t="143053" x="6054725" y="3608388"/>
          <p14:tracePt t="143068" x="6045200" y="3608388"/>
          <p14:tracePt t="143085" x="6027738" y="3608388"/>
          <p14:tracePt t="143103" x="6018213" y="3608388"/>
          <p14:tracePt t="143118" x="6010275" y="3616325"/>
          <p14:tracePt t="143138" x="6000750" y="3643313"/>
          <p14:tracePt t="143154" x="5973763" y="3670300"/>
          <p14:tracePt t="143172" x="5973763" y="3697288"/>
          <p14:tracePt t="143184" x="5956300" y="3768725"/>
          <p14:tracePt t="143203" x="5946775" y="3830638"/>
          <p14:tracePt t="143219" x="5929313" y="3894138"/>
          <p14:tracePt t="143235" x="5919788" y="3965575"/>
          <p14:tracePt t="143253" x="5919788" y="4027488"/>
          <p14:tracePt t="143269" x="5902325" y="4071938"/>
          <p14:tracePt t="143269" x="5902325" y="4098925"/>
          <p14:tracePt t="143287" x="5902325" y="4143375"/>
          <p14:tracePt t="143302" x="5894388" y="4179888"/>
          <p14:tracePt t="143320" x="5894388" y="4205288"/>
          <p14:tracePt t="143336" x="5894388" y="4241800"/>
          <p14:tracePt t="143336" x="5894388" y="4251325"/>
          <p14:tracePt t="143356" x="5894388" y="4259263"/>
          <p14:tracePt t="143367" x="5884863" y="4330700"/>
          <p14:tracePt t="143388" x="5875338" y="4357688"/>
          <p14:tracePt t="143402" x="5875338" y="4402138"/>
          <p14:tracePt t="143420" x="5875338" y="4456113"/>
          <p14:tracePt t="143436" x="5857875" y="4500563"/>
          <p14:tracePt t="143452" x="5857875" y="4545013"/>
          <p14:tracePt t="143469" x="5857875" y="4589463"/>
          <p14:tracePt t="143469" x="5857875" y="4616450"/>
          <p14:tracePt t="143487" x="5857875" y="4660900"/>
          <p14:tracePt t="143502" x="5857875" y="4687888"/>
          <p14:tracePt t="143518" x="5857875" y="4732338"/>
          <p14:tracePt t="143536" x="5857875" y="4776788"/>
          <p14:tracePt t="143552" x="5857875" y="4813300"/>
          <p14:tracePt t="143552" x="5857875" y="4830763"/>
          <p14:tracePt t="143572" x="5857875" y="4867275"/>
          <p14:tracePt t="143587" x="5857875" y="4884738"/>
          <p14:tracePt t="143605" x="5857875" y="4919663"/>
          <p14:tracePt t="143619" x="5857875" y="4938713"/>
          <p14:tracePt t="143637" x="5857875" y="4946650"/>
          <p14:tracePt t="143651" x="5857875" y="4929188"/>
          <p14:tracePt t="144071" x="5857875" y="4919663"/>
          <p14:tracePt t="144079" x="5867400" y="4894263"/>
          <p14:tracePt t="144087" x="5884863" y="4813300"/>
          <p14:tracePt t="144104" x="5911850" y="4741863"/>
          <p14:tracePt t="144119" x="5956300" y="4660900"/>
          <p14:tracePt t="144137" x="6010275" y="4581525"/>
          <p14:tracePt t="144152" x="6045200" y="4527550"/>
          <p14:tracePt t="144152" x="6072188" y="4491038"/>
          <p14:tracePt t="144172" x="6099175" y="4473575"/>
          <p14:tracePt t="144184" x="6134100" y="4438650"/>
          <p14:tracePt t="144184" x="6153150" y="4419600"/>
          <p14:tracePt t="144204" x="6205538" y="4402138"/>
          <p14:tracePt t="144219" x="6232525" y="4384675"/>
          <p14:tracePt t="144236" x="6269038" y="4384675"/>
          <p14:tracePt t="144252" x="6286500" y="4375150"/>
          <p14:tracePt t="144269" x="6303963" y="4375150"/>
          <p14:tracePt t="144286" x="6340475" y="4394200"/>
          <p14:tracePt t="144286" x="6348413" y="4402138"/>
          <p14:tracePt t="144303" x="6411913" y="4438650"/>
          <p14:tracePt t="144320" x="6465888" y="4500563"/>
          <p14:tracePt t="144335" x="6537325" y="4581525"/>
          <p14:tracePt t="144353" x="6599238" y="4652963"/>
          <p14:tracePt t="144368" x="6670675" y="4714875"/>
          <p14:tracePt t="144368" x="6705600" y="4741863"/>
          <p14:tracePt t="144388" x="6732588" y="4768850"/>
          <p14:tracePt t="144401" x="6813550" y="4848225"/>
          <p14:tracePt t="144420" x="6848475" y="4884738"/>
          <p14:tracePt t="144435" x="6884988" y="4911725"/>
          <p14:tracePt t="144453" x="6902450" y="4938713"/>
          <p14:tracePt t="144469" x="6919913" y="4956175"/>
          <p14:tracePt t="144469" x="6919913" y="4965700"/>
          <p14:tracePt t="144488" x="6929438" y="4965700"/>
          <p14:tracePt t="144503" x="6938963" y="4965700"/>
          <p14:tracePt t="144881" x="6946900" y="4965700"/>
          <p14:tracePt t="144887" x="6965950" y="4965700"/>
          <p14:tracePt t="144901" x="7018338" y="4965700"/>
          <p14:tracePt t="144920" x="7062788" y="4965700"/>
          <p14:tracePt t="144935" x="7126288" y="4965700"/>
          <p14:tracePt t="144953" x="7197725" y="4965700"/>
          <p14:tracePt t="144968" x="7259638" y="4983163"/>
          <p14:tracePt t="144986" x="7304088" y="4991100"/>
          <p14:tracePt t="145002" x="7394575" y="5027613"/>
          <p14:tracePt t="145021" x="7446963" y="5054600"/>
          <p14:tracePt t="145037" x="7491413" y="5081588"/>
          <p14:tracePt t="145052" x="7527925" y="5089525"/>
          <p14:tracePt t="145070" x="7572375" y="5099050"/>
          <p14:tracePt t="145085" x="7608888" y="5126038"/>
          <p14:tracePt t="145085" x="7626350" y="5126038"/>
          <p14:tracePt t="145104" x="7661275" y="5133975"/>
          <p14:tracePt t="145119" x="7697788" y="5153025"/>
          <p14:tracePt t="145136" x="7715250" y="5170488"/>
          <p14:tracePt t="145152" x="7751763" y="5180013"/>
          <p14:tracePt t="145170" x="7769225" y="5187950"/>
          <p14:tracePt t="145185" x="7804150" y="5197475"/>
          <p14:tracePt t="145203" x="7813675" y="5197475"/>
          <p14:tracePt t="145226" x="7823200" y="5197475"/>
          <p14:tracePt t="145235" x="7831138" y="5197475"/>
          <p14:tracePt t="145251" x="7840663" y="5197475"/>
          <p14:tracePt t="145273" x="7858125" y="5180013"/>
          <p14:tracePt t="145372" x="7858125" y="5153025"/>
          <p14:tracePt t="145380" x="7858125" y="5126038"/>
          <p14:tracePt t="145388" x="7858125" y="5108575"/>
          <p14:tracePt t="145401" x="7858125" y="4973638"/>
          <p14:tracePt t="145420" x="7858125" y="4884738"/>
          <p14:tracePt t="145435" x="7831138" y="4776788"/>
          <p14:tracePt t="145453" x="7831138" y="4687888"/>
          <p14:tracePt t="145468" x="7804150" y="4572000"/>
          <p14:tracePt t="145468" x="7796213" y="4537075"/>
          <p14:tracePt t="145488" x="7777163" y="4483100"/>
          <p14:tracePt t="145500" x="7769225" y="4402138"/>
          <p14:tracePt t="145500" x="7751763" y="4367213"/>
          <p14:tracePt t="145521" x="7724775" y="4303713"/>
          <p14:tracePt t="145536" x="7688263" y="4251325"/>
          <p14:tracePt t="145552" x="7653338" y="4197350"/>
          <p14:tracePt t="145569" x="7589838" y="4152900"/>
          <p14:tracePt t="145585" x="7537450" y="4108450"/>
          <p14:tracePt t="145585" x="7510463" y="4081463"/>
          <p14:tracePt t="145604" x="7473950" y="4071938"/>
          <p14:tracePt t="145618" x="7385050" y="4037013"/>
          <p14:tracePt t="145637" x="7323138" y="4010025"/>
          <p14:tracePt t="145652" x="7277100" y="4000500"/>
          <p14:tracePt t="145669" x="7215188" y="3983038"/>
          <p14:tracePt t="145685" x="7161213" y="3983038"/>
          <p14:tracePt t="145685" x="7153275" y="3983038"/>
          <p14:tracePt t="145705" x="7143750" y="3983038"/>
          <p14:tracePt t="145717" x="7143750" y="3973513"/>
          <p14:tracePt t="145942" x="7134225" y="3973513"/>
          <p14:tracePt t="145950" x="7126288" y="3965575"/>
          <p14:tracePt t="145957" x="7116763" y="3965575"/>
          <p14:tracePt t="145968" x="7081838" y="3946525"/>
          <p14:tracePt t="145986" x="7018338" y="3911600"/>
          <p14:tracePt t="146002" x="6938963" y="3867150"/>
          <p14:tracePt t="146002" x="6884988" y="3840163"/>
          <p14:tracePt t="146020" x="6724650" y="3795713"/>
          <p14:tracePt t="146035" x="6616700" y="3768725"/>
          <p14:tracePt t="146051" x="6491288" y="3751263"/>
          <p14:tracePt t="146070" x="6384925" y="3732213"/>
          <p14:tracePt t="146085" x="6276975" y="3732213"/>
          <p14:tracePt t="146102" x="6161088" y="3732213"/>
          <p14:tracePt t="146118" x="6037263" y="3751263"/>
          <p14:tracePt t="146138" x="5956300" y="3803650"/>
          <p14:tracePt t="146151" x="5884863" y="3875088"/>
          <p14:tracePt t="146171" x="5830888" y="3956050"/>
          <p14:tracePt t="146185" x="5759450" y="4054475"/>
          <p14:tracePt t="146185" x="5751513" y="4108450"/>
          <p14:tracePt t="146205" x="5705475" y="4143375"/>
          <p14:tracePt t="146217" x="5653088" y="4286250"/>
          <p14:tracePt t="146235" x="5643563" y="4357688"/>
          <p14:tracePt t="146251" x="5643563" y="4438650"/>
          <p14:tracePt t="146268" x="5643563" y="4500563"/>
          <p14:tracePt t="146284" x="5643563" y="4589463"/>
          <p14:tracePt t="146301" x="5643563" y="4660900"/>
          <p14:tracePt t="146301" x="5643563" y="4714875"/>
          <p14:tracePt t="146321" x="5643563" y="4759325"/>
          <p14:tracePt t="146334" x="5670550" y="4875213"/>
          <p14:tracePt t="146353" x="5705475" y="4956175"/>
          <p14:tracePt t="146369" x="5776913" y="5037138"/>
          <p14:tracePt t="146386" x="5857875" y="5099050"/>
          <p14:tracePt t="146401" x="5965825" y="5187950"/>
          <p14:tracePt t="146418" x="6126163" y="5313363"/>
          <p14:tracePt t="146436" x="6224588" y="5394325"/>
          <p14:tracePt t="146451" x="6330950" y="5465763"/>
          <p14:tracePt t="146468" x="6446838" y="5545138"/>
          <p14:tracePt t="146485" x="6572250" y="5616575"/>
          <p14:tracePt t="146501" x="6670675" y="5670550"/>
          <p14:tracePt t="146518" x="6742113" y="5715000"/>
          <p14:tracePt t="146518" x="6769100" y="5724525"/>
          <p14:tracePt t="146536" x="6831013" y="5751513"/>
          <p14:tracePt t="146551" x="6867525" y="5768975"/>
          <p14:tracePt t="146570" x="6884988" y="5776913"/>
          <p14:tracePt t="146584" x="6894513" y="5776913"/>
          <p14:tracePt t="147504" x="6894513" y="5759450"/>
          <p14:tracePt t="147713" x="6911975" y="5741988"/>
          <p14:tracePt t="147721" x="6938963" y="5715000"/>
          <p14:tracePt t="147734" x="6965950" y="5634038"/>
          <p14:tracePt t="147734" x="6991350" y="5581650"/>
          <p14:tracePt t="147753" x="7072313" y="5438775"/>
          <p14:tracePt t="147767" x="7134225" y="5251450"/>
          <p14:tracePt t="147784" x="7197725" y="5089525"/>
          <p14:tracePt t="147801" x="7251700" y="4911725"/>
          <p14:tracePt t="147819" x="7296150" y="4751388"/>
          <p14:tracePt t="147834" x="7313613" y="4643438"/>
          <p14:tracePt t="147834" x="7313613" y="4589463"/>
          <p14:tracePt t="147854" x="7313613" y="4537075"/>
          <p14:tracePt t="147854" x="7313613" y="4465638"/>
          <p14:tracePt t="147868" x="7313613" y="4357688"/>
          <p14:tracePt t="147886" x="7313613" y="4259263"/>
          <p14:tracePt t="147900" x="7313613" y="4187825"/>
          <p14:tracePt t="147919" x="7304088" y="4125913"/>
          <p14:tracePt t="147934" x="7296150" y="4071938"/>
          <p14:tracePt t="147934" x="7296150" y="4054475"/>
          <p14:tracePt t="147952" x="7296150" y="4037013"/>
          <p14:tracePt t="147968" x="7296150" y="4027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592889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F9DE64-04EC-421F-A00F-8A79A35189A4}" type="slidenum">
              <a:rPr lang="en-GB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361626" y="3586857"/>
            <a:ext cx="5655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</a:rPr>
              <a:t>Non-equilibrium statistical processes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998119" y="3554612"/>
            <a:ext cx="471488" cy="586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400" b="1"/>
          </a:p>
        </p:txBody>
      </p:sp>
      <p:sp>
        <p:nvSpPr>
          <p:cNvPr id="8199" name="TextBox 4"/>
          <p:cNvSpPr txBox="1">
            <a:spLocks noChangeArrowheads="1"/>
          </p:cNvSpPr>
          <p:nvPr/>
        </p:nvSpPr>
        <p:spPr bwMode="auto">
          <a:xfrm>
            <a:off x="6454396" y="3600359"/>
            <a:ext cx="5367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</a:rPr>
              <a:t>Complex spatiotemporal structures</a:t>
            </a:r>
          </a:p>
        </p:txBody>
      </p:sp>
      <p:sp>
        <p:nvSpPr>
          <p:cNvPr id="8200" name="TextBox 5"/>
          <p:cNvSpPr txBox="1">
            <a:spLocks noChangeArrowheads="1"/>
          </p:cNvSpPr>
          <p:nvPr/>
        </p:nvSpPr>
        <p:spPr bwMode="auto">
          <a:xfrm>
            <a:off x="245661" y="4031097"/>
            <a:ext cx="608632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Complexity</a:t>
            </a:r>
            <a:r>
              <a:rPr lang="en-GB" altLang="en-US" sz="2000" dirty="0">
                <a:latin typeface="Arial" panose="020B0604020202020204" pitchFamily="34" charset="0"/>
              </a:rPr>
              <a:t> : hierarchical </a:t>
            </a:r>
            <a:r>
              <a:rPr lang="en-GB" altLang="en-US" sz="2000" dirty="0" smtClean="0">
                <a:latin typeface="Arial" panose="020B0604020202020204" pitchFamily="34" charset="0"/>
              </a:rPr>
              <a:t>behaviour</a:t>
            </a:r>
            <a:r>
              <a:rPr lang="en-GB" altLang="en-US" sz="2000" dirty="0">
                <a:latin typeface="Arial" panose="020B0604020202020204" pitchFamily="34" charset="0"/>
              </a:rPr>
              <a:t>, </a:t>
            </a:r>
            <a:endParaRPr lang="en-GB" altLang="en-US" sz="20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broken </a:t>
            </a:r>
            <a:r>
              <a:rPr lang="en-GB" altLang="en-US" sz="2000" dirty="0">
                <a:solidFill>
                  <a:srgbClr val="0070C0"/>
                </a:solidFill>
                <a:latin typeface="Arial" panose="020B0604020202020204" pitchFamily="34" charset="0"/>
              </a:rPr>
              <a:t>symmetries </a:t>
            </a:r>
            <a:r>
              <a:rPr lang="en-GB" alt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(between </a:t>
            </a:r>
            <a:r>
              <a:rPr lang="en-GB" altLang="en-US" sz="2000" dirty="0">
                <a:solidFill>
                  <a:srgbClr val="0070C0"/>
                </a:solidFill>
                <a:latin typeface="Arial" panose="020B0604020202020204" pitchFamily="34" charset="0"/>
              </a:rPr>
              <a:t>order and chaos), </a:t>
            </a:r>
            <a:endParaRPr lang="en-GB" altLang="en-US" sz="20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scaling</a:t>
            </a:r>
            <a:r>
              <a:rPr lang="en-GB" altLang="en-US" sz="2000" dirty="0">
                <a:latin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</a:rPr>
              <a:t>nonlinearity, emergence</a:t>
            </a:r>
            <a:r>
              <a:rPr lang="en-GB" altLang="en-US" sz="2000" dirty="0">
                <a:latin typeface="Arial" panose="020B0604020202020204" pitchFamily="34" charset="0"/>
              </a:rPr>
              <a:t>, </a:t>
            </a:r>
            <a:r>
              <a:rPr lang="en-GB" altLang="en-US" sz="2000" dirty="0">
                <a:solidFill>
                  <a:srgbClr val="C00000"/>
                </a:solidFill>
                <a:latin typeface="Arial" panose="020B0604020202020204" pitchFamily="34" charset="0"/>
              </a:rPr>
              <a:t>self-organization</a:t>
            </a:r>
            <a:r>
              <a:rPr lang="en-GB" altLang="en-US" sz="2000" dirty="0">
                <a:latin typeface="Arial" panose="020B0604020202020204" pitchFamily="34" charset="0"/>
              </a:rPr>
              <a:t>, </a:t>
            </a:r>
            <a:r>
              <a:rPr lang="en-GB" altLang="en-US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adaptation</a:t>
            </a:r>
            <a:r>
              <a:rPr lang="en-GB" altLang="en-US" sz="2000" dirty="0" smtClean="0">
                <a:latin typeface="Arial" panose="020B0604020202020204" pitchFamily="34" charset="0"/>
              </a:rPr>
              <a:t>, </a:t>
            </a:r>
            <a:r>
              <a:rPr lang="en-GB" altLang="en-US" sz="2000" dirty="0" smtClean="0">
                <a:solidFill>
                  <a:srgbClr val="00B050"/>
                </a:solidFill>
                <a:latin typeface="Arial" panose="020B0604020202020204" pitchFamily="34" charset="0"/>
              </a:rPr>
              <a:t>long-range correlations,…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Arial" panose="020B0604020202020204" pitchFamily="34" charset="0"/>
              </a:rPr>
              <a:t>Complexity</a:t>
            </a:r>
            <a:r>
              <a:rPr lang="en-GB" altLang="en-US" sz="2000" dirty="0" smtClean="0">
                <a:latin typeface="Arial" panose="020B0604020202020204" pitchFamily="34" charset="0"/>
              </a:rPr>
              <a:t> in physics, chemistry, biology, ecology, city and earth science, astronomy,…</a:t>
            </a:r>
            <a:endParaRPr lang="en-GB" altLang="en-US" sz="2000" dirty="0">
              <a:latin typeface="Arial" panose="020B0604020202020204" pitchFamily="34" charset="0"/>
            </a:endParaRPr>
          </a:p>
        </p:txBody>
      </p:sp>
      <p:sp>
        <p:nvSpPr>
          <p:cNvPr id="8210" name="TextBox 4"/>
          <p:cNvSpPr txBox="1">
            <a:spLocks noChangeArrowheads="1"/>
          </p:cNvSpPr>
          <p:nvPr/>
        </p:nvSpPr>
        <p:spPr bwMode="auto">
          <a:xfrm>
            <a:off x="3283004" y="147874"/>
            <a:ext cx="5537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What is complexity in materials</a:t>
            </a:r>
            <a:endParaRPr lang="en-GB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8087"/>
            <a:ext cx="762000" cy="84978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02609" y="915578"/>
            <a:ext cx="2973747" cy="1246645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Microscopic dynamics</a:t>
            </a:r>
          </a:p>
          <a:p>
            <a:pPr algn="ctr"/>
            <a:r>
              <a:rPr lang="en-GB" b="1" dirty="0" smtClean="0"/>
              <a:t>(atomic, molecular processes)</a:t>
            </a:r>
            <a:endParaRPr lang="en-GB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7387774" y="914894"/>
            <a:ext cx="2973747" cy="12466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Macroscopic phenomena</a:t>
            </a:r>
          </a:p>
          <a:p>
            <a:pPr algn="ctr"/>
            <a:r>
              <a:rPr lang="en-GB" b="1" dirty="0"/>
              <a:t>a</a:t>
            </a:r>
            <a:r>
              <a:rPr lang="en-GB" b="1" dirty="0" smtClean="0"/>
              <a:t>nd material properties</a:t>
            </a:r>
            <a:endParaRPr lang="en-GB" b="1" dirty="0"/>
          </a:p>
        </p:txBody>
      </p:sp>
      <p:sp>
        <p:nvSpPr>
          <p:cNvPr id="7" name="Right Arrow 6"/>
          <p:cNvSpPr/>
          <p:nvPr/>
        </p:nvSpPr>
        <p:spPr>
          <a:xfrm>
            <a:off x="4770868" y="1217680"/>
            <a:ext cx="2531165" cy="690642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49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8" name="TextBox 7"/>
          <p:cNvSpPr txBox="1"/>
          <p:nvPr/>
        </p:nvSpPr>
        <p:spPr>
          <a:xfrm>
            <a:off x="5047797" y="1686493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mechanics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08806" y="919952"/>
            <a:ext cx="1630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Statistical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82864" y="2478275"/>
            <a:ext cx="939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/>
              <a:t>Statistical mechanics deals with systems in </a:t>
            </a:r>
            <a:r>
              <a:rPr lang="en-GB" sz="2400" b="1" dirty="0" smtClean="0"/>
              <a:t>thermodynamic equilibrium </a:t>
            </a:r>
            <a:endParaRPr lang="en-GB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02277" y="2951417"/>
            <a:ext cx="518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FF0000"/>
                </a:solidFill>
              </a:rPr>
              <a:t>What about </a:t>
            </a:r>
            <a:r>
              <a:rPr lang="en-GB" sz="2400" b="1" dirty="0" smtClean="0">
                <a:solidFill>
                  <a:srgbClr val="FF0000"/>
                </a:solidFill>
              </a:rPr>
              <a:t>non-equilibrium systems</a:t>
            </a:r>
            <a:r>
              <a:rPr lang="en-GB" sz="2000" b="1" dirty="0" smtClean="0">
                <a:solidFill>
                  <a:srgbClr val="FF0000"/>
                </a:solidFill>
              </a:rPr>
              <a:t>??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396" y="4457481"/>
            <a:ext cx="1599073" cy="1599073"/>
          </a:xfrm>
          <a:prstGeom prst="rect">
            <a:avLst/>
          </a:prstGeom>
        </p:spPr>
      </p:pic>
      <p:pic>
        <p:nvPicPr>
          <p:cNvPr id="2050" name="Picture 2" descr="Prev100i05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77" y="4256015"/>
            <a:ext cx="2002003" cy="20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r="30371"/>
          <a:stretch/>
        </p:blipFill>
        <p:spPr>
          <a:xfrm>
            <a:off x="10208848" y="4533150"/>
            <a:ext cx="1811456" cy="15234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7175" y="6399548"/>
            <a:ext cx="7613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C00000"/>
                </a:solidFill>
              </a:rPr>
              <a:t>Complexity is a language of interdisciplinary concepts and methods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08"/>
    </mc:Choice>
    <mc:Fallback xmlns="">
      <p:transition spd="slow" advTm="10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40" x="7286625" y="4027488"/>
          <p14:tracePt t="12831" x="7277100" y="4027488"/>
          <p14:tracePt t="12841" x="7251700" y="4027488"/>
          <p14:tracePt t="12851" x="7205663" y="4027488"/>
          <p14:tracePt t="12851" x="7170738" y="4027488"/>
          <p14:tracePt t="12873" x="7108825" y="4027488"/>
          <p14:tracePt t="12888" x="7018338" y="4027488"/>
          <p14:tracePt t="12902" x="6919913" y="4027488"/>
          <p14:tracePt t="12921" x="6796088" y="4027488"/>
          <p14:tracePt t="12936" x="6688138" y="4027488"/>
          <p14:tracePt t="12953" x="6527800" y="4027488"/>
          <p14:tracePt t="12969" x="6242050" y="4027488"/>
          <p14:tracePt t="12986" x="6062663" y="4044950"/>
          <p14:tracePt t="13002" x="5911850" y="4044950"/>
          <p14:tracePt t="13019" x="5803900" y="4062413"/>
          <p14:tracePt t="13037" x="5724525" y="4062413"/>
          <p14:tracePt t="13052" x="5680075" y="4062413"/>
          <p14:tracePt t="13052" x="5670550" y="4062413"/>
          <p14:tracePt t="13072" x="5643563" y="4017963"/>
          <p14:tracePt t="13325" x="5616575" y="3983038"/>
          <p14:tracePt t="13332" x="5572125" y="3884613"/>
          <p14:tracePt t="13339" x="5518150" y="3776663"/>
          <p14:tracePt t="13354" x="5367338" y="3500438"/>
          <p14:tracePt t="13368" x="5153025" y="3170238"/>
          <p14:tracePt t="13387" x="5054600" y="3009900"/>
          <p14:tracePt t="13402" x="4938713" y="2884488"/>
          <p14:tracePt t="13419" x="4867275" y="2776538"/>
          <p14:tracePt t="13435" x="4786313" y="2714625"/>
          <p14:tracePt t="13451" x="4705350" y="2660650"/>
          <p14:tracePt t="13469" x="4625975" y="2598738"/>
          <p14:tracePt t="13486" x="4608513" y="2571750"/>
          <p14:tracePt t="13502" x="4598988" y="2562225"/>
          <p14:tracePt t="13518" x="4589463" y="2562225"/>
          <p14:tracePt t="13535" x="4581525" y="2562225"/>
          <p14:tracePt t="13803" x="4572000" y="2562225"/>
          <p14:tracePt t="13809" x="4545013" y="2554288"/>
          <p14:tracePt t="13825" x="4537075" y="2554288"/>
          <p14:tracePt t="13835" x="4491038" y="2554288"/>
          <p14:tracePt t="13852" x="4429125" y="2554288"/>
          <p14:tracePt t="13869" x="4367213" y="2554288"/>
          <p14:tracePt t="13869" x="4340225" y="2571750"/>
          <p14:tracePt t="13888" x="4295775" y="2608263"/>
          <p14:tracePt t="13902" x="4241800" y="2643188"/>
          <p14:tracePt t="13920" x="4205288" y="2697163"/>
          <p14:tracePt t="13935" x="4170363" y="2759075"/>
          <p14:tracePt t="13954" x="4143375" y="2822575"/>
          <p14:tracePt t="13969" x="4116388" y="2911475"/>
          <p14:tracePt t="13988" x="4116388" y="2965450"/>
          <p14:tracePt t="14004" x="4116388" y="3017838"/>
          <p14:tracePt t="14020" x="4116388" y="3071813"/>
          <p14:tracePt t="14036" x="4116388" y="3133725"/>
          <p14:tracePt t="14052" x="4116388" y="3179763"/>
          <p14:tracePt t="14052" x="4116388" y="3205163"/>
          <p14:tracePt t="14072" x="4116388" y="3224213"/>
          <p14:tracePt t="14085" x="4116388" y="3295650"/>
          <p14:tracePt t="14104" x="4116388" y="3340100"/>
          <p14:tracePt t="14120" x="4143375" y="3375025"/>
          <p14:tracePt t="14136" x="4152900" y="3411538"/>
          <p14:tracePt t="14152" x="4179888" y="3429000"/>
          <p14:tracePt t="14152" x="4187825" y="3455988"/>
          <p14:tracePt t="14172" x="4197350" y="3465513"/>
          <p14:tracePt t="14184" x="4214813" y="3509963"/>
          <p14:tracePt t="14206" x="4241800" y="3527425"/>
          <p14:tracePt t="14219" x="4251325" y="3544888"/>
          <p14:tracePt t="14236" x="4259263" y="3554413"/>
          <p14:tracePt t="14252" x="4268788" y="3571875"/>
          <p14:tracePt t="14269" x="4268788" y="3581400"/>
          <p14:tracePt t="14284" x="4276725" y="3581400"/>
          <p14:tracePt t="14301" x="4286250" y="3581400"/>
          <p14:tracePt t="14696" x="4295775" y="3581400"/>
          <p14:tracePt t="14702" x="4330700" y="3581400"/>
          <p14:tracePt t="14719" x="4375150" y="3581400"/>
          <p14:tracePt t="14736" x="4411663" y="3581400"/>
          <p14:tracePt t="14752" x="4438650" y="3581400"/>
          <p14:tracePt t="14768" x="4473575" y="3581400"/>
          <p14:tracePt t="14768" x="4483100" y="3581400"/>
          <p14:tracePt t="14788" x="4491038" y="3581400"/>
          <p14:tracePt t="14801" x="4518025" y="3589338"/>
          <p14:tracePt t="14820" x="4527550" y="3589338"/>
          <p14:tracePt t="14834" x="4545013" y="3589338"/>
          <p14:tracePt t="14853" x="4554538" y="3589338"/>
          <p14:tracePt t="14872" x="4562475" y="3589338"/>
          <p14:tracePt t="14888" x="4572000" y="3589338"/>
          <p14:tracePt t="14919" x="4581525" y="3589338"/>
          <p14:tracePt t="14957" x="4598988" y="3589338"/>
          <p14:tracePt t="15990" x="4608513" y="3589338"/>
          <p14:tracePt t="16807" x="4616450" y="3589338"/>
          <p14:tracePt t="16828" x="4625975" y="3589338"/>
          <p14:tracePt t="16836" x="4633913" y="3589338"/>
          <p14:tracePt t="16843" x="4643438" y="3589338"/>
          <p14:tracePt t="16851" x="4679950" y="3589338"/>
          <p14:tracePt t="16870" x="4705350" y="3589338"/>
          <p14:tracePt t="16884" x="4759325" y="3598863"/>
          <p14:tracePt t="16903" x="4822825" y="3598863"/>
          <p14:tracePt t="16918" x="4875213" y="3598863"/>
          <p14:tracePt t="16935" x="5027613" y="3598863"/>
          <p14:tracePt t="16952" x="5133975" y="3598863"/>
          <p14:tracePt t="16968" x="5205413" y="3598863"/>
          <p14:tracePt t="16985" x="5268913" y="3598863"/>
          <p14:tracePt t="17001" x="5313363" y="3598863"/>
          <p14:tracePt t="17018" x="5348288" y="3598863"/>
          <p14:tracePt t="17034" x="5375275" y="3598863"/>
          <p14:tracePt t="17054" x="5394325" y="3598863"/>
          <p14:tracePt t="17074" x="5402263" y="3598863"/>
          <p14:tracePt t="17090" x="5411788" y="3598863"/>
          <p14:tracePt t="17421" x="5429250" y="3598863"/>
          <p14:tracePt t="17428" x="5456238" y="3598863"/>
          <p14:tracePt t="17436" x="5545138" y="3589338"/>
          <p14:tracePt t="17452" x="5680075" y="3554413"/>
          <p14:tracePt t="17469" x="5875338" y="3554413"/>
          <p14:tracePt t="17484" x="6089650" y="3554413"/>
          <p14:tracePt t="17502" x="6303963" y="3554413"/>
          <p14:tracePt t="17517" x="6527800" y="3554413"/>
          <p14:tracePt t="17517" x="6599238" y="3554413"/>
          <p14:tracePt t="17538" x="6697663" y="3554413"/>
          <p14:tracePt t="17550" x="6875463" y="3554413"/>
          <p14:tracePt t="17568" x="6983413" y="3562350"/>
          <p14:tracePt t="17586" x="7062788" y="3562350"/>
          <p14:tracePt t="17601" x="7153275" y="3562350"/>
          <p14:tracePt t="17619" x="7232650" y="3571875"/>
          <p14:tracePt t="17634" x="7323138" y="3571875"/>
          <p14:tracePt t="17634" x="7375525" y="3571875"/>
          <p14:tracePt t="17652" x="7446963" y="3571875"/>
          <p14:tracePt t="17668" x="7527925" y="3571875"/>
          <p14:tracePt t="17685" x="7589838" y="3571875"/>
          <p14:tracePt t="17701" x="7634288" y="3571875"/>
          <p14:tracePt t="17718" x="7653338" y="3571875"/>
          <p14:tracePt t="17735" x="7688263" y="3571875"/>
          <p14:tracePt t="17735" x="7697788" y="3571875"/>
          <p14:tracePt t="17752" x="7715250" y="3571875"/>
          <p14:tracePt t="17768" x="7724775" y="3562350"/>
          <p14:tracePt t="17784" x="7751763" y="3562350"/>
          <p14:tracePt t="17803" x="7759700" y="3562350"/>
          <p14:tracePt t="17817" x="7769225" y="3562350"/>
          <p14:tracePt t="17837" x="7777163" y="3562350"/>
          <p14:tracePt t="17860" x="7777163" y="3554413"/>
          <p14:tracePt t="18252" x="7796213" y="3554413"/>
          <p14:tracePt t="18260" x="7813675" y="3544888"/>
          <p14:tracePt t="18269" x="7858125" y="3527425"/>
          <p14:tracePt t="18284" x="7902575" y="3500438"/>
          <p14:tracePt t="18302" x="7956550" y="3490913"/>
          <p14:tracePt t="18317" x="8001000" y="3473450"/>
          <p14:tracePt t="18335" x="8045450" y="3455988"/>
          <p14:tracePt t="18351" x="8081963" y="3438525"/>
          <p14:tracePt t="18369" x="8099425" y="3429000"/>
          <p14:tracePt t="18384" x="8108950" y="3419475"/>
          <p14:tracePt t="18402" x="8116888" y="3419475"/>
          <p14:tracePt t="18417" x="8116888" y="3402013"/>
          <p14:tracePt t="18434" x="8126413" y="3394075"/>
          <p14:tracePt t="18450" x="8126413" y="3367088"/>
          <p14:tracePt t="18470" x="8126413" y="3330575"/>
          <p14:tracePt t="18485" x="8126413" y="3313113"/>
          <p14:tracePt t="18502" x="8126413" y="3295650"/>
          <p14:tracePt t="18517" x="8116888" y="3276600"/>
          <p14:tracePt t="18534" x="8108950" y="3251200"/>
          <p14:tracePt t="18534" x="8099425" y="3232150"/>
          <p14:tracePt t="18554" x="8081963" y="3224213"/>
          <p14:tracePt t="18566" x="8062913" y="3187700"/>
          <p14:tracePt t="18585" x="8054975" y="3179763"/>
          <p14:tracePt t="18600" x="8045450" y="3170238"/>
          <p14:tracePt t="18616" x="8037513" y="3160713"/>
          <p14:tracePt t="18633" x="8027988" y="3152775"/>
          <p14:tracePt t="18649" x="8027988" y="3143250"/>
          <p14:tracePt t="18729" x="8018463" y="3143250"/>
          <p14:tracePt t="19145" x="8001000" y="3143250"/>
          <p14:tracePt t="19168" x="7991475" y="3143250"/>
          <p14:tracePt t="19184" x="7974013" y="3143250"/>
          <p14:tracePt t="19191" x="7966075" y="3143250"/>
          <p14:tracePt t="19200" x="7920038" y="3143250"/>
          <p14:tracePt t="19219" x="7840663" y="3125788"/>
          <p14:tracePt t="19234" x="7732713" y="3125788"/>
          <p14:tracePt t="19251" x="7518400" y="3108325"/>
          <p14:tracePt t="19269" x="7313613" y="3081338"/>
          <p14:tracePt t="19285" x="7099300" y="3081338"/>
          <p14:tracePt t="19301" x="6946900" y="3062288"/>
          <p14:tracePt t="19317" x="6823075" y="3062288"/>
          <p14:tracePt t="19335" x="6732588" y="3062288"/>
          <p14:tracePt t="19350" x="6670675" y="3062288"/>
          <p14:tracePt t="19350" x="6643688" y="3062288"/>
          <p14:tracePt t="19370" x="6608763" y="3062288"/>
          <p14:tracePt t="19385" x="6599238" y="3062288"/>
          <p14:tracePt t="19401" x="6589713" y="3062288"/>
          <p14:tracePt t="19417" x="6589713" y="3071813"/>
          <p14:tracePt t="19502" x="6572250" y="3071813"/>
          <p14:tracePt t="19802" x="6545263" y="3071813"/>
          <p14:tracePt t="19807" x="6510338" y="3071813"/>
          <p14:tracePt t="19816" x="6446838" y="3071813"/>
          <p14:tracePt t="19835" x="6384925" y="3054350"/>
          <p14:tracePt t="19851" x="6276975" y="3054350"/>
          <p14:tracePt t="19851" x="6242050" y="3054350"/>
          <p14:tracePt t="19870" x="6170613" y="3054350"/>
          <p14:tracePt t="19883" x="6027738" y="3054350"/>
          <p14:tracePt t="19902" x="5919788" y="3054350"/>
          <p14:tracePt t="19917" x="5822950" y="3062288"/>
          <p14:tracePt t="19936" x="5732463" y="3089275"/>
          <p14:tracePt t="19949" x="5670550" y="3116263"/>
          <p14:tracePt t="19949" x="5643563" y="3116263"/>
          <p14:tracePt t="19969" x="5616575" y="3125788"/>
          <p14:tracePt t="19983" x="5572125" y="3152775"/>
          <p14:tracePt t="20002" x="5562600" y="3160713"/>
          <p14:tracePt t="20017" x="5527675" y="3160713"/>
          <p14:tracePt t="20285" x="5510213" y="3160713"/>
          <p14:tracePt t="20292" x="5465763" y="3160713"/>
          <p14:tracePt t="20302" x="5375275" y="3160713"/>
          <p14:tracePt t="20317" x="5268913" y="3160713"/>
          <p14:tracePt t="20335" x="5126038" y="3160713"/>
          <p14:tracePt t="20350" x="4956175" y="3160713"/>
          <p14:tracePt t="20368" x="4803775" y="3160713"/>
          <p14:tracePt t="20383" x="4625975" y="3160713"/>
          <p14:tracePt t="20403" x="4537075" y="3170238"/>
          <p14:tracePt t="20417" x="4429125" y="3170238"/>
          <p14:tracePt t="20434" x="4348163" y="3187700"/>
          <p14:tracePt t="20450" x="4259263" y="3187700"/>
          <p14:tracePt t="20467" x="4197350" y="3187700"/>
          <p14:tracePt t="20484" x="4125913" y="3197225"/>
          <p14:tracePt t="20501" x="4098925" y="3214688"/>
          <p14:tracePt t="20517" x="4062413" y="3214688"/>
          <p14:tracePt t="20534" x="4027488" y="3214688"/>
          <p14:tracePt t="20550" x="4010025" y="3214688"/>
          <p14:tracePt t="20567" x="4000500" y="3214688"/>
          <p14:tracePt t="20583" x="3990975" y="3214688"/>
          <p14:tracePt t="20599" x="3973513" y="3214688"/>
          <p14:tracePt t="20619" x="3956050" y="3214688"/>
          <p14:tracePt t="20732" x="3956050" y="3224213"/>
          <p14:tracePt t="20793" x="3946525" y="3224213"/>
          <p14:tracePt t="20824" x="3938588" y="3232150"/>
          <p14:tracePt t="20841" x="3929063" y="3232150"/>
          <p14:tracePt t="20848" x="3929063" y="3241675"/>
          <p14:tracePt t="20855" x="3911600" y="3251200"/>
          <p14:tracePt t="20866" x="3875088" y="3276600"/>
          <p14:tracePt t="20883" x="3840163" y="3286125"/>
          <p14:tracePt t="20883" x="3830638" y="3295650"/>
          <p14:tracePt t="20903" x="3786188" y="3322638"/>
          <p14:tracePt t="20917" x="3768725" y="3330575"/>
          <p14:tracePt t="20935" x="3732213" y="3348038"/>
          <p14:tracePt t="20950" x="3697288" y="3375025"/>
          <p14:tracePt t="20968" x="3679825" y="3384550"/>
          <p14:tracePt t="20983" x="3643313" y="3402013"/>
          <p14:tracePt t="21001" x="3625850" y="3411538"/>
          <p14:tracePt t="21018" x="3616325" y="3419475"/>
          <p14:tracePt t="21033" x="3608388" y="3429000"/>
          <p14:tracePt t="21050" x="3598863" y="3429000"/>
          <p14:tracePt t="21066" x="3598863" y="3446463"/>
          <p14:tracePt t="23000" x="3589338" y="3446463"/>
          <p14:tracePt t="23105" x="3571875" y="3446463"/>
          <p14:tracePt t="23119" x="3562350" y="3446463"/>
          <p14:tracePt t="23126" x="3554413" y="3446463"/>
          <p14:tracePt t="23135" x="3544888" y="3446463"/>
          <p14:tracePt t="23150" x="3536950" y="3446463"/>
          <p14:tracePt t="23166" x="3536950" y="3455988"/>
          <p14:tracePt t="23211" x="3536950" y="3465513"/>
          <p14:tracePt t="23219" x="3536950" y="3482975"/>
          <p14:tracePt t="23219" x="3536950" y="3509963"/>
          <p14:tracePt t="23235" x="3554413" y="3536950"/>
          <p14:tracePt t="23235" x="3562350" y="3554413"/>
          <p14:tracePt t="23250" x="3598863" y="3625850"/>
          <p14:tracePt t="23268" x="3679825" y="3679825"/>
          <p14:tracePt t="23283" x="3786188" y="3751263"/>
          <p14:tracePt t="23299" x="3919538" y="3813175"/>
          <p14:tracePt t="23317" x="4098925" y="3857625"/>
          <p14:tracePt t="23333" x="4313238" y="3919538"/>
          <p14:tracePt t="23351" x="4446588" y="3946525"/>
          <p14:tracePt t="23366" x="4608513" y="4000500"/>
          <p14:tracePt t="23385" x="4741863" y="4027488"/>
          <p14:tracePt t="23399" x="4911725" y="4071938"/>
          <p14:tracePt t="23419" x="4946650" y="4071938"/>
          <p14:tracePt t="23432" x="5045075" y="4081463"/>
          <p14:tracePt t="23452" x="5081588" y="4089400"/>
          <p14:tracePt t="23466" x="5116513" y="4089400"/>
          <p14:tracePt t="23482" x="5126038" y="4089400"/>
          <p14:tracePt t="23499" x="5133975" y="4089400"/>
          <p14:tracePt t="23519" x="5143500" y="4089400"/>
          <p14:tracePt t="23935" x="5153025" y="4089400"/>
          <p14:tracePt t="23943" x="5170488" y="4089400"/>
          <p14:tracePt t="23950" x="5197475" y="4089400"/>
          <p14:tracePt t="23966" x="5232400" y="4081463"/>
          <p14:tracePt t="23982" x="5276850" y="4054475"/>
          <p14:tracePt t="23999" x="5330825" y="4044950"/>
          <p14:tracePt t="24015" x="5357813" y="4017963"/>
          <p14:tracePt t="24033" x="5394325" y="4017963"/>
          <p14:tracePt t="24033" x="5411788" y="4010025"/>
          <p14:tracePt t="24051" x="5446713" y="4000500"/>
          <p14:tracePt t="24069" x="5465763" y="4000500"/>
          <p14:tracePt t="24082" x="5500688" y="4000500"/>
          <p14:tracePt t="24100" x="5518150" y="3990975"/>
          <p14:tracePt t="24116" x="5554663" y="3990975"/>
          <p14:tracePt t="24134" x="5572125" y="3990975"/>
          <p14:tracePt t="24149" x="5599113" y="3990975"/>
          <p14:tracePt t="24168" x="5626100" y="3990975"/>
          <p14:tracePt t="24183" x="5643563" y="3990975"/>
          <p14:tracePt t="24200" x="5653088" y="3990975"/>
          <p14:tracePt t="24215" x="5680075" y="3990975"/>
          <p14:tracePt t="24234" x="5697538" y="3990975"/>
          <p14:tracePt t="24249" x="5741988" y="3990975"/>
          <p14:tracePt t="24268" x="5759450" y="3990975"/>
          <p14:tracePt t="24283" x="5776913" y="3990975"/>
          <p14:tracePt t="24301" x="5813425" y="3990975"/>
          <p14:tracePt t="24317" x="5840413" y="3990975"/>
          <p14:tracePt t="24332" x="5867400" y="4000500"/>
          <p14:tracePt t="24332" x="5875338" y="4000500"/>
          <p14:tracePt t="24352" x="5894388" y="4010025"/>
          <p14:tracePt t="24366" x="5902325" y="4017963"/>
          <p14:tracePt t="24382" x="5911850" y="4017963"/>
          <p14:tracePt t="24398" x="5919788" y="4017963"/>
          <p14:tracePt t="24415" x="5929313" y="4017963"/>
          <p14:tracePt t="24435" x="5929313" y="4037013"/>
          <p14:tracePt t="34297" x="5956300" y="4037013"/>
          <p14:tracePt t="35024" x="5965825" y="4037013"/>
          <p14:tracePt t="35031" x="6010275" y="4037013"/>
          <p14:tracePt t="35047" x="6054725" y="4037013"/>
          <p14:tracePt t="35063" x="6116638" y="4037013"/>
          <p14:tracePt t="35080" x="6161088" y="4037013"/>
          <p14:tracePt t="35096" x="6224588" y="4044950"/>
          <p14:tracePt t="35096" x="6259513" y="4044950"/>
          <p14:tracePt t="35116" x="6313488" y="4044950"/>
          <p14:tracePt t="35129" x="6483350" y="4062413"/>
          <p14:tracePt t="35148" x="6572250" y="4062413"/>
          <p14:tracePt t="35164" x="6688138" y="4071938"/>
          <p14:tracePt t="35181" x="6759575" y="4089400"/>
          <p14:tracePt t="35196" x="6894513" y="4098925"/>
          <p14:tracePt t="35216" x="6911975" y="4098925"/>
          <p14:tracePt t="35229" x="7045325" y="4116388"/>
          <p14:tracePt t="35248" x="7126288" y="4116388"/>
          <p14:tracePt t="35264" x="7188200" y="4125913"/>
          <p14:tracePt t="35280" x="7232650" y="4125913"/>
          <p14:tracePt t="35296" x="7277100" y="4125913"/>
          <p14:tracePt t="35313" x="7313613" y="4133850"/>
          <p14:tracePt t="35330" x="7348538" y="4133850"/>
          <p14:tracePt t="35347" x="7358063" y="4133850"/>
          <p14:tracePt t="35362" x="7385050" y="4133850"/>
          <p14:tracePt t="35380" x="7394575" y="4133850"/>
          <p14:tracePt t="35396" x="7402513" y="4133850"/>
          <p14:tracePt t="35411" x="7412038" y="4133850"/>
          <p14:tracePt t="35428" x="7419975" y="4133850"/>
          <p14:tracePt t="35445" x="7412038" y="4133850"/>
          <p14:tracePt t="35885" x="7402513" y="4133850"/>
          <p14:tracePt t="35894" x="7375525" y="4133850"/>
          <p14:tracePt t="35909" x="7358063" y="4133850"/>
          <p14:tracePt t="35916" x="7348538" y="4133850"/>
          <p14:tracePt t="35929" x="7313613" y="4133850"/>
          <p14:tracePt t="35946" x="7259638" y="4133850"/>
          <p14:tracePt t="35965" x="7242175" y="4133850"/>
          <p14:tracePt t="35979" x="7205663" y="4133850"/>
          <p14:tracePt t="35997" x="7180263" y="4133850"/>
          <p14:tracePt t="36013" x="7153275" y="4143375"/>
          <p14:tracePt t="36030" x="7126288" y="4143375"/>
          <p14:tracePt t="36030" x="7116763" y="4143375"/>
          <p14:tracePt t="36047" x="7081838" y="4152900"/>
          <p14:tracePt t="36064" x="7062788" y="4170363"/>
          <p14:tracePt t="36080" x="7027863" y="4179888"/>
          <p14:tracePt t="36096" x="7018338" y="4179888"/>
          <p14:tracePt t="36112" x="7000875" y="4179888"/>
          <p14:tracePt t="36129" x="6965950" y="4187825"/>
          <p14:tracePt t="36129" x="6956425" y="4187825"/>
          <p14:tracePt t="36150" x="6946900" y="4197350"/>
          <p14:tracePt t="36161" x="6911975" y="4214813"/>
          <p14:tracePt t="36180" x="6894513" y="4214813"/>
          <p14:tracePt t="36196" x="6875463" y="4224338"/>
          <p14:tracePt t="36213" x="6858000" y="4232275"/>
          <p14:tracePt t="36232" x="6858000" y="4241800"/>
          <p14:tracePt t="36386" x="6875463" y="4241800"/>
          <p14:tracePt t="36393" x="6884988" y="4241800"/>
          <p14:tracePt t="36401" x="6894513" y="4241800"/>
          <p14:tracePt t="36412" x="6938963" y="4251325"/>
          <p14:tracePt t="36430" x="6965950" y="4251325"/>
          <p14:tracePt t="36446" x="6991350" y="4251325"/>
          <p14:tracePt t="36446" x="7000875" y="4251325"/>
          <p14:tracePt t="36465" x="7045325" y="4268788"/>
          <p14:tracePt t="36479" x="7081838" y="4268788"/>
          <p14:tracePt t="36497" x="7143750" y="4268788"/>
          <p14:tracePt t="36512" x="7205663" y="4268788"/>
          <p14:tracePt t="36512" x="7224713" y="4276725"/>
          <p14:tracePt t="36532" x="7269163" y="4276725"/>
          <p14:tracePt t="36544" x="7367588" y="4286250"/>
          <p14:tracePt t="36566" x="7429500" y="4286250"/>
          <p14:tracePt t="36580" x="7473950" y="4303713"/>
          <p14:tracePt t="36597" x="7537450" y="4313238"/>
          <p14:tracePt t="36613" x="7616825" y="4330700"/>
          <p14:tracePt t="36629" x="7688263" y="4330700"/>
          <p14:tracePt t="36629" x="7742238" y="4340225"/>
          <p14:tracePt t="36649" x="7796213" y="4357688"/>
          <p14:tracePt t="36662" x="7920038" y="4384675"/>
          <p14:tracePt t="36681" x="7983538" y="4411663"/>
          <p14:tracePt t="36696" x="8027988" y="4429125"/>
          <p14:tracePt t="36714" x="8054975" y="4438650"/>
          <p14:tracePt t="36729" x="8081963" y="4446588"/>
          <p14:tracePt t="36729" x="8089900" y="4446588"/>
          <p14:tracePt t="36750" x="8099425" y="4446588"/>
          <p14:tracePt t="36771" x="8108950" y="4446588"/>
          <p14:tracePt t="36780" x="8108950" y="4465638"/>
          <p14:tracePt t="36796" x="8116888" y="4465638"/>
          <p14:tracePt t="36813" x="8126413" y="4465638"/>
          <p14:tracePt t="36863" x="8126413" y="4473575"/>
          <p14:tracePt t="37380" x="8126413" y="4456113"/>
          <p14:tracePt t="38189" x="8126413" y="4446588"/>
          <p14:tracePt t="38203" x="8126413" y="4438650"/>
          <p14:tracePt t="38212" x="8126413" y="4429125"/>
          <p14:tracePt t="38228" x="8126413" y="4411663"/>
          <p14:tracePt t="38247" x="8153400" y="4402138"/>
          <p14:tracePt t="38262" x="8170863" y="4375150"/>
          <p14:tracePt t="38262" x="8188325" y="4367213"/>
          <p14:tracePt t="38282" x="8205788" y="4357688"/>
          <p14:tracePt t="38294" x="8242300" y="4322763"/>
          <p14:tracePt t="38314" x="8277225" y="4313238"/>
          <p14:tracePt t="38329" x="8323263" y="4295775"/>
          <p14:tracePt t="38347" x="8367713" y="4276725"/>
          <p14:tracePt t="38362" x="8439150" y="4251325"/>
          <p14:tracePt t="38379" x="8537575" y="4241800"/>
          <p14:tracePt t="38397" x="8582025" y="4232275"/>
          <p14:tracePt t="38412" x="8643938" y="4232275"/>
          <p14:tracePt t="38430" x="8688388" y="4214813"/>
          <p14:tracePt t="38445" x="8751888" y="4214813"/>
          <p14:tracePt t="38463" x="8813800" y="4214813"/>
          <p14:tracePt t="38479" x="8885238" y="4214813"/>
          <p14:tracePt t="38479" x="8929688" y="4214813"/>
          <p14:tracePt t="38497" x="9001125" y="4214813"/>
          <p14:tracePt t="38512" x="9063038" y="4214813"/>
          <p14:tracePt t="38531" x="9126538" y="4214813"/>
          <p14:tracePt t="38546" x="9188450" y="4214813"/>
          <p14:tracePt t="38563" x="9232900" y="4214813"/>
          <p14:tracePt t="38579" x="9313863" y="4214813"/>
          <p14:tracePt t="38596" x="9375775" y="4214813"/>
          <p14:tracePt t="38614" x="9456738" y="4214813"/>
          <p14:tracePt t="38629" x="9528175" y="4224338"/>
          <p14:tracePt t="38646" x="9609138" y="4224338"/>
          <p14:tracePt t="38662" x="9653588" y="4224338"/>
          <p14:tracePt t="38662" x="9688513" y="4224338"/>
          <p14:tracePt t="38682" x="9725025" y="4224338"/>
          <p14:tracePt t="38697" x="9752013" y="4224338"/>
          <p14:tracePt t="38713" x="9786938" y="4224338"/>
          <p14:tracePt t="38729" x="9804400" y="4224338"/>
          <p14:tracePt t="38748" x="9831388" y="4224338"/>
          <p14:tracePt t="38763" x="9840913" y="4224338"/>
          <p14:tracePt t="38780" x="9848850" y="4224338"/>
          <p14:tracePt t="38795" x="9858375" y="4224338"/>
          <p14:tracePt t="39135" x="9867900" y="4224338"/>
          <p14:tracePt t="39142" x="9875838" y="4224338"/>
          <p14:tracePt t="39150" x="9902825" y="4224338"/>
          <p14:tracePt t="39161" x="10001250" y="4197350"/>
          <p14:tracePt t="39182" x="10055225" y="4197350"/>
          <p14:tracePt t="39195" x="10252075" y="4179888"/>
          <p14:tracePt t="39214" x="10358438" y="4179888"/>
          <p14:tracePt t="39229" x="10447338" y="4179888"/>
          <p14:tracePt t="39245" x="10528300" y="4179888"/>
          <p14:tracePt t="39263" x="10609263" y="4179888"/>
          <p14:tracePt t="39279" x="10661650" y="4179888"/>
          <p14:tracePt t="39295" x="10752138" y="4179888"/>
          <p14:tracePt t="39313" x="10814050" y="4179888"/>
          <p14:tracePt t="39329" x="10858500" y="4179888"/>
          <p14:tracePt t="39345" x="10895013" y="4187825"/>
          <p14:tracePt t="39362" x="10920413" y="4187825"/>
          <p14:tracePt t="39378" x="10929938" y="4187825"/>
          <p14:tracePt t="39394" x="10966450" y="4187825"/>
          <p14:tracePt t="39413" x="10974388" y="4187825"/>
          <p14:tracePt t="39435" x="10983913" y="4187825"/>
          <p14:tracePt t="39451" x="10991850" y="4187825"/>
          <p14:tracePt t="40368" x="10983913" y="4187825"/>
          <p14:tracePt t="40475" x="10956925" y="4187825"/>
          <p14:tracePt t="40482" x="10947400" y="4187825"/>
          <p14:tracePt t="40494" x="10885488" y="4187825"/>
          <p14:tracePt t="40512" x="10796588" y="4179888"/>
          <p14:tracePt t="40527" x="10617200" y="4116388"/>
          <p14:tracePt t="40545" x="10420350" y="4089400"/>
          <p14:tracePt t="40561" x="10198100" y="4037013"/>
          <p14:tracePt t="40578" x="9966325" y="3983038"/>
          <p14:tracePt t="40595" x="9786938" y="3929063"/>
          <p14:tracePt t="40612" x="9537700" y="3902075"/>
          <p14:tracePt t="40629" x="9429750" y="3884613"/>
          <p14:tracePt t="40646" x="9340850" y="3884613"/>
          <p14:tracePt t="40661" x="9286875" y="3884613"/>
          <p14:tracePt t="40681" x="9259888" y="3884613"/>
          <p14:tracePt t="40696" x="9251950" y="3884613"/>
          <p14:tracePt t="40937" x="9242425" y="3884613"/>
          <p14:tracePt t="40944" x="9232900" y="3884613"/>
          <p14:tracePt t="40952" x="9205913" y="3884613"/>
          <p14:tracePt t="40962" x="9144000" y="3884613"/>
          <p14:tracePt t="40978" x="9055100" y="3884613"/>
          <p14:tracePt t="40995" x="8974138" y="3857625"/>
          <p14:tracePt t="41011" x="8848725" y="3830638"/>
          <p14:tracePt t="41011" x="8796338" y="3822700"/>
          <p14:tracePt t="41029" x="8661400" y="3786188"/>
          <p14:tracePt t="41045" x="8562975" y="3776663"/>
          <p14:tracePt t="41061" x="8474075" y="3759200"/>
          <p14:tracePt t="41078" x="8394700" y="3741738"/>
          <p14:tracePt t="41094" x="8323263" y="3724275"/>
          <p14:tracePt t="41111" x="8215313" y="3714750"/>
          <p14:tracePt t="41131" x="8170863" y="3697288"/>
          <p14:tracePt t="41147" x="8134350" y="3687763"/>
          <p14:tracePt t="41162" x="8116888" y="3687763"/>
          <p14:tracePt t="41179" x="8108950" y="3687763"/>
          <p14:tracePt t="41194" x="8099425" y="3679825"/>
          <p14:tracePt t="41213" x="8089900" y="3679825"/>
          <p14:tracePt t="41227" x="8081963" y="3679825"/>
          <p14:tracePt t="41471" x="8062913" y="3670300"/>
          <p14:tracePt t="41476" x="8045450" y="3670300"/>
          <p14:tracePt t="41485" x="8010525" y="3670300"/>
          <p14:tracePt t="41495" x="7947025" y="3652838"/>
          <p14:tracePt t="41513" x="7831138" y="3616325"/>
          <p14:tracePt t="41513" x="7777163" y="3616325"/>
          <p14:tracePt t="41532" x="7705725" y="3581400"/>
          <p14:tracePt t="41544" x="7518400" y="3554413"/>
          <p14:tracePt t="41562" x="7394575" y="3536950"/>
          <p14:tracePt t="41577" x="7215188" y="3509963"/>
          <p14:tracePt t="41596" x="7062788" y="3509963"/>
          <p14:tracePt t="41611" x="6956425" y="3509963"/>
          <p14:tracePt t="41611" x="6919913" y="3509963"/>
          <p14:tracePt t="41630" x="6858000" y="3509963"/>
          <p14:tracePt t="41647" x="6831013" y="3509963"/>
          <p14:tracePt t="41662" x="6823075" y="3509963"/>
          <p14:tracePt t="41678" x="6804025" y="3509963"/>
          <p14:tracePt t="41946" x="6777038" y="3509963"/>
          <p14:tracePt t="41953" x="6751638" y="3509963"/>
          <p14:tracePt t="41964" x="6680200" y="3509963"/>
          <p14:tracePt t="41977" x="6572250" y="3509963"/>
          <p14:tracePt t="41996" x="6446838" y="3509963"/>
          <p14:tracePt t="42011" x="6269038" y="3490913"/>
          <p14:tracePt t="42029" x="6072188" y="3473450"/>
          <p14:tracePt t="42029" x="5973763" y="3473450"/>
          <p14:tracePt t="42047" x="5803900" y="3473450"/>
          <p14:tracePt t="42062" x="5661025" y="3473450"/>
          <p14:tracePt t="42078" x="5554663" y="3473450"/>
          <p14:tracePt t="42094" x="5465763" y="3473450"/>
          <p14:tracePt t="42110" x="5402263" y="3473450"/>
          <p14:tracePt t="42127" x="5367338" y="3473450"/>
          <p14:tracePt t="42127" x="5348288" y="3473450"/>
          <p14:tracePt t="42148" x="5330825" y="3473450"/>
          <p14:tracePt t="42161" x="5322888" y="3473450"/>
          <p14:tracePt t="42180" x="5303838" y="3473450"/>
          <p14:tracePt t="42445" x="5268913" y="3473450"/>
          <p14:tracePt t="42453" x="5224463" y="3473450"/>
          <p14:tracePt t="42462" x="5099050" y="3473450"/>
          <p14:tracePt t="42478" x="4991100" y="3455988"/>
          <p14:tracePt t="42496" x="4840288" y="3446463"/>
          <p14:tracePt t="42511" x="4670425" y="3446463"/>
          <p14:tracePt t="42511" x="4572000" y="3446463"/>
          <p14:tracePt t="42532" x="4473575" y="3446463"/>
          <p14:tracePt t="42544" x="4197350" y="3482975"/>
          <p14:tracePt t="42565" x="4044950" y="3517900"/>
          <p14:tracePt t="42579" x="3965575" y="3544888"/>
          <p14:tracePt t="42596" x="3902075" y="3554413"/>
          <p14:tracePt t="42612" x="3867150" y="3562350"/>
          <p14:tracePt t="42629" x="3848100" y="3571875"/>
          <p14:tracePt t="42629" x="3840163" y="3571875"/>
          <p14:tracePt t="42648" x="3840163" y="3589338"/>
          <p14:tracePt t="42661" x="3813175" y="3589338"/>
          <p14:tracePt t="42963" x="3803650" y="3589338"/>
          <p14:tracePt t="42970" x="3768725" y="3589338"/>
          <p14:tracePt t="42979" x="3705225" y="3589338"/>
          <p14:tracePt t="42997" x="3633788" y="3589338"/>
          <p14:tracePt t="43012" x="3554413" y="3589338"/>
          <p14:tracePt t="43012" x="3517900" y="3589338"/>
          <p14:tracePt t="43033" x="3482975" y="3589338"/>
          <p14:tracePt t="43044" x="3402013" y="3589338"/>
          <p14:tracePt t="43044" x="3367088" y="3589338"/>
          <p14:tracePt t="43063" x="3286125" y="3589338"/>
          <p14:tracePt t="43079" x="3214688" y="3589338"/>
          <p14:tracePt t="43096" x="3152775" y="3598863"/>
          <p14:tracePt t="43112" x="3108325" y="3598863"/>
          <p14:tracePt t="43129" x="3071813" y="3608388"/>
          <p14:tracePt t="43129" x="3054350" y="3608388"/>
          <p14:tracePt t="43148" x="3027363" y="3608388"/>
          <p14:tracePt t="43161" x="2973388" y="3625850"/>
          <p14:tracePt t="43180" x="2928938" y="3633788"/>
          <p14:tracePt t="43196" x="2901950" y="3643313"/>
          <p14:tracePt t="43213" x="2874963" y="3652838"/>
          <p14:tracePt t="43229" x="2857500" y="3652838"/>
          <p14:tracePt t="43229" x="2840038" y="3652838"/>
          <p14:tracePt t="43248" x="2840038" y="3660775"/>
          <p14:tracePt t="43260" x="2830513" y="3660775"/>
          <p14:tracePt t="43281" x="2822575" y="3660775"/>
          <p14:tracePt t="43333" x="2813050" y="3660775"/>
          <p14:tracePt t="43417" x="2813050" y="3670300"/>
          <p14:tracePt t="43425" x="2803525" y="3670300"/>
          <p14:tracePt t="43432" x="2795588" y="3670300"/>
          <p14:tracePt t="43445" x="2768600" y="3679825"/>
          <p14:tracePt t="43445" x="2751138" y="3697288"/>
          <p14:tracePt t="43465" x="2714625" y="3705225"/>
          <p14:tracePt t="43479" x="2687638" y="3714750"/>
          <p14:tracePt t="43497" x="2670175" y="3732213"/>
          <p14:tracePt t="43511" x="2633663" y="3751263"/>
          <p14:tracePt t="43529" x="2598738" y="3768725"/>
          <p14:tracePt t="43546" x="2581275" y="3786188"/>
          <p14:tracePt t="43562" x="2562225" y="3795713"/>
          <p14:tracePt t="43579" x="2554288" y="3803650"/>
          <p14:tracePt t="43594" x="2536825" y="3822700"/>
          <p14:tracePt t="43611" x="2527300" y="3822700"/>
          <p14:tracePt t="43627" x="2527300" y="3830638"/>
          <p14:tracePt t="43645" x="2517775" y="3830638"/>
          <p14:tracePt t="43979" x="2500313" y="3830638"/>
          <p14:tracePt t="43995" x="2490788" y="3830638"/>
          <p14:tracePt t="44002" x="2465388" y="3830638"/>
          <p14:tracePt t="44011" x="2419350" y="3830638"/>
          <p14:tracePt t="44028" x="2374900" y="3840163"/>
          <p14:tracePt t="44044" x="2295525" y="3857625"/>
          <p14:tracePt t="44062" x="2214563" y="3867150"/>
          <p14:tracePt t="44062" x="2160588" y="3884613"/>
          <p14:tracePt t="44080" x="2071688" y="3894138"/>
          <p14:tracePt t="44096" x="2009775" y="3902075"/>
          <p14:tracePt t="44113" x="1946275" y="3929063"/>
          <p14:tracePt t="44128" x="1884363" y="3946525"/>
          <p14:tracePt t="44146" x="1822450" y="3973513"/>
          <p14:tracePt t="44161" x="1758950" y="3990975"/>
          <p14:tracePt t="44161" x="1714500" y="3990975"/>
          <p14:tracePt t="44181" x="1652588" y="4010025"/>
          <p14:tracePt t="44196" x="1589088" y="4017963"/>
          <p14:tracePt t="44213" x="1527175" y="4037013"/>
          <p14:tracePt t="44228" x="1482725" y="4044950"/>
          <p14:tracePt t="44246" x="1438275" y="4044950"/>
          <p14:tracePt t="44262" x="1393825" y="4054475"/>
          <p14:tracePt t="44262" x="1366838" y="4054475"/>
          <p14:tracePt t="44282" x="1330325" y="4071938"/>
          <p14:tracePt t="44296" x="1285875" y="4081463"/>
          <p14:tracePt t="44313" x="1241425" y="4098925"/>
          <p14:tracePt t="44328" x="1223963" y="4098925"/>
          <p14:tracePt t="44347" x="1187450" y="4108450"/>
          <p14:tracePt t="44362" x="1133475" y="4116388"/>
          <p14:tracePt t="44381" x="1116013" y="4125913"/>
          <p14:tracePt t="44396" x="1081088" y="4125913"/>
          <p14:tracePt t="44412" x="1054100" y="4133850"/>
          <p14:tracePt t="44430" x="1027113" y="4152900"/>
          <p14:tracePt t="44445" x="1000125" y="4160838"/>
          <p14:tracePt t="44463" x="973138" y="4179888"/>
          <p14:tracePt t="44478" x="946150" y="4197350"/>
          <p14:tracePt t="44497" x="911225" y="4224338"/>
          <p14:tracePt t="44512" x="884238" y="4241800"/>
          <p14:tracePt t="44529" x="847725" y="4259263"/>
          <p14:tracePt t="44545" x="812800" y="4276725"/>
          <p14:tracePt t="44563" x="776288" y="4295775"/>
          <p14:tracePt t="44578" x="741363" y="4330700"/>
          <p14:tracePt t="44598" x="714375" y="4340225"/>
          <p14:tracePt t="44612" x="696913" y="4348163"/>
          <p14:tracePt t="44631" x="660400" y="4375150"/>
          <p14:tracePt t="44645" x="642938" y="4394200"/>
          <p14:tracePt t="44662" x="615950" y="4402138"/>
          <p14:tracePt t="44662" x="598488" y="4411663"/>
          <p14:tracePt t="44681" x="588963" y="4411663"/>
          <p14:tracePt t="44694" x="571500" y="4438650"/>
          <p14:tracePt t="44713" x="571500" y="4446588"/>
          <p14:tracePt t="44728" x="561975" y="4456113"/>
          <p14:tracePt t="44746" x="554038" y="4456113"/>
          <p14:tracePt t="44761" x="554038" y="4465638"/>
          <p14:tracePt t="44778" x="554038" y="4438650"/>
          <p14:tracePt t="45135" x="554038" y="4429125"/>
          <p14:tracePt t="45142" x="554038" y="4411663"/>
          <p14:tracePt t="45150" x="554038" y="4384675"/>
          <p14:tracePt t="45161" x="554038" y="4357688"/>
          <p14:tracePt t="45161" x="554038" y="4330700"/>
          <p14:tracePt t="45181" x="554038" y="4322763"/>
          <p14:tracePt t="45194" x="554038" y="4286250"/>
          <p14:tracePt t="45213" x="554038" y="4268788"/>
          <p14:tracePt t="45228" x="554038" y="4259263"/>
          <p14:tracePt t="45244" x="554038" y="4241800"/>
          <p14:tracePt t="45261" x="554038" y="4232275"/>
          <p14:tracePt t="45282" x="554038" y="4224338"/>
          <p14:tracePt t="45296" x="554038" y="4205288"/>
          <p14:tracePt t="45314" x="554038" y="4197350"/>
          <p14:tracePt t="45334" x="554038" y="4187825"/>
          <p14:tracePt t="45350" x="554038" y="4179888"/>
          <p14:tracePt t="45375" x="554038" y="4170363"/>
          <p14:tracePt t="45389" x="544513" y="4160838"/>
          <p14:tracePt t="45406" x="527050" y="4160838"/>
          <p14:tracePt t="45420" x="517525" y="4152900"/>
          <p14:tracePt t="45428" x="509588" y="4133850"/>
          <p14:tracePt t="45445" x="500063" y="4125913"/>
          <p14:tracePt t="45462" x="482600" y="4116388"/>
          <p14:tracePt t="45477" x="473075" y="4116388"/>
          <p14:tracePt t="45494" x="446088" y="4108450"/>
          <p14:tracePt t="45512" x="428625" y="4108450"/>
          <p14:tracePt t="45530" x="419100" y="4108450"/>
          <p14:tracePt t="45544" x="401638" y="4108450"/>
          <p14:tracePt t="45561" x="374650" y="4108450"/>
          <p14:tracePt t="45577" x="357188" y="4108450"/>
          <p14:tracePt t="45595" x="322263" y="4108450"/>
          <p14:tracePt t="45611" x="303213" y="4108450"/>
          <p14:tracePt t="45628" x="295275" y="4108450"/>
          <p14:tracePt t="45644" x="285750" y="4116388"/>
          <p14:tracePt t="45661" x="258763" y="4125913"/>
          <p14:tracePt t="45679" x="250825" y="4125913"/>
          <p14:tracePt t="45694" x="250825" y="4143375"/>
          <p14:tracePt t="45711" x="241300" y="4152900"/>
          <p14:tracePt t="45727" x="231775" y="4160838"/>
          <p14:tracePt t="45781" x="223838" y="4170363"/>
          <p14:tracePt t="45827" x="214313" y="4170363"/>
          <p14:tracePt t="45851" x="214313" y="4179888"/>
          <p14:tracePt t="45859" x="214313" y="4187825"/>
          <p14:tracePt t="45889" x="214313" y="4197350"/>
          <p14:tracePt t="45912" x="214313" y="4214813"/>
          <p14:tracePt t="45951" x="214313" y="4224338"/>
          <p14:tracePt t="45989" x="214313" y="4232275"/>
          <p14:tracePt t="46012" x="196850" y="4232275"/>
          <p14:tracePt t="46019" x="196850" y="4241800"/>
          <p14:tracePt t="46035" x="196850" y="4251325"/>
          <p14:tracePt t="46051" x="196850" y="4259263"/>
          <p14:tracePt t="46081" x="196850" y="4268788"/>
          <p14:tracePt t="46112" x="196850" y="4276725"/>
          <p14:tracePt t="46152" x="196850" y="4295775"/>
          <p14:tracePt t="46182" x="196850" y="4303713"/>
          <p14:tracePt t="46205" x="196850" y="4313238"/>
          <p14:tracePt t="46228" x="204788" y="4313238"/>
          <p14:tracePt t="46235" x="214313" y="4322763"/>
          <p14:tracePt t="46251" x="223838" y="4322763"/>
          <p14:tracePt t="46260" x="241300" y="4330700"/>
          <p14:tracePt t="46278" x="258763" y="4330700"/>
          <p14:tracePt t="46295" x="295275" y="4340225"/>
          <p14:tracePt t="46311" x="339725" y="4340225"/>
          <p14:tracePt t="46328" x="384175" y="4340225"/>
          <p14:tracePt t="46345" x="411163" y="4357688"/>
          <p14:tracePt t="46361" x="455613" y="4357688"/>
          <p14:tracePt t="46377" x="490538" y="4367213"/>
          <p14:tracePt t="46394" x="536575" y="4367213"/>
          <p14:tracePt t="46411" x="588963" y="4367213"/>
          <p14:tracePt t="46431" x="633413" y="4367213"/>
          <p14:tracePt t="46444" x="696913" y="4367213"/>
          <p14:tracePt t="46462" x="758825" y="4367213"/>
          <p14:tracePt t="46478" x="822325" y="4375150"/>
          <p14:tracePt t="46494" x="884238" y="4375150"/>
          <p14:tracePt t="46511" x="955675" y="4375150"/>
          <p14:tracePt t="46528" x="1009650" y="4375150"/>
          <p14:tracePt t="46544" x="1071563" y="4394200"/>
          <p14:tracePt t="46561" x="1125538" y="4394200"/>
          <p14:tracePt t="46578" x="1196975" y="4394200"/>
          <p14:tracePt t="46594" x="1276350" y="4394200"/>
          <p14:tracePt t="46611" x="1384300" y="4394200"/>
          <p14:tracePt t="46629" x="1465263" y="4394200"/>
          <p14:tracePt t="46645" x="1527175" y="4394200"/>
          <p14:tracePt t="46662" x="1589088" y="4394200"/>
          <p14:tracePt t="46680" x="1643063" y="4394200"/>
          <p14:tracePt t="46694" x="1697038" y="4394200"/>
          <p14:tracePt t="46694" x="1704975" y="4394200"/>
          <p14:tracePt t="46714" x="1731963" y="4394200"/>
          <p14:tracePt t="46728" x="1758950" y="4394200"/>
          <p14:tracePt t="46746" x="1776413" y="4394200"/>
          <p14:tracePt t="46761" x="1785938" y="4394200"/>
          <p14:tracePt t="46778" x="1803400" y="4384675"/>
          <p14:tracePt t="46794" x="1803400" y="4375150"/>
          <p14:tracePt t="47152" x="1803400" y="4367213"/>
          <p14:tracePt t="47160" x="1795463" y="4357688"/>
          <p14:tracePt t="47167" x="1768475" y="4348163"/>
          <p14:tracePt t="47177" x="1741488" y="4313238"/>
          <p14:tracePt t="47195" x="1679575" y="4276725"/>
          <p14:tracePt t="47211" x="1608138" y="4224338"/>
          <p14:tracePt t="47211" x="1571625" y="4205288"/>
          <p14:tracePt t="47230" x="1473200" y="4170363"/>
          <p14:tracePt t="47245" x="1393825" y="4116388"/>
          <p14:tracePt t="47262" x="1295400" y="4089400"/>
          <p14:tracePt t="47278" x="1187450" y="4071938"/>
          <p14:tracePt t="47297" x="1116013" y="4062413"/>
          <p14:tracePt t="47310" x="1036638" y="4062413"/>
          <p14:tracePt t="47310" x="1017588" y="4062413"/>
          <p14:tracePt t="47330" x="965200" y="4062413"/>
          <p14:tracePt t="47346" x="938213" y="4062413"/>
          <p14:tracePt t="47362" x="901700" y="4062413"/>
          <p14:tracePt t="47378" x="866775" y="4089400"/>
          <p14:tracePt t="47394" x="847725" y="4108450"/>
          <p14:tracePt t="47412" x="839788" y="4125913"/>
          <p14:tracePt t="47428" x="822325" y="4143375"/>
          <p14:tracePt t="47428" x="803275" y="4152900"/>
          <p14:tracePt t="47446" x="795338" y="4179888"/>
          <p14:tracePt t="47461" x="785813" y="4187825"/>
          <p14:tracePt t="47477" x="785813" y="4197350"/>
          <p14:tracePt t="47493" x="785813" y="4205288"/>
          <p14:tracePt t="47514" x="785813" y="4214813"/>
          <p14:tracePt t="47537" x="785813" y="4224338"/>
          <p14:tracePt t="47552" x="785813" y="4241800"/>
          <p14:tracePt t="47567" x="812800" y="4251325"/>
          <p14:tracePt t="47583" x="847725" y="4259263"/>
          <p14:tracePt t="47593" x="946150" y="4286250"/>
          <p14:tracePt t="47611" x="1098550" y="4322763"/>
          <p14:tracePt t="47628" x="1231900" y="4330700"/>
          <p14:tracePt t="47628" x="1303338" y="4348163"/>
          <p14:tracePt t="47645" x="1455738" y="4367213"/>
          <p14:tracePt t="47662" x="1608138" y="4384675"/>
          <p14:tracePt t="47677" x="1714500" y="4384675"/>
          <p14:tracePt t="47695" x="1795463" y="4394200"/>
          <p14:tracePt t="47711" x="1866900" y="4411663"/>
          <p14:tracePt t="47711" x="1911350" y="4411663"/>
          <p14:tracePt t="47731" x="1928813" y="4411663"/>
          <p14:tracePt t="47743" x="1990725" y="4419600"/>
          <p14:tracePt t="47763" x="2009775" y="4429125"/>
          <p14:tracePt t="47777" x="2017713" y="4429125"/>
          <p14:tracePt t="47795" x="2027238" y="4429125"/>
          <p14:tracePt t="48207" x="2036763" y="4429125"/>
          <p14:tracePt t="48222" x="2044700" y="4429125"/>
          <p14:tracePt t="48230" x="2062163" y="4429125"/>
          <p14:tracePt t="48243" x="2098675" y="4438650"/>
          <p14:tracePt t="48261" x="2125663" y="4446588"/>
          <p14:tracePt t="48277" x="2143125" y="4456113"/>
          <p14:tracePt t="48295" x="2160588" y="4483100"/>
          <p14:tracePt t="48310" x="2197100" y="4491038"/>
          <p14:tracePt t="48327" x="2205038" y="4491038"/>
          <p14:tracePt t="48344" x="2224088" y="4500563"/>
          <p14:tracePt t="48361" x="2241550" y="4510088"/>
          <p14:tracePt t="48377" x="2259013" y="4518025"/>
          <p14:tracePt t="48395" x="2268538" y="4518025"/>
          <p14:tracePt t="48410" x="2276475" y="4518025"/>
          <p14:tracePt t="48530" x="2286000" y="4518025"/>
          <p14:tracePt t="48546" x="2295525" y="4518025"/>
          <p14:tracePt t="48553" x="2303463" y="4537075"/>
          <p14:tracePt t="48561" x="2330450" y="4545013"/>
          <p14:tracePt t="48578" x="2347913" y="4554538"/>
          <p14:tracePt t="48594" x="2357438" y="4562475"/>
          <p14:tracePt t="48610" x="2366963" y="4572000"/>
          <p14:tracePt t="48630" x="2374900" y="4572000"/>
          <p14:tracePt t="49109" x="2401888" y="4572000"/>
          <p14:tracePt t="49115" x="2428875" y="4545013"/>
          <p14:tracePt t="49126" x="2509838" y="4510088"/>
          <p14:tracePt t="49144" x="2616200" y="4446588"/>
          <p14:tracePt t="49160" x="2884488" y="4367213"/>
          <p14:tracePt t="49178" x="3125788" y="4313238"/>
          <p14:tracePt t="49195" x="3348038" y="4295775"/>
          <p14:tracePt t="49210" x="3500438" y="4295775"/>
          <p14:tracePt t="49228" x="3608388" y="4295775"/>
          <p14:tracePt t="49244" x="3697288" y="4295775"/>
          <p14:tracePt t="49244" x="3751263" y="4295775"/>
          <p14:tracePt t="49263" x="3830638" y="4295775"/>
          <p14:tracePt t="49278" x="3919538" y="4295775"/>
          <p14:tracePt t="49296" x="3983038" y="4303713"/>
          <p14:tracePt t="49310" x="4062413" y="4313238"/>
          <p14:tracePt t="49310" x="4081463" y="4313238"/>
          <p14:tracePt t="49331" x="4125913" y="4313238"/>
          <p14:tracePt t="49342" x="4152900" y="4322763"/>
          <p14:tracePt t="49361" x="4197350" y="4330700"/>
          <p14:tracePt t="49378" x="4224338" y="4330700"/>
          <p14:tracePt t="49395" x="4251325" y="4330700"/>
          <p14:tracePt t="49410" x="4259263" y="4330700"/>
          <p14:tracePt t="49446" x="4268788" y="4330700"/>
          <p14:tracePt t="49454" x="4276725" y="4340225"/>
          <p14:tracePt t="49462" x="4286250" y="4340225"/>
          <p14:tracePt t="49493" x="4303713" y="4357688"/>
          <p14:tracePt t="49500" x="4313238" y="4357688"/>
          <p14:tracePt t="49510" x="4330700" y="4367213"/>
          <p14:tracePt t="49527" x="4348163" y="4367213"/>
          <p14:tracePt t="49545" x="4348163" y="4375150"/>
          <p14:tracePt t="50009" x="4340225" y="4375150"/>
          <p14:tracePt t="50032" x="4322763" y="4375150"/>
          <p14:tracePt t="50039" x="4295775" y="4375150"/>
          <p14:tracePt t="50047" x="4268788" y="4375150"/>
          <p14:tracePt t="50059" x="4197350" y="4375150"/>
          <p14:tracePt t="50059" x="4143375" y="4375150"/>
          <p14:tracePt t="50078" x="4054475" y="4375150"/>
          <p14:tracePt t="50094" x="3956050" y="4375150"/>
          <p14:tracePt t="50110" x="3902075" y="4375150"/>
          <p14:tracePt t="50127" x="3840163" y="4375150"/>
          <p14:tracePt t="50144" x="3803650" y="4375150"/>
          <p14:tracePt t="50159" x="3786188" y="4384675"/>
          <p14:tracePt t="50159" x="3776663" y="4384675"/>
          <p14:tracePt t="50180" x="3768725" y="4384675"/>
          <p14:tracePt t="50455" x="3759200" y="4384675"/>
          <p14:tracePt t="50462" x="3724275" y="4384675"/>
          <p14:tracePt t="50476" x="3633788" y="4384675"/>
          <p14:tracePt t="50496" x="3527425" y="4384675"/>
          <p14:tracePt t="50510" x="3402013" y="4375150"/>
          <p14:tracePt t="50527" x="3303588" y="4348163"/>
          <p14:tracePt t="50543" x="3179763" y="4340225"/>
          <p14:tracePt t="50543" x="3125788" y="4322763"/>
          <p14:tracePt t="50563" x="3071813" y="4322763"/>
          <p14:tracePt t="50575" x="2884488" y="4295775"/>
          <p14:tracePt t="50596" x="2751138" y="4268788"/>
          <p14:tracePt t="50611" x="2616200" y="4241800"/>
          <p14:tracePt t="50627" x="2554288" y="4224338"/>
          <p14:tracePt t="50643" x="2482850" y="4214813"/>
          <p14:tracePt t="50660" x="2401888" y="4197350"/>
          <p14:tracePt t="50660" x="2366963" y="4187825"/>
          <p14:tracePt t="50680" x="2322513" y="4187825"/>
          <p14:tracePt t="50693" x="2224088" y="4170363"/>
          <p14:tracePt t="50711" x="2152650" y="4170363"/>
          <p14:tracePt t="50727" x="2089150" y="4170363"/>
          <p14:tracePt t="50744" x="2044700" y="4170363"/>
          <p14:tracePt t="50760" x="1990725" y="4170363"/>
          <p14:tracePt t="50760" x="1982788" y="4170363"/>
          <p14:tracePt t="50780" x="1965325" y="4170363"/>
          <p14:tracePt t="50792" x="1946275" y="4187825"/>
          <p14:tracePt t="50813" x="1919288" y="4197350"/>
          <p14:tracePt t="50826" x="1911350" y="4205288"/>
          <p14:tracePt t="50844" x="1901825" y="4224338"/>
          <p14:tracePt t="50860" x="1893888" y="4232275"/>
          <p14:tracePt t="50877" x="1893888" y="4241800"/>
          <p14:tracePt t="50893" x="1893888" y="4268788"/>
          <p14:tracePt t="50910" x="1893888" y="4276725"/>
          <p14:tracePt t="50925" x="1893888" y="4286250"/>
          <p14:tracePt t="50943" x="1911350" y="4295775"/>
          <p14:tracePt t="50961" x="1982788" y="4322763"/>
          <p14:tracePt t="50977" x="2089150" y="4348163"/>
          <p14:tracePt t="50977" x="2160588" y="4348163"/>
          <p14:tracePt t="50996" x="2339975" y="4384675"/>
          <p14:tracePt t="51010" x="2608263" y="4402138"/>
          <p14:tracePt t="51029" x="2830513" y="4419600"/>
          <p14:tracePt t="51044" x="3027363" y="4429125"/>
          <p14:tracePt t="51062" x="3251200" y="4465638"/>
          <p14:tracePt t="51077" x="3509963" y="4465638"/>
          <p14:tracePt t="51077" x="3608388" y="4483100"/>
          <p14:tracePt t="51095" x="3830638" y="4483100"/>
          <p14:tracePt t="51110" x="4017963" y="4483100"/>
          <p14:tracePt t="51126" x="4241800" y="4483100"/>
          <p14:tracePt t="51143" x="4456113" y="4483100"/>
          <p14:tracePt t="51160" x="4598988" y="4483100"/>
          <p14:tracePt t="51160" x="4679950" y="4473575"/>
          <p14:tracePt t="51180" x="4732338" y="4473575"/>
          <p14:tracePt t="51192" x="4830763" y="4473575"/>
          <p14:tracePt t="51212" x="4875213" y="4473575"/>
          <p14:tracePt t="51227" x="4902200" y="4473575"/>
          <p14:tracePt t="51245" x="4919663" y="4473575"/>
          <p14:tracePt t="51260" x="4929188" y="4473575"/>
          <p14:tracePt t="51278" x="4938713" y="4473575"/>
          <p14:tracePt t="51641" x="4938713" y="4491038"/>
          <p14:tracePt t="51726" x="4938713" y="4500563"/>
          <p14:tracePt t="51733" x="4938713" y="4510088"/>
          <p14:tracePt t="51744" x="4938713" y="4527550"/>
          <p14:tracePt t="51760" x="4938713" y="4545013"/>
          <p14:tracePt t="51777" x="4911725" y="4572000"/>
          <p14:tracePt t="51793" x="4867275" y="4616450"/>
          <p14:tracePt t="51811" x="4803775" y="4652963"/>
          <p14:tracePt t="51827" x="4759325" y="4670425"/>
          <p14:tracePt t="51842" x="4705350" y="4687888"/>
          <p14:tracePt t="51860" x="4679950" y="4705350"/>
          <p14:tracePt t="51876" x="4660900" y="4714875"/>
          <p14:tracePt t="51893" x="4633913" y="4724400"/>
          <p14:tracePt t="51909" x="4625975" y="4724400"/>
          <p14:tracePt t="52134" x="4616450" y="4724400"/>
          <p14:tracePt t="52142" x="4598988" y="4705350"/>
          <p14:tracePt t="52150" x="4554538" y="4697413"/>
          <p14:tracePt t="52159" x="4465638" y="4670425"/>
          <p14:tracePt t="52177" x="4340225" y="4608513"/>
          <p14:tracePt t="52193" x="4179888" y="4527550"/>
          <p14:tracePt t="52193" x="4071938" y="4491038"/>
          <p14:tracePt t="52212" x="3929063" y="4411663"/>
          <p14:tracePt t="52227" x="3786188" y="4330700"/>
          <p14:tracePt t="52244" x="3679825" y="4295775"/>
          <p14:tracePt t="52260" x="3581400" y="4251325"/>
          <p14:tracePt t="52277" x="3490913" y="4232275"/>
          <p14:tracePt t="52293" x="3429000" y="4224338"/>
          <p14:tracePt t="52293" x="3384550" y="4224338"/>
          <p14:tracePt t="52314" x="3330575" y="4224338"/>
          <p14:tracePt t="52327" x="3268663" y="4224338"/>
          <p14:tracePt t="52344" x="3214688" y="4224338"/>
          <p14:tracePt t="52359" x="3152775" y="4251325"/>
          <p14:tracePt t="52378" x="3108325" y="4276725"/>
          <p14:tracePt t="52393" x="3044825" y="4330700"/>
          <p14:tracePt t="52413" x="3036888" y="4340225"/>
          <p14:tracePt t="52413" x="3009900" y="4348163"/>
          <p14:tracePt t="52428" x="2965450" y="4384675"/>
          <p14:tracePt t="52443" x="2946400" y="4411663"/>
          <p14:tracePt t="52460" x="2911475" y="4438650"/>
          <p14:tracePt t="52476" x="2874963" y="4473575"/>
          <p14:tracePt t="52494" x="2857500" y="4500563"/>
          <p14:tracePt t="52510" x="2822575" y="4545013"/>
          <p14:tracePt t="52528" x="2795588" y="4581525"/>
          <p14:tracePt t="52543" x="2786063" y="4608513"/>
          <p14:tracePt t="52561" x="2786063" y="4616450"/>
          <p14:tracePt t="52642" x="2786063" y="4625975"/>
          <p14:tracePt t="52650" x="2786063" y="4633913"/>
          <p14:tracePt t="52659" x="2786063" y="4660900"/>
          <p14:tracePt t="52682" x="2803525" y="4679950"/>
          <p14:tracePt t="52703" x="2813050" y="4687888"/>
          <p14:tracePt t="52712" x="2830513" y="4714875"/>
          <p14:tracePt t="52727" x="2867025" y="4724400"/>
          <p14:tracePt t="52744" x="2894013" y="4732338"/>
          <p14:tracePt t="52760" x="2946400" y="4732338"/>
          <p14:tracePt t="52777" x="3009900" y="4751388"/>
          <p14:tracePt t="52793" x="3081338" y="4751388"/>
          <p14:tracePt t="52793" x="3116263" y="4751388"/>
          <p14:tracePt t="52813" x="3214688" y="4741863"/>
          <p14:tracePt t="52827" x="3286125" y="4732338"/>
          <p14:tracePt t="52845" x="3357563" y="4705350"/>
          <p14:tracePt t="52859" x="3419475" y="4679950"/>
          <p14:tracePt t="52877" x="3482975" y="4652963"/>
          <p14:tracePt t="52892" x="3544888" y="4625975"/>
          <p14:tracePt t="52909" x="3625850" y="4598988"/>
          <p14:tracePt t="52909" x="3697288" y="4589463"/>
          <p14:tracePt t="52927" x="3776663" y="4572000"/>
          <p14:tracePt t="52943" x="3884613" y="4562475"/>
          <p14:tracePt t="52961" x="3973513" y="4562475"/>
          <p14:tracePt t="52976" x="4054475" y="4545013"/>
          <p14:tracePt t="52994" x="4125913" y="4545013"/>
          <p14:tracePt t="53010" x="4214813" y="4545013"/>
          <p14:tracePt t="53010" x="4268788" y="4545013"/>
          <p14:tracePt t="53028" x="4348163" y="4554538"/>
          <p14:tracePt t="53043" x="4411663" y="4562475"/>
          <p14:tracePt t="53061" x="4456113" y="4572000"/>
          <p14:tracePt t="53076" x="4500563" y="4589463"/>
          <p14:tracePt t="53094" x="4510088" y="4589463"/>
          <p14:tracePt t="53119" x="4537075" y="4581525"/>
          <p14:tracePt t="53466" x="4562475" y="4572000"/>
          <p14:tracePt t="53473" x="4581525" y="4562475"/>
          <p14:tracePt t="53481" x="4608513" y="4545013"/>
          <p14:tracePt t="53492" x="4670425" y="4510088"/>
          <p14:tracePt t="53509" x="4751388" y="4483100"/>
          <p14:tracePt t="53526" x="4867275" y="4473575"/>
          <p14:tracePt t="53543" x="4946650" y="4473575"/>
          <p14:tracePt t="53559" x="5037138" y="4473575"/>
          <p14:tracePt t="53576" x="5126038" y="4473575"/>
          <p14:tracePt t="53593" x="5205413" y="4473575"/>
          <p14:tracePt t="53609" x="5268913" y="4473575"/>
          <p14:tracePt t="53626" x="5330825" y="4483100"/>
          <p14:tracePt t="53626" x="5367338" y="4500563"/>
          <p14:tracePt t="53643" x="5419725" y="4527550"/>
          <p14:tracePt t="53661" x="5491163" y="4554538"/>
          <p14:tracePt t="53676" x="5545138" y="4589463"/>
          <p14:tracePt t="53692" x="5608638" y="4616450"/>
          <p14:tracePt t="53711" x="5661025" y="4633913"/>
          <p14:tracePt t="53711" x="5697538" y="4652963"/>
          <p14:tracePt t="53727" x="5732463" y="4670425"/>
          <p14:tracePt t="53744" x="5759450" y="4679950"/>
          <p14:tracePt t="53759" x="5795963" y="4705350"/>
          <p14:tracePt t="53777" x="5822950" y="4714875"/>
          <p14:tracePt t="53792" x="5830888" y="4714875"/>
          <p14:tracePt t="53813" x="5840413" y="4724400"/>
          <p14:tracePt t="53825" x="5857875" y="4724400"/>
          <p14:tracePt t="53843" x="5875338" y="4724400"/>
          <p14:tracePt t="53866" x="5867400" y="4724400"/>
          <p14:tracePt t="54374" x="5848350" y="4724400"/>
          <p14:tracePt t="54382" x="5813425" y="4724400"/>
          <p14:tracePt t="54392" x="5715000" y="4724400"/>
          <p14:tracePt t="54409" x="5626100" y="4705350"/>
          <p14:tracePt t="54426" x="5518150" y="4679950"/>
          <p14:tracePt t="54426" x="5438775" y="4652963"/>
          <p14:tracePt t="54444" x="5322888" y="4616450"/>
          <p14:tracePt t="54461" x="5143500" y="4554538"/>
          <p14:tracePt t="54476" x="4983163" y="4491038"/>
          <p14:tracePt t="54495" x="4857750" y="4465638"/>
          <p14:tracePt t="54508" x="4768850" y="4419600"/>
          <p14:tracePt t="54508" x="4732338" y="4419600"/>
          <p14:tracePt t="54529" x="4687888" y="4411663"/>
          <p14:tracePt t="54541" x="4608513" y="4394200"/>
          <p14:tracePt t="54561" x="4545013" y="4367213"/>
          <p14:tracePt t="54576" x="4483100" y="4357688"/>
          <p14:tracePt t="54592" x="4419600" y="4340225"/>
          <p14:tracePt t="54609" x="4340225" y="4330700"/>
          <p14:tracePt t="54625" x="4259263" y="4322763"/>
          <p14:tracePt t="54642" x="4160838" y="4303713"/>
          <p14:tracePt t="54660" x="4116388" y="4295775"/>
          <p14:tracePt t="54675" x="4071938" y="4295775"/>
          <p14:tracePt t="54693" x="4037013" y="4295775"/>
          <p14:tracePt t="54711" x="4000500" y="4295775"/>
          <p14:tracePt t="54726" x="3973513" y="4295775"/>
          <p14:tracePt t="54744" x="3965575" y="4295775"/>
          <p14:tracePt t="54758" x="3929063" y="4303713"/>
          <p14:tracePt t="54777" x="3919538" y="4303713"/>
          <p14:tracePt t="54792" x="3911600" y="4303713"/>
          <p14:tracePt t="54809" x="3902075" y="4313238"/>
          <p14:tracePt t="54826" x="3902075" y="4322763"/>
          <p14:tracePt t="54875" x="3902075" y="4340225"/>
          <p14:tracePt t="54930" x="3911600" y="4348163"/>
          <p14:tracePt t="54952" x="3946525" y="4348163"/>
          <p14:tracePt t="54959" x="3973513" y="4348163"/>
          <p14:tracePt t="54967" x="4027488" y="4357688"/>
          <p14:tracePt t="54976" x="4133850" y="4357688"/>
          <p14:tracePt t="54993" x="4276725" y="4357688"/>
          <p14:tracePt t="55009" x="4402138" y="4357688"/>
          <p14:tracePt t="55027" x="4572000" y="4357688"/>
          <p14:tracePt t="55042" x="4697413" y="4357688"/>
          <p14:tracePt t="55042" x="4776788" y="4340225"/>
          <p14:tracePt t="55061" x="4902200" y="4340225"/>
          <p14:tracePt t="55076" x="5010150" y="4340225"/>
          <p14:tracePt t="55093" x="5081588" y="4340225"/>
          <p14:tracePt t="55109" x="5160963" y="4340225"/>
          <p14:tracePt t="55109" x="5214938" y="4340225"/>
          <p14:tracePt t="55129" x="5251450" y="4340225"/>
          <p14:tracePt t="55141" x="5367338" y="4340225"/>
          <p14:tracePt t="55161" x="5429250" y="4340225"/>
          <p14:tracePt t="55177" x="5500688" y="4340225"/>
          <p14:tracePt t="55192" x="5562600" y="4340225"/>
          <p14:tracePt t="55210" x="5599113" y="4340225"/>
          <p14:tracePt t="55225" x="5634038" y="4357688"/>
          <p14:tracePt t="55225" x="5643563" y="4367213"/>
          <p14:tracePt t="55245" x="5653088" y="4375150"/>
          <p14:tracePt t="55345" x="5653088" y="4384675"/>
          <p14:tracePt t="55352" x="5661025" y="4402138"/>
          <p14:tracePt t="55368" x="5661025" y="4429125"/>
          <p14:tracePt t="55383" x="5680075" y="4456113"/>
          <p14:tracePt t="55398" x="5680075" y="4465638"/>
          <p14:tracePt t="55414" x="5680075" y="4473575"/>
          <p14:tracePt t="55425" x="5680075" y="4491038"/>
          <p14:tracePt t="55442" x="5680075" y="4518025"/>
          <p14:tracePt t="55442" x="5680075" y="4527550"/>
          <p14:tracePt t="55461" x="5680075" y="4537075"/>
          <p14:tracePt t="55475" x="5680075" y="4545013"/>
          <p14:tracePt t="55545" x="5680075" y="4554538"/>
          <p14:tracePt t="55568" x="5661025" y="4562475"/>
          <p14:tracePt t="55822" x="5634038" y="4562475"/>
          <p14:tracePt t="55830" x="5581650" y="4581525"/>
          <p14:tracePt t="55841" x="5456238" y="4598988"/>
          <p14:tracePt t="55859" x="5108575" y="4643438"/>
          <p14:tracePt t="55876" x="4813300" y="4705350"/>
          <p14:tracePt t="55892" x="4483100" y="4741863"/>
          <p14:tracePt t="55909" x="4160838" y="4813300"/>
          <p14:tracePt t="55925" x="3822700" y="4894263"/>
          <p14:tracePt t="55942" x="3330575" y="5000625"/>
          <p14:tracePt t="55962" x="3179763" y="5037138"/>
          <p14:tracePt t="55974" x="2803525" y="5126038"/>
          <p14:tracePt t="55993" x="2581275" y="5180013"/>
          <p14:tracePt t="56009" x="2401888" y="5214938"/>
          <p14:tracePt t="56026" x="2224088" y="5259388"/>
          <p14:tracePt t="56042" x="2133600" y="5286375"/>
          <p14:tracePt t="56059" x="2054225" y="5303838"/>
          <p14:tracePt t="56059" x="2044700" y="5313363"/>
          <p14:tracePt t="56076" x="2009775" y="5322888"/>
          <p14:tracePt t="56093" x="2000250" y="5322888"/>
          <p14:tracePt t="56384" x="1990725" y="5322888"/>
          <p14:tracePt t="56392" x="1965325" y="5322888"/>
          <p14:tracePt t="56399" x="1946275" y="5322888"/>
          <p14:tracePt t="56409" x="1901825" y="5322888"/>
          <p14:tracePt t="56425" x="1847850" y="5286375"/>
          <p14:tracePt t="56443" x="1768475" y="5259388"/>
          <p14:tracePt t="56460" x="1687513" y="5232400"/>
          <p14:tracePt t="56475" x="1571625" y="5187950"/>
          <p14:tracePt t="56493" x="1509713" y="5160963"/>
          <p14:tracePt t="56509" x="1446213" y="5143500"/>
          <p14:tracePt t="56526" x="1411288" y="5143500"/>
          <p14:tracePt t="56542" x="1384300" y="5126038"/>
          <p14:tracePt t="56559" x="1330325" y="5116513"/>
          <p14:tracePt t="56575" x="1322388" y="5116513"/>
          <p14:tracePt t="56593" x="1295400" y="5108575"/>
          <p14:tracePt t="56609" x="1258888" y="5089525"/>
          <p14:tracePt t="56628" x="1214438" y="5089525"/>
          <p14:tracePt t="56642" x="1179513" y="5081588"/>
          <p14:tracePt t="56642" x="1160463" y="5072063"/>
          <p14:tracePt t="56662" x="1133475" y="5054600"/>
          <p14:tracePt t="56674" x="1089025" y="5045075"/>
          <p14:tracePt t="56674" x="1062038" y="5045075"/>
          <p14:tracePt t="56693" x="1017588" y="5037138"/>
          <p14:tracePt t="56709" x="982663" y="5027613"/>
          <p14:tracePt t="56725" x="938213" y="5027613"/>
          <p14:tracePt t="56743" x="901700" y="5010150"/>
          <p14:tracePt t="56758" x="857250" y="5010150"/>
          <p14:tracePt t="56758" x="847725" y="5010150"/>
          <p14:tracePt t="56778" x="803275" y="5010150"/>
          <p14:tracePt t="56792" x="768350" y="5010150"/>
          <p14:tracePt t="56810" x="750888" y="5010150"/>
          <p14:tracePt t="56825" x="723900" y="5010150"/>
          <p14:tracePt t="56844" x="696913" y="5010150"/>
          <p14:tracePt t="56859" x="660400" y="5010150"/>
          <p14:tracePt t="56878" x="625475" y="5010150"/>
          <p14:tracePt t="56893" x="588963" y="5010150"/>
          <p14:tracePt t="56910" x="571500" y="5010150"/>
          <p14:tracePt t="56925" x="544513" y="5018088"/>
          <p14:tracePt t="56942" x="536575" y="5018088"/>
          <p14:tracePt t="56969" x="517525" y="5018088"/>
          <p14:tracePt t="57055" x="517525" y="5037138"/>
          <p14:tracePt t="57069" x="509588" y="5037138"/>
          <p14:tracePt t="57085" x="509588" y="5045075"/>
          <p14:tracePt t="57092" x="500063" y="5045075"/>
          <p14:tracePt t="57108" x="500063" y="5054600"/>
          <p14:tracePt t="57124" x="500063" y="5062538"/>
          <p14:tracePt t="57141" x="500063" y="5054600"/>
          <p14:tracePt t="57516" x="500063" y="5045075"/>
          <p14:tracePt t="57525" x="500063" y="5027613"/>
          <p14:tracePt t="57531" x="500063" y="5018088"/>
          <p14:tracePt t="57540" x="500063" y="4973638"/>
          <p14:tracePt t="57559" x="500063" y="4946650"/>
          <p14:tracePt t="57575" x="500063" y="4884738"/>
          <p14:tracePt t="57591" x="527050" y="4776788"/>
          <p14:tracePt t="57609" x="598488" y="4714875"/>
          <p14:tracePt t="57624" x="696913" y="4660900"/>
          <p14:tracePt t="57642" x="812800" y="4581525"/>
          <p14:tracePt t="57658" x="990600" y="4537075"/>
          <p14:tracePt t="57675" x="1169988" y="4518025"/>
          <p14:tracePt t="57691" x="1438275" y="4518025"/>
          <p14:tracePt t="57711" x="1581150" y="4518025"/>
          <p14:tracePt t="57726" x="1704975" y="4518025"/>
          <p14:tracePt t="57743" x="1751013" y="4518025"/>
          <p14:tracePt t="57757" x="1758950" y="4518025"/>
          <p14:tracePt t="58147" x="1768475" y="4518025"/>
          <p14:tracePt t="58155" x="1776413" y="4527550"/>
          <p14:tracePt t="58170" x="1785938" y="4537075"/>
          <p14:tracePt t="58201" x="1785938" y="4545013"/>
          <p14:tracePt t="58209" x="1785938" y="4554538"/>
          <p14:tracePt t="58216" x="1785938" y="4572000"/>
          <p14:tracePt t="58225" x="1785938" y="4589463"/>
          <p14:tracePt t="58241" x="1785938" y="4608513"/>
          <p14:tracePt t="58259" x="1776413" y="4625975"/>
          <p14:tracePt t="58275" x="1731963" y="4660900"/>
          <p14:tracePt t="58275" x="1687513" y="4687888"/>
          <p14:tracePt t="58294" x="1660525" y="4705350"/>
          <p14:tracePt t="58307" x="1571625" y="4768850"/>
          <p14:tracePt t="58327" x="1509713" y="4803775"/>
          <p14:tracePt t="58341" x="1473200" y="4830763"/>
          <p14:tracePt t="58359" x="1438275" y="4857750"/>
          <p14:tracePt t="58375" x="1419225" y="4884738"/>
          <p14:tracePt t="58375" x="1411288" y="4894263"/>
          <p14:tracePt t="58395" x="1411288" y="4902200"/>
          <p14:tracePt t="58409" x="1393825" y="4902200"/>
          <p14:tracePt t="58726" x="1366838" y="4902200"/>
          <p14:tracePt t="58732" x="1357313" y="4902200"/>
          <p14:tracePt t="58741" x="1312863" y="4902200"/>
          <p14:tracePt t="58759" x="1268413" y="4884738"/>
          <p14:tracePt t="58774" x="1214438" y="4884738"/>
          <p14:tracePt t="58792" x="1143000" y="4875213"/>
          <p14:tracePt t="58807" x="1036638" y="4857750"/>
          <p14:tracePt t="58828" x="982663" y="4848225"/>
          <p14:tracePt t="58841" x="919163" y="4848225"/>
          <p14:tracePt t="58858" x="857250" y="4848225"/>
          <p14:tracePt t="58874" x="822325" y="4848225"/>
          <p14:tracePt t="58892" x="776288" y="4840288"/>
          <p14:tracePt t="58908" x="741363" y="4840288"/>
          <p14:tracePt t="58908" x="731838" y="4840288"/>
          <p14:tracePt t="58927" x="714375" y="4840288"/>
          <p14:tracePt t="58941" x="679450" y="4840288"/>
          <p14:tracePt t="58958" x="652463" y="4840288"/>
          <p14:tracePt t="58975" x="633413" y="4840288"/>
          <p14:tracePt t="58991" x="598488" y="4840288"/>
          <p14:tracePt t="58991" x="588963" y="4840288"/>
          <p14:tracePt t="59011" x="581025" y="4840288"/>
          <p14:tracePt t="59023" x="554038" y="4857750"/>
          <p14:tracePt t="59044" x="544513" y="4857750"/>
          <p14:tracePt t="59057" x="536575" y="4867275"/>
          <p14:tracePt t="59075" x="527050" y="4875213"/>
          <p14:tracePt t="59094" x="517525" y="4884738"/>
          <p14:tracePt t="59110" x="509588" y="4902200"/>
          <p14:tracePt t="59125" x="500063" y="4911725"/>
          <p14:tracePt t="59140" x="500063" y="4919663"/>
          <p14:tracePt t="59227" x="500063" y="4929188"/>
          <p14:tracePt t="59241" x="500063" y="4938713"/>
          <p14:tracePt t="59279" x="500063" y="4946650"/>
          <p14:tracePt t="59304" x="517525" y="4956175"/>
          <p14:tracePt t="59334" x="544513" y="4956175"/>
          <p14:tracePt t="59341" x="561975" y="4956175"/>
          <p14:tracePt t="59350" x="571500" y="4956175"/>
          <p14:tracePt t="59357" x="625475" y="4973638"/>
          <p14:tracePt t="59374" x="679450" y="4973638"/>
          <p14:tracePt t="59392" x="741363" y="4973638"/>
          <p14:tracePt t="59407" x="822325" y="4983163"/>
          <p14:tracePt t="59407" x="857250" y="4983163"/>
          <p14:tracePt t="59428" x="901700" y="4983163"/>
          <p14:tracePt t="59428" x="919163" y="5000625"/>
          <p14:tracePt t="59442" x="982663" y="5000625"/>
          <p14:tracePt t="59458" x="1027113" y="5000625"/>
          <p14:tracePt t="59475" x="1071563" y="5000625"/>
          <p14:tracePt t="59491" x="1116013" y="5000625"/>
          <p14:tracePt t="59491" x="1143000" y="5000625"/>
          <p14:tracePt t="59511" x="1169988" y="5000625"/>
          <p14:tracePt t="59524" x="1223963" y="5000625"/>
          <p14:tracePt t="59542" x="1268413" y="5000625"/>
          <p14:tracePt t="59558" x="1285875" y="5000625"/>
          <p14:tracePt t="59576" x="1322388" y="4983163"/>
          <p14:tracePt t="59591" x="1339850" y="4965700"/>
          <p14:tracePt t="59591" x="1347788" y="4965700"/>
          <p14:tracePt t="59611" x="1347788" y="4956175"/>
          <p14:tracePt t="59688" x="1347788" y="4946650"/>
          <p14:tracePt t="59695" x="1347788" y="4938713"/>
          <p14:tracePt t="59707" x="1347788" y="4911725"/>
          <p14:tracePt t="59707" x="1347788" y="4902200"/>
          <p14:tracePt t="59727" x="1330325" y="4884738"/>
          <p14:tracePt t="59741" x="1295400" y="4848225"/>
          <p14:tracePt t="59760" x="1258888" y="4822825"/>
          <p14:tracePt t="59774" x="1214438" y="4813300"/>
          <p14:tracePt t="59792" x="1152525" y="4786313"/>
          <p14:tracePt t="59808" x="1089025" y="4776788"/>
          <p14:tracePt t="59808" x="1044575" y="4776788"/>
          <p14:tracePt t="59828" x="1009650" y="4759325"/>
          <p14:tracePt t="59840" x="893763" y="4759325"/>
          <p14:tracePt t="59859" x="830263" y="4759325"/>
          <p14:tracePt t="59874" x="785813" y="4759325"/>
          <p14:tracePt t="59893" x="741363" y="4759325"/>
          <p14:tracePt t="59908" x="704850" y="4759325"/>
          <p14:tracePt t="59908" x="696913" y="4759325"/>
          <p14:tracePt t="59927" x="669925" y="4776788"/>
          <p14:tracePt t="59943" x="642938" y="4786313"/>
          <p14:tracePt t="59958" x="633413" y="4795838"/>
          <p14:tracePt t="59975" x="625475" y="4813300"/>
          <p14:tracePt t="59991" x="625475" y="4822825"/>
          <p14:tracePt t="60007" x="625475" y="4830763"/>
          <p14:tracePt t="60041" x="625475" y="4848225"/>
          <p14:tracePt t="60049" x="625475" y="4857750"/>
          <p14:tracePt t="60072" x="625475" y="4867275"/>
          <p14:tracePt t="60080" x="625475" y="4875213"/>
          <p14:tracePt t="60090" x="625475" y="4911725"/>
          <p14:tracePt t="60090" x="625475" y="4919663"/>
          <p14:tracePt t="60111" x="625475" y="4929188"/>
          <p14:tracePt t="60123" x="625475" y="4956175"/>
          <p14:tracePt t="60143" x="625475" y="4965700"/>
          <p14:tracePt t="60157" x="625475" y="4983163"/>
          <p14:tracePt t="60180" x="652463" y="4991100"/>
          <p14:tracePt t="60195" x="660400" y="5000625"/>
          <p14:tracePt t="60207" x="714375" y="5027613"/>
          <p14:tracePt t="60207" x="758825" y="5037138"/>
          <p14:tracePt t="60227" x="795338" y="5054600"/>
          <p14:tracePt t="60240" x="911225" y="5072063"/>
          <p14:tracePt t="60259" x="990600" y="5089525"/>
          <p14:tracePt t="60274" x="1054100" y="5099050"/>
          <p14:tracePt t="60292" x="1133475" y="5116513"/>
          <p14:tracePt t="60307" x="1187450" y="5116513"/>
          <p14:tracePt t="60307" x="1231900" y="5126038"/>
          <p14:tracePt t="60327" x="1250950" y="5126038"/>
          <p14:tracePt t="60340" x="1357313" y="5126038"/>
          <p14:tracePt t="60359" x="1384300" y="5143500"/>
          <p14:tracePt t="60374" x="1411288" y="5143500"/>
          <p14:tracePt t="60391" x="1419225" y="5143500"/>
          <p14:tracePt t="60407" x="1428750" y="5126038"/>
          <p14:tracePt t="60750" x="1455738" y="5116513"/>
          <p14:tracePt t="60758" x="1482725" y="5099050"/>
          <p14:tracePt t="60765" x="1490663" y="5081588"/>
          <p14:tracePt t="60774" x="1554163" y="5037138"/>
          <p14:tracePt t="60791" x="1616075" y="5010150"/>
          <p14:tracePt t="60808" x="1714500" y="4983163"/>
          <p14:tracePt t="60824" x="1803400" y="4973638"/>
          <p14:tracePt t="60841" x="1955800" y="4956175"/>
          <p14:tracePt t="60858" x="2027238" y="4956175"/>
          <p14:tracePt t="60874" x="2089150" y="4956175"/>
          <p14:tracePt t="60892" x="2133600" y="4956175"/>
          <p14:tracePt t="60907" x="2197100" y="4956175"/>
          <p14:tracePt t="60907" x="2214563" y="4956175"/>
          <p14:tracePt t="60927" x="2259013" y="4956175"/>
          <p14:tracePt t="60940" x="2374900" y="4965700"/>
          <p14:tracePt t="60960" x="2446338" y="4973638"/>
          <p14:tracePt t="60975" x="2527300" y="5000625"/>
          <p14:tracePt t="60991" x="2589213" y="5018088"/>
          <p14:tracePt t="61009" x="2652713" y="5027613"/>
          <p14:tracePt t="61024" x="2697163" y="5045075"/>
          <p14:tracePt t="61024" x="2724150" y="5045075"/>
          <p14:tracePt t="61044" x="2759075" y="5062538"/>
          <p14:tracePt t="61058" x="2803525" y="5062538"/>
          <p14:tracePt t="61075" x="2847975" y="5062538"/>
          <p14:tracePt t="61091" x="2874963" y="5062538"/>
          <p14:tracePt t="61108" x="2911475" y="5062538"/>
          <p14:tracePt t="61124" x="2928938" y="5062538"/>
          <p14:tracePt t="61140" x="2938463" y="5062538"/>
          <p14:tracePt t="61720" x="2965450" y="5062538"/>
          <p14:tracePt t="61729" x="2973388" y="5062538"/>
          <p14:tracePt t="61739" x="3017838" y="5054600"/>
          <p14:tracePt t="61739" x="3054350" y="5037138"/>
          <p14:tracePt t="61760" x="3116263" y="5027613"/>
          <p14:tracePt t="61775" x="3214688" y="5000625"/>
          <p14:tracePt t="61793" x="3276600" y="5000625"/>
          <p14:tracePt t="61807" x="3340100" y="5000625"/>
          <p14:tracePt t="61825" x="3384550" y="5000625"/>
          <p14:tracePt t="61840" x="3446463" y="5000625"/>
          <p14:tracePt t="61857" x="3527425" y="5000625"/>
          <p14:tracePt t="61875" x="3571875" y="5000625"/>
          <p14:tracePt t="61890" x="3625850" y="5018088"/>
          <p14:tracePt t="61907" x="3670300" y="5027613"/>
          <p14:tracePt t="61923" x="3705225" y="5037138"/>
          <p14:tracePt t="61940" x="3732213" y="5045075"/>
          <p14:tracePt t="61957" x="3751263" y="5045075"/>
          <p14:tracePt t="61957" x="3768725" y="5045075"/>
          <p14:tracePt t="61976" x="3776663" y="5045075"/>
          <p14:tracePt t="62067" x="3786188" y="5045075"/>
          <p14:tracePt t="62098" x="3795713" y="5045075"/>
          <p14:tracePt t="62128" x="3803650" y="5045075"/>
          <p14:tracePt t="62159" x="3813175" y="5062538"/>
          <p14:tracePt t="62190" x="3822700" y="5062538"/>
          <p14:tracePt t="63992" x="3840163" y="5062538"/>
          <p14:tracePt t="64454" x="3848100" y="5062538"/>
          <p14:tracePt t="64461" x="3867150" y="5054600"/>
          <p14:tracePt t="64472" x="3929063" y="5018088"/>
          <p14:tracePt t="64472" x="3990975" y="5000625"/>
          <p14:tracePt t="64493" x="4044950" y="4973638"/>
          <p14:tracePt t="64506" x="4251325" y="4946650"/>
          <p14:tracePt t="64524" x="4446588" y="4929188"/>
          <p14:tracePt t="64540" x="4670425" y="4929188"/>
          <p14:tracePt t="64557" x="4840288" y="4929188"/>
          <p14:tracePt t="64573" x="4983163" y="4929188"/>
          <p14:tracePt t="64573" x="5062538" y="4938713"/>
          <p14:tracePt t="64593" x="5143500" y="4956175"/>
          <p14:tracePt t="64605" x="5367338" y="4983163"/>
          <p14:tracePt t="64626" x="5500688" y="5010150"/>
          <p14:tracePt t="64639" x="5581650" y="5037138"/>
          <p14:tracePt t="64658" x="5670550" y="5062538"/>
          <p14:tracePt t="64673" x="5751513" y="5089525"/>
          <p14:tracePt t="64690" x="5803900" y="5116513"/>
          <p14:tracePt t="64706" x="5884863" y="5143500"/>
          <p14:tracePt t="64724" x="5938838" y="5153025"/>
          <p14:tracePt t="64741" x="5973763" y="5170488"/>
          <p14:tracePt t="64756" x="5991225" y="5180013"/>
          <p14:tracePt t="64774" x="5965825" y="5187950"/>
          <p14:tracePt t="65601" x="5946775" y="5187950"/>
          <p14:tracePt t="65610" x="5902325" y="5197475"/>
          <p14:tracePt t="65622" x="5715000" y="5214938"/>
          <p14:tracePt t="65640" x="5545138" y="5214938"/>
          <p14:tracePt t="65658" x="5330825" y="5214938"/>
          <p14:tracePt t="65672" x="5045075" y="5232400"/>
          <p14:tracePt t="65690" x="4776788" y="5232400"/>
          <p14:tracePt t="65706" x="4491038" y="5232400"/>
          <p14:tracePt t="65724" x="4133850" y="5232400"/>
          <p14:tracePt t="65741" x="3911600" y="5232400"/>
          <p14:tracePt t="65756" x="3741738" y="5232400"/>
          <p14:tracePt t="65774" x="3616325" y="5232400"/>
          <p14:tracePt t="65789" x="3509963" y="5232400"/>
          <p14:tracePt t="65807" x="3411538" y="5232400"/>
          <p14:tracePt t="65823" x="3330575" y="5232400"/>
          <p14:tracePt t="65842" x="3313113" y="5232400"/>
          <p14:tracePt t="65856" x="3295650" y="5232400"/>
          <p14:tracePt t="65875" x="3268663" y="5232400"/>
          <p14:tracePt t="66149" x="3251200" y="5232400"/>
          <p14:tracePt t="66155" x="3224213" y="5232400"/>
          <p14:tracePt t="66163" x="3187700" y="5232400"/>
          <p14:tracePt t="66172" x="3089275" y="5232400"/>
          <p14:tracePt t="66191" x="2965450" y="5232400"/>
          <p14:tracePt t="66206" x="2840038" y="5214938"/>
          <p14:tracePt t="66223" x="2714625" y="5197475"/>
          <p14:tracePt t="66223" x="2643188" y="5197475"/>
          <p14:tracePt t="66241" x="2465388" y="5197475"/>
          <p14:tracePt t="66256" x="2322513" y="5197475"/>
          <p14:tracePt t="66274" x="2214563" y="5197475"/>
          <p14:tracePt t="66289" x="2143125" y="5197475"/>
          <p14:tracePt t="66307" x="2044700" y="5197475"/>
          <p14:tracePt t="66323" x="1990725" y="5197475"/>
          <p14:tracePt t="66323" x="1965325" y="5197475"/>
          <p14:tracePt t="66344" x="1901825" y="5197475"/>
          <p14:tracePt t="66357" x="1830388" y="5197475"/>
          <p14:tracePt t="66373" x="1751013" y="5197475"/>
          <p14:tracePt t="66389" x="1660525" y="5197475"/>
          <p14:tracePt t="66407" x="1581150" y="5197475"/>
          <p14:tracePt t="66423" x="1517650" y="5197475"/>
          <p14:tracePt t="66423" x="1482725" y="5197475"/>
          <p14:tracePt t="66442" x="1438275" y="5197475"/>
          <p14:tracePt t="66455" x="1393825" y="5197475"/>
          <p14:tracePt t="66473" x="1347788" y="5197475"/>
          <p14:tracePt t="66490" x="1303338" y="5197475"/>
          <p14:tracePt t="66506" x="1258888" y="5197475"/>
          <p14:tracePt t="66506" x="1231900" y="5197475"/>
          <p14:tracePt t="66525" x="1223963" y="5197475"/>
          <p14:tracePt t="66538" x="1179513" y="5197475"/>
          <p14:tracePt t="66558" x="1160463" y="5197475"/>
          <p14:tracePt t="66573" x="1152525" y="5197475"/>
          <p14:tracePt t="67032" x="1143000" y="5197475"/>
          <p14:tracePt t="67058" x="1133475" y="5197475"/>
          <p14:tracePt t="67227" x="1133475" y="5214938"/>
          <p14:tracePt t="67249" x="1116013" y="5224463"/>
          <p14:tracePt t="67288" x="1116013" y="5232400"/>
          <p14:tracePt t="67310" x="1116013" y="5241925"/>
          <p14:tracePt t="67337" x="1116013" y="5251450"/>
          <p14:tracePt t="67372" x="1108075" y="5259388"/>
          <p14:tracePt t="67412" x="1108075" y="5268913"/>
          <p14:tracePt t="67442" x="1108075" y="5286375"/>
          <p14:tracePt t="67487" x="1108075" y="5295900"/>
          <p14:tracePt t="67541" x="1098550" y="5303838"/>
          <p14:tracePt t="67588" x="1098550" y="5313363"/>
          <p14:tracePt t="67612" x="1098550" y="5322888"/>
          <p14:tracePt t="67649" x="1098550" y="5330825"/>
          <p14:tracePt t="67726" x="1098550" y="5340350"/>
          <p14:tracePt t="67818" x="1108075" y="5340350"/>
          <p14:tracePt t="68465" x="1125538" y="5340350"/>
          <p14:tracePt t="68473" x="1133475" y="5340350"/>
          <p14:tracePt t="68481" x="1152525" y="5340350"/>
          <p14:tracePt t="68489" x="1169988" y="5340350"/>
          <p14:tracePt t="68506" x="1204913" y="5340350"/>
          <p14:tracePt t="68523" x="1250950" y="5340350"/>
          <p14:tracePt t="68539" x="1295400" y="5340350"/>
          <p14:tracePt t="68539" x="1303338" y="5340350"/>
          <p14:tracePt t="68559" x="1322388" y="5340350"/>
          <p14:tracePt t="68571" x="1393825" y="5340350"/>
          <p14:tracePt t="68590" x="1411288" y="5340350"/>
          <p14:tracePt t="68606" x="1438275" y="5340350"/>
          <p14:tracePt t="68623" x="1455738" y="5340350"/>
          <p14:tracePt t="68639" x="1465263" y="5340350"/>
          <p14:tracePt t="68655" x="1473200" y="5340350"/>
          <p14:tracePt t="68672" x="1482725" y="5340350"/>
          <p14:tracePt t="68690" x="1500188" y="5340350"/>
          <p14:tracePt t="69627" x="1509713" y="5340350"/>
          <p14:tracePt t="69959" x="1517650" y="5340350"/>
          <p14:tracePt t="69966" x="1527175" y="5340350"/>
          <p14:tracePt t="69974" x="1544638" y="5340350"/>
          <p14:tracePt t="69988" x="1652588" y="5357813"/>
          <p14:tracePt t="70006" x="1758950" y="5357813"/>
          <p14:tracePt t="70021" x="1847850" y="5367338"/>
          <p14:tracePt t="70039" x="1955800" y="5367338"/>
          <p14:tracePt t="70055" x="2062163" y="5384800"/>
          <p14:tracePt t="70072" x="2170113" y="5384800"/>
          <p14:tracePt t="70088" x="2357438" y="5402263"/>
          <p14:tracePt t="70107" x="2465388" y="5411788"/>
          <p14:tracePt t="70122" x="2544763" y="5429250"/>
          <p14:tracePt t="70139" x="2608263" y="5429250"/>
          <p14:tracePt t="70155" x="2652713" y="5438775"/>
          <p14:tracePt t="70155" x="2670175" y="5438775"/>
          <p14:tracePt t="70175" x="2697163" y="5438775"/>
          <p14:tracePt t="70187" x="2724150" y="5446713"/>
          <p14:tracePt t="70207" x="2741613" y="5446713"/>
          <p14:tracePt t="70220" x="2751138" y="5446713"/>
          <p14:tracePt t="70239" x="2759075" y="5446713"/>
          <p14:tracePt t="70259" x="2768600" y="5446713"/>
          <p14:tracePt t="70275" x="2786063" y="5446713"/>
          <p14:tracePt t="70629" x="2813050" y="5446713"/>
          <p14:tracePt t="70637" x="2822575" y="5446713"/>
          <p14:tracePt t="70644" x="2857500" y="5438775"/>
          <p14:tracePt t="70654" x="2919413" y="5411788"/>
          <p14:tracePt t="70671" x="3017838" y="5384800"/>
          <p14:tracePt t="70688" x="3125788" y="5357813"/>
          <p14:tracePt t="70705" x="3330575" y="5340350"/>
          <p14:tracePt t="70722" x="3455988" y="5313363"/>
          <p14:tracePt t="70738" x="3589338" y="5313363"/>
          <p14:tracePt t="70755" x="3660775" y="5313363"/>
          <p14:tracePt t="70773" x="3724275" y="5313363"/>
          <p14:tracePt t="70788" x="3786188" y="5313363"/>
          <p14:tracePt t="70788" x="3822700" y="5313363"/>
          <p14:tracePt t="70808" x="3867150" y="5313363"/>
          <p14:tracePt t="70823" x="3929063" y="5313363"/>
          <p14:tracePt t="70840" x="3946525" y="5313363"/>
          <p14:tracePt t="70855" x="3973513" y="5313363"/>
          <p14:tracePt t="70873" x="3983038" y="5313363"/>
          <p14:tracePt t="70887" x="3990975" y="5313363"/>
          <p14:tracePt t="70903" x="4000500" y="5313363"/>
          <p14:tracePt t="71245" x="4010025" y="5313363"/>
          <p14:tracePt t="71252" x="4017963" y="5313363"/>
          <p14:tracePt t="71260" x="4027488" y="5313363"/>
          <p14:tracePt t="71271" x="4071938" y="5313363"/>
          <p14:tracePt t="71289" x="4125913" y="5313363"/>
          <p14:tracePt t="71304" x="4187825" y="5303838"/>
          <p14:tracePt t="71323" x="4251325" y="5303838"/>
          <p14:tracePt t="71338" x="4313238" y="5303838"/>
          <p14:tracePt t="71356" x="4394200" y="5286375"/>
          <p14:tracePt t="71371" x="4456113" y="5286375"/>
          <p14:tracePt t="71390" x="4510088" y="5286375"/>
          <p14:tracePt t="71405" x="4608513" y="5286375"/>
          <p14:tracePt t="71424" x="4660900" y="5286375"/>
          <p14:tracePt t="71438" x="4705350" y="5286375"/>
          <p14:tracePt t="71457" x="4732338" y="5286375"/>
          <p14:tracePt t="71471" x="4768850" y="5286375"/>
          <p14:tracePt t="71489" x="4803775" y="5295900"/>
          <p14:tracePt t="71504" x="4830763" y="5313363"/>
          <p14:tracePt t="71504" x="4840288" y="5313363"/>
          <p14:tracePt t="71522" x="4857750" y="5313363"/>
          <p14:tracePt t="71538" x="4875213" y="5322888"/>
          <p14:tracePt t="71555" x="4884738" y="5322888"/>
          <p14:tracePt t="71571" x="4902200" y="5330825"/>
          <p14:tracePt t="71588" x="4911725" y="5330825"/>
          <p14:tracePt t="71604" x="4919663" y="5330825"/>
          <p14:tracePt t="71621" x="4938713" y="5340350"/>
          <p14:tracePt t="71639" x="4946650" y="5348288"/>
          <p14:tracePt t="71655" x="4956175" y="5348288"/>
          <p14:tracePt t="71671" x="4965700" y="5348288"/>
          <p14:tracePt t="71688" x="4973638" y="5357813"/>
          <p14:tracePt t="71706" x="4991100" y="5375275"/>
          <p14:tracePt t="71721" x="5018088" y="5384800"/>
          <p14:tracePt t="71740" x="5037138" y="5394325"/>
          <p14:tracePt t="71756" x="5045075" y="5394325"/>
          <p14:tracePt t="71770" x="5045075" y="5402263"/>
          <p14:tracePt t="71787" x="5054600" y="5411788"/>
          <p14:tracePt t="71805" x="5062538" y="5411788"/>
          <p14:tracePt t="71823" x="5054600" y="5411788"/>
          <p14:tracePt t="72431" x="5045075" y="5411788"/>
          <p14:tracePt t="72438" x="5027613" y="5402263"/>
          <p14:tracePt t="72454" x="4973638" y="5357813"/>
          <p14:tracePt t="72471" x="4919663" y="5303838"/>
          <p14:tracePt t="72487" x="4875213" y="5259388"/>
          <p14:tracePt t="72505" x="4822825" y="5187950"/>
          <p14:tracePt t="72520" x="4751388" y="5108575"/>
          <p14:tracePt t="72520" x="4714875" y="5081588"/>
          <p14:tracePt t="72540" x="4616450" y="5010150"/>
          <p14:tracePt t="72555" x="4537075" y="4956175"/>
          <p14:tracePt t="72572" x="4394200" y="4884738"/>
          <p14:tracePt t="72588" x="4295775" y="4813300"/>
          <p14:tracePt t="72604" x="4179888" y="4741863"/>
          <p14:tracePt t="72621" x="4081463" y="4679950"/>
          <p14:tracePt t="72638" x="3840163" y="4598988"/>
          <p14:tracePt t="72655" x="3643313" y="4589463"/>
          <p14:tracePt t="72671" x="3490913" y="4554538"/>
          <p14:tracePt t="72688" x="3340100" y="4554538"/>
          <p14:tracePt t="72704" x="3214688" y="4554538"/>
          <p14:tracePt t="72721" x="3108325" y="4554538"/>
          <p14:tracePt t="72721" x="3054350" y="4562475"/>
          <p14:tracePt t="72741" x="2990850" y="4572000"/>
          <p14:tracePt t="72756" x="2965450" y="4572000"/>
          <p14:tracePt t="72772" x="2946400" y="4572000"/>
          <p14:tracePt t="73024" x="2938463" y="4572000"/>
          <p14:tracePt t="73032" x="2928938" y="4572000"/>
          <p14:tracePt t="73040" x="2919413" y="4572000"/>
          <p14:tracePt t="73053" x="2830513" y="4518025"/>
          <p14:tracePt t="73072" x="2768600" y="4473575"/>
          <p14:tracePt t="73088" x="2652713" y="4411663"/>
          <p14:tracePt t="73105" x="2554288" y="4375150"/>
          <p14:tracePt t="73121" x="2446338" y="4340225"/>
          <p14:tracePt t="73121" x="2419350" y="4330700"/>
          <p14:tracePt t="73140" x="2366963" y="4330700"/>
          <p14:tracePt t="73153" x="2251075" y="4322763"/>
          <p14:tracePt t="73173" x="2179638" y="4322763"/>
          <p14:tracePt t="73188" x="2098675" y="4322763"/>
          <p14:tracePt t="73205" x="2036763" y="4330700"/>
          <p14:tracePt t="73221" x="1982788" y="4357688"/>
          <p14:tracePt t="73221" x="1965325" y="4375150"/>
          <p14:tracePt t="73241" x="1911350" y="4419600"/>
          <p14:tracePt t="73256" x="1874838" y="4456113"/>
          <p14:tracePt t="73271" x="1839913" y="4510088"/>
          <p14:tracePt t="73288" x="1812925" y="4554538"/>
          <p14:tracePt t="73304" x="1785938" y="4589463"/>
          <p14:tracePt t="73322" x="1785938" y="4625975"/>
          <p14:tracePt t="73338" x="1768475" y="4670425"/>
          <p14:tracePt t="73356" x="1768475" y="4679950"/>
          <p14:tracePt t="73371" x="1768475" y="4697413"/>
          <p14:tracePt t="73391" x="1768475" y="4705350"/>
          <p14:tracePt t="73403" x="1768475" y="4724400"/>
          <p14:tracePt t="73423" x="1768475" y="4741863"/>
          <p14:tracePt t="73437" x="1795463" y="4776788"/>
          <p14:tracePt t="73457" x="1830388" y="4822825"/>
          <p14:tracePt t="73471" x="1893888" y="4840288"/>
          <p14:tracePt t="73488" x="1955800" y="4884738"/>
          <p14:tracePt t="73504" x="2017713" y="4911725"/>
          <p14:tracePt t="73520" x="2081213" y="4929188"/>
          <p14:tracePt t="73520" x="2125663" y="4946650"/>
          <p14:tracePt t="73541" x="2160588" y="4956175"/>
          <p14:tracePt t="73553" x="2268538" y="4983163"/>
          <p14:tracePt t="73572" x="2339975" y="5010150"/>
          <p14:tracePt t="73587" x="2438400" y="5027613"/>
          <p14:tracePt t="73605" x="2527300" y="5037138"/>
          <p14:tracePt t="73621" x="2608263" y="5054600"/>
          <p14:tracePt t="73621" x="2660650" y="5054600"/>
          <p14:tracePt t="73641" x="2697163" y="5054600"/>
          <p14:tracePt t="73653" x="2813050" y="5054600"/>
          <p14:tracePt t="73673" x="2894013" y="5045075"/>
          <p14:tracePt t="73688" x="2955925" y="5037138"/>
          <p14:tracePt t="73705" x="3000375" y="5037138"/>
          <p14:tracePt t="73720" x="3044825" y="5000625"/>
          <p14:tracePt t="73738" x="3081338" y="4973638"/>
          <p14:tracePt t="73754" x="3143250" y="4911725"/>
          <p14:tracePt t="73771" x="3197225" y="4875213"/>
          <p14:tracePt t="73789" x="3232150" y="4822825"/>
          <p14:tracePt t="73804" x="3259138" y="4759325"/>
          <p14:tracePt t="73821" x="3276600" y="4697413"/>
          <p14:tracePt t="73838" x="3295650" y="4625975"/>
          <p14:tracePt t="73838" x="3295650" y="4598988"/>
          <p14:tracePt t="73857" x="3295650" y="4562475"/>
          <p14:tracePt t="73870" x="3295650" y="4446588"/>
          <p14:tracePt t="73890" x="3286125" y="4384675"/>
          <p14:tracePt t="73904" x="3268663" y="4330700"/>
          <p14:tracePt t="73922" x="3214688" y="4268788"/>
          <p14:tracePt t="73937" x="3152775" y="4214813"/>
          <p14:tracePt t="73955" x="3027363" y="4133850"/>
          <p14:tracePt t="73971" x="2928938" y="4098925"/>
          <p14:tracePt t="73987" x="2857500" y="4081463"/>
          <p14:tracePt t="74004" x="2776538" y="4081463"/>
          <p14:tracePt t="74020" x="2687638" y="4081463"/>
          <p14:tracePt t="74038" x="2608263" y="4081463"/>
          <p14:tracePt t="74038" x="2554288" y="4089400"/>
          <p14:tracePt t="74056" x="2473325" y="4125913"/>
          <p14:tracePt t="74072" x="2411413" y="4160838"/>
          <p14:tracePt t="74087" x="2357438" y="4214813"/>
          <p14:tracePt t="74106" x="2312988" y="4268788"/>
          <p14:tracePt t="74121" x="2259013" y="4330700"/>
          <p14:tracePt t="74121" x="2241550" y="4367213"/>
          <p14:tracePt t="74140" x="2232025" y="4394200"/>
          <p14:tracePt t="74153" x="2179638" y="4500563"/>
          <p14:tracePt t="74172" x="2170113" y="4562475"/>
          <p14:tracePt t="74187" x="2160588" y="4589463"/>
          <p14:tracePt t="74204" x="2160588" y="4625975"/>
          <p14:tracePt t="74220" x="2160588" y="4652963"/>
          <p14:tracePt t="74237" x="2160588" y="4687888"/>
          <p14:tracePt t="74254" x="2160588" y="4732338"/>
          <p14:tracePt t="74271" x="2160588" y="4759325"/>
          <p14:tracePt t="74288" x="2160588" y="4795838"/>
          <p14:tracePt t="74304" x="2160588" y="4830763"/>
          <p14:tracePt t="74321" x="2160588" y="4875213"/>
          <p14:tracePt t="74337" x="2160588" y="4929188"/>
          <p14:tracePt t="74357" x="2170113" y="4973638"/>
          <p14:tracePt t="74371" x="2197100" y="5010150"/>
          <p14:tracePt t="74390" x="2214563" y="5054600"/>
          <p14:tracePt t="74404" x="2268538" y="5089525"/>
          <p14:tracePt t="74422" x="2312988" y="5126038"/>
          <p14:tracePt t="74437" x="2384425" y="5170488"/>
          <p14:tracePt t="74454" x="2428875" y="5197475"/>
          <p14:tracePt t="74454" x="2455863" y="5205413"/>
          <p14:tracePt t="74471" x="2490788" y="5241925"/>
          <p14:tracePt t="74487" x="2527300" y="5241925"/>
          <p14:tracePt t="74504" x="2544763" y="5251450"/>
          <p14:tracePt t="74520" x="2544763" y="5241925"/>
          <p14:tracePt t="74864" x="2544763" y="5232400"/>
          <p14:tracePt t="74872" x="2544763" y="5187950"/>
          <p14:tracePt t="74889" x="2517775" y="5126038"/>
          <p14:tracePt t="74904" x="2500313" y="5027613"/>
          <p14:tracePt t="74921" x="2490788" y="4956175"/>
          <p14:tracePt t="74937" x="2473325" y="4857750"/>
          <p14:tracePt t="74955" x="2465388" y="4768850"/>
          <p14:tracePt t="74970" x="2446338" y="4652963"/>
          <p14:tracePt t="74990" x="2438400" y="4589463"/>
          <p14:tracePt t="75005" x="2428875" y="4545013"/>
          <p14:tracePt t="75020" x="2411413" y="4518025"/>
          <p14:tracePt t="75038" x="2401888" y="4500563"/>
          <p14:tracePt t="75053" x="2393950" y="4473575"/>
          <p14:tracePt t="75070" x="2347913" y="4465638"/>
          <p14:tracePt t="75088" x="2322513" y="4465638"/>
          <p14:tracePt t="75105" x="2276475" y="4465638"/>
          <p14:tracePt t="75120" x="2214563" y="4473575"/>
          <p14:tracePt t="75138" x="2152650" y="4510088"/>
          <p14:tracePt t="75154" x="2098675" y="4562475"/>
          <p14:tracePt t="75154" x="2071688" y="4589463"/>
          <p14:tracePt t="75174" x="2044700" y="4608513"/>
          <p14:tracePt t="75186" x="1965325" y="4732338"/>
          <p14:tracePt t="75206" x="1928813" y="4786313"/>
          <p14:tracePt t="75220" x="1901825" y="4848225"/>
          <p14:tracePt t="75239" x="1874838" y="4911725"/>
          <p14:tracePt t="75254" x="1847850" y="4973638"/>
          <p14:tracePt t="75270" x="1839913" y="5045075"/>
          <p14:tracePt t="75289" x="1839913" y="5089525"/>
          <p14:tracePt t="75304" x="1839913" y="5133975"/>
          <p14:tracePt t="75321" x="1839913" y="5180013"/>
          <p14:tracePt t="75337" x="1839913" y="5224463"/>
          <p14:tracePt t="75355" x="1839913" y="5259388"/>
          <p14:tracePt t="75370" x="1839913" y="5276850"/>
          <p14:tracePt t="75370" x="1847850" y="5286375"/>
          <p14:tracePt t="75390" x="1847850" y="5322888"/>
          <p14:tracePt t="75404" x="1874838" y="5340350"/>
          <p14:tracePt t="75422" x="1884363" y="5375275"/>
          <p14:tracePt t="75438" x="1884363" y="5384800"/>
          <p14:tracePt t="75455" x="1884363" y="5375275"/>
          <p14:tracePt t="75927" x="1884363" y="5348288"/>
          <p14:tracePt t="75934" x="1884363" y="5322888"/>
          <p14:tracePt t="75942" x="1884363" y="5286375"/>
          <p14:tracePt t="75953" x="1884363" y="5224463"/>
          <p14:tracePt t="75970" x="1884363" y="5133975"/>
          <p14:tracePt t="75987" x="1884363" y="5072063"/>
          <p14:tracePt t="75987" x="1884363" y="5037138"/>
          <p14:tracePt t="76004" x="1884363" y="4991100"/>
          <p14:tracePt t="76020" x="1884363" y="4956175"/>
          <p14:tracePt t="76039" x="1884363" y="4929188"/>
          <p14:tracePt t="76054" x="1866900" y="4894263"/>
          <p14:tracePt t="76054" x="1857375" y="4884738"/>
          <p14:tracePt t="76072" x="1857375" y="4875213"/>
          <p14:tracePt t="76086" x="1839913" y="4848225"/>
          <p14:tracePt t="76104" x="1822450" y="4830763"/>
          <p14:tracePt t="76120" x="1803400" y="4813300"/>
          <p14:tracePt t="76137" x="1785938" y="4803775"/>
          <p14:tracePt t="76153" x="1768475" y="4786313"/>
          <p14:tracePt t="76170" x="1758950" y="4776788"/>
          <p14:tracePt t="76187" x="1731963" y="4768850"/>
          <p14:tracePt t="76187" x="1724025" y="4759325"/>
          <p14:tracePt t="76204" x="1714500" y="4751388"/>
          <p14:tracePt t="76220" x="1697038" y="4732338"/>
          <p14:tracePt t="76237" x="1679575" y="4714875"/>
          <p14:tracePt t="76256" x="1652588" y="4697413"/>
          <p14:tracePt t="76270" x="1633538" y="4679950"/>
          <p14:tracePt t="76270" x="1616075" y="4670425"/>
          <p14:tracePt t="76290" x="1598613" y="4670425"/>
          <p14:tracePt t="76303" x="1571625" y="4633913"/>
          <p14:tracePt t="76322" x="1536700" y="4633913"/>
          <p14:tracePt t="76337" x="1527175" y="4625975"/>
          <p14:tracePt t="76355" x="1509713" y="4625975"/>
          <p14:tracePt t="76370" x="1500188" y="4625975"/>
          <p14:tracePt t="76386" x="1482725" y="4625975"/>
          <p14:tracePt t="76386" x="1473200" y="4625975"/>
          <p14:tracePt t="76404" x="1446213" y="4625975"/>
          <p14:tracePt t="76421" x="1428750" y="4625975"/>
          <p14:tracePt t="76437" x="1419225" y="4643438"/>
          <p14:tracePt t="76454" x="1393825" y="4679950"/>
          <p14:tracePt t="76471" x="1366838" y="4741863"/>
          <p14:tracePt t="76490" x="1366838" y="4759325"/>
          <p14:tracePt t="76502" x="1347788" y="4813300"/>
          <p14:tracePt t="76522" x="1339850" y="4848225"/>
          <p14:tracePt t="76538" x="1339850" y="4902200"/>
          <p14:tracePt t="76553" x="1339850" y="4956175"/>
          <p14:tracePt t="76571" x="1339850" y="5000625"/>
          <p14:tracePt t="76587" x="1339850" y="5045075"/>
          <p14:tracePt t="76587" x="1339850" y="5062538"/>
          <p14:tracePt t="76606" x="1339850" y="5116513"/>
          <p14:tracePt t="76620" x="1357313" y="5133975"/>
          <p14:tracePt t="76638" x="1366838" y="5170488"/>
          <p14:tracePt t="76653" x="1366838" y="5187950"/>
          <p14:tracePt t="76671" x="1374775" y="5205413"/>
          <p14:tracePt t="76687" x="1384300" y="5251450"/>
          <p14:tracePt t="76706" x="1393825" y="5268913"/>
          <p14:tracePt t="76720" x="1393825" y="5286375"/>
          <p14:tracePt t="76738" x="1401763" y="5322888"/>
          <p14:tracePt t="76753" x="1401763" y="5340350"/>
          <p14:tracePt t="76770" x="1419225" y="5375275"/>
          <p14:tracePt t="76787" x="1419225" y="5394325"/>
          <p14:tracePt t="76803" x="1428750" y="5446713"/>
          <p14:tracePt t="76822" x="1428750" y="5483225"/>
          <p14:tracePt t="76837" x="1438275" y="5510213"/>
          <p14:tracePt t="76854" x="1446213" y="5545138"/>
          <p14:tracePt t="76870" x="1446213" y="5562600"/>
          <p14:tracePt t="79746" x="1465263" y="5562600"/>
          <p14:tracePt t="79786" x="1482725" y="5554663"/>
          <p14:tracePt t="79792" x="1509713" y="5545138"/>
          <p14:tracePt t="79802" x="1571625" y="5527675"/>
          <p14:tracePt t="79819" x="1652588" y="5500688"/>
          <p14:tracePt t="79836" x="1741488" y="5500688"/>
          <p14:tracePt t="79836" x="1776413" y="5491163"/>
          <p14:tracePt t="79855" x="1857375" y="5491163"/>
          <p14:tracePt t="79869" x="1946275" y="5491163"/>
          <p14:tracePt t="79886" x="2009775" y="5491163"/>
          <p14:tracePt t="79902" x="2071688" y="5491163"/>
          <p14:tracePt t="79919" x="2116138" y="5491163"/>
          <p14:tracePt t="79936" x="2160588" y="5510213"/>
          <p14:tracePt t="79936" x="2170113" y="5510213"/>
          <p14:tracePt t="79955" x="2197100" y="5518150"/>
          <p14:tracePt t="79970" x="2214563" y="5527675"/>
          <p14:tracePt t="79987" x="2232025" y="5537200"/>
          <p14:tracePt t="80004" x="2241550" y="5537200"/>
          <p14:tracePt t="80018" x="2268538" y="5545138"/>
          <p14:tracePt t="80036" x="2276475" y="5554663"/>
          <p14:tracePt t="80051" x="2286000" y="5554663"/>
          <p14:tracePt t="80417" x="2295525" y="5554663"/>
          <p14:tracePt t="80423" x="2312988" y="5554663"/>
          <p14:tracePt t="80435" x="2384425" y="5554663"/>
          <p14:tracePt t="80455" x="2428875" y="5554663"/>
          <p14:tracePt t="80468" x="2554288" y="5554663"/>
          <p14:tracePt t="80487" x="2679700" y="5554663"/>
          <p14:tracePt t="80502" x="2803525" y="5554663"/>
          <p14:tracePt t="80520" x="2973388" y="5554663"/>
          <p14:tracePt t="80536" x="3081338" y="5554663"/>
          <p14:tracePt t="80553" x="3179763" y="5572125"/>
          <p14:tracePt t="80553" x="3214688" y="5581650"/>
          <p14:tracePt t="80571" x="3276600" y="5599113"/>
          <p14:tracePt t="80586" x="3313113" y="5608638"/>
          <p14:tracePt t="80603" x="3348038" y="5616575"/>
          <p14:tracePt t="80619" x="3375025" y="5643563"/>
          <p14:tracePt t="80638" x="3429000" y="5653088"/>
          <p14:tracePt t="80651" x="3455988" y="5670550"/>
          <p14:tracePt t="80651" x="3465513" y="5680075"/>
          <p14:tracePt t="80671" x="3482975" y="5680075"/>
          <p14:tracePt t="80684" x="3536950" y="5705475"/>
          <p14:tracePt t="80702" x="3571875" y="5705475"/>
          <p14:tracePt t="80717" x="3589338" y="5732463"/>
          <p14:tracePt t="80734" x="3598863" y="5741988"/>
          <p14:tracePt t="80763" x="3616325" y="5741988"/>
          <p14:tracePt t="81148" x="3643313" y="5724525"/>
          <p14:tracePt t="81155" x="3670300" y="5715000"/>
          <p14:tracePt t="81168" x="3732213" y="5688013"/>
          <p14:tracePt t="81168" x="3768725" y="5680075"/>
          <p14:tracePt t="81187" x="3848100" y="5661025"/>
          <p14:tracePt t="81202" x="3929063" y="5653088"/>
          <p14:tracePt t="81219" x="3990975" y="5653088"/>
          <p14:tracePt t="81235" x="4044950" y="5653088"/>
          <p14:tracePt t="81252" x="4098925" y="5653088"/>
          <p14:tracePt t="81269" x="4143375" y="5653088"/>
          <p14:tracePt t="81269" x="4160838" y="5653088"/>
          <p14:tracePt t="81288" x="4214813" y="5653088"/>
          <p14:tracePt t="81303" x="4251325" y="5680075"/>
          <p14:tracePt t="81320" x="4295775" y="5697538"/>
          <p14:tracePt t="81335" x="4330700" y="5724525"/>
          <p14:tracePt t="81353" x="4357688" y="5741988"/>
          <p14:tracePt t="81369" x="4394200" y="5768975"/>
          <p14:tracePt t="81369" x="4402138" y="5776913"/>
          <p14:tracePt t="81389" x="4438650" y="5795963"/>
          <p14:tracePt t="81402" x="4446588" y="5803900"/>
          <p14:tracePt t="81420" x="4456113" y="5813425"/>
          <p14:tracePt t="81435" x="4465638" y="5822950"/>
          <p14:tracePt t="81453" x="4473575" y="5840413"/>
          <p14:tracePt t="81468" x="4483100" y="5840413"/>
          <p14:tracePt t="81485" x="4483100" y="5822950"/>
          <p14:tracePt t="81810" x="4500563" y="5795963"/>
          <p14:tracePt t="81818" x="4510088" y="5776913"/>
          <p14:tracePt t="81825" x="4527550" y="5732463"/>
          <p14:tracePt t="81835" x="4562475" y="5653088"/>
          <p14:tracePt t="81853" x="4598988" y="5608638"/>
          <p14:tracePt t="81869" x="4633913" y="5554663"/>
          <p14:tracePt t="81869" x="4660900" y="5527675"/>
          <p14:tracePt t="81889" x="4697413" y="5491163"/>
          <p14:tracePt t="81903" x="4751388" y="5473700"/>
          <p14:tracePt t="81920" x="4776788" y="5473700"/>
          <p14:tracePt t="81935" x="4813300" y="5456238"/>
          <p14:tracePt t="81954" x="4848225" y="5446713"/>
          <p14:tracePt t="81969" x="4894263" y="5446713"/>
          <p14:tracePt t="81988" x="4938713" y="5446713"/>
          <p14:tracePt t="82003" x="4965700" y="5473700"/>
          <p14:tracePt t="82020" x="5000625" y="5491163"/>
          <p14:tracePt t="82035" x="5062538" y="5527675"/>
          <p14:tracePt t="82052" x="5099050" y="5581650"/>
          <p14:tracePt t="82070" x="5160963" y="5616575"/>
          <p14:tracePt t="82085" x="5197475" y="5643563"/>
          <p14:tracePt t="82085" x="5205413" y="5653088"/>
          <p14:tracePt t="82104" x="5224463" y="5670550"/>
          <p14:tracePt t="82118" x="5251450" y="5680075"/>
          <p14:tracePt t="82136" x="5259388" y="5680075"/>
          <p14:tracePt t="82151" x="5259388" y="5661025"/>
          <p14:tracePt t="82611" x="5241925" y="5634038"/>
          <p14:tracePt t="82618" x="5232400" y="5589588"/>
          <p14:tracePt t="82626" x="5205413" y="5554663"/>
          <p14:tracePt t="82635" x="5160963" y="5473700"/>
          <p14:tracePt t="82654" x="5108575" y="5340350"/>
          <p14:tracePt t="82668" x="5027613" y="5224463"/>
          <p14:tracePt t="82686" x="4929188" y="5072063"/>
          <p14:tracePt t="82700" x="4768850" y="4919663"/>
          <p14:tracePt t="82718" x="4616450" y="4822825"/>
          <p14:tracePt t="82734" x="4473575" y="4741863"/>
          <p14:tracePt t="82750" x="4313238" y="4679950"/>
          <p14:tracePt t="82768" x="4160838" y="4670425"/>
          <p14:tracePt t="82785" x="4071938" y="4652963"/>
          <p14:tracePt t="82785" x="4037013" y="4652963"/>
          <p14:tracePt t="82804" x="3973513" y="4652963"/>
          <p14:tracePt t="82819" x="3938588" y="4652963"/>
          <p14:tracePt t="82836" x="3929063" y="4652963"/>
          <p14:tracePt t="82851" x="3919538" y="4652963"/>
          <p14:tracePt t="83103" x="3911600" y="4652963"/>
          <p14:tracePt t="83111" x="3902075" y="4652963"/>
          <p14:tracePt t="83120" x="3867150" y="4652963"/>
          <p14:tracePt t="83136" x="3803650" y="4652963"/>
          <p14:tracePt t="83152" x="3741738" y="4652963"/>
          <p14:tracePt t="83168" x="3670300" y="4652963"/>
          <p14:tracePt t="83186" x="3562350" y="4652963"/>
          <p14:tracePt t="83202" x="3375025" y="4652963"/>
          <p14:tracePt t="83202" x="3259138" y="4652963"/>
          <p14:tracePt t="83219" x="3081338" y="4679950"/>
          <p14:tracePt t="83235" x="2928938" y="4705350"/>
          <p14:tracePt t="83251" x="2786063" y="4751388"/>
          <p14:tracePt t="83268" x="2670175" y="4813300"/>
          <p14:tracePt t="83285" x="2589213" y="4848225"/>
          <p14:tracePt t="83302" x="2490788" y="4919663"/>
          <p14:tracePt t="83318" x="2419350" y="5000625"/>
          <p14:tracePt t="83337" x="2374900" y="5027613"/>
          <p14:tracePt t="83350" x="2374900" y="5037138"/>
          <p14:tracePt t="83372" x="2339975" y="5037138"/>
          <p14:tracePt t="83659" x="2322513" y="5037138"/>
          <p14:tracePt t="83665" x="2295525" y="5037138"/>
          <p14:tracePt t="83673" x="2259013" y="5037138"/>
          <p14:tracePt t="83684" x="2179638" y="5037138"/>
          <p14:tracePt t="83702" x="2108200" y="5037138"/>
          <p14:tracePt t="83702" x="2044700" y="5062538"/>
          <p14:tracePt t="83721" x="1928813" y="5126038"/>
          <p14:tracePt t="83735" x="1830388" y="5180013"/>
          <p14:tracePt t="83753" x="1670050" y="5276850"/>
          <p14:tracePt t="83768" x="1527175" y="5340350"/>
          <p14:tracePt t="83785" x="1411288" y="5419725"/>
          <p14:tracePt t="83801" x="1322388" y="5491163"/>
          <p14:tracePt t="83818" x="1214438" y="5572125"/>
          <p14:tracePt t="83836" x="1160463" y="5634038"/>
          <p14:tracePt t="83851" x="1098550" y="5688013"/>
          <p14:tracePt t="83869" x="1044575" y="5741988"/>
          <p14:tracePt t="83884" x="990600" y="5822950"/>
          <p14:tracePt t="83903" x="938213" y="5884863"/>
          <p14:tracePt t="83918" x="857250" y="6010275"/>
          <p14:tracePt t="83937" x="822325" y="6072188"/>
          <p14:tracePt t="83952" x="785813" y="6126163"/>
          <p14:tracePt t="83969" x="741363" y="6188075"/>
          <p14:tracePt t="83985" x="723900" y="6232525"/>
          <p14:tracePt t="84001" x="696913" y="6269038"/>
          <p14:tracePt t="84018" x="679450" y="6303963"/>
          <p14:tracePt t="84018" x="679450" y="6313488"/>
          <p14:tracePt t="84036" x="660400" y="6330950"/>
          <p14:tracePt t="84052" x="642938" y="6348413"/>
          <p14:tracePt t="84068" x="633413" y="6375400"/>
          <p14:tracePt t="84086" x="625475" y="6384925"/>
          <p14:tracePt t="84101" x="625475" y="6394450"/>
          <p14:tracePt t="84117" x="615950" y="6411913"/>
          <p14:tracePt t="84135" x="615950" y="6419850"/>
          <p14:tracePt t="84158" x="615950" y="6429375"/>
          <p14:tracePt t="84168" x="615950" y="6456363"/>
          <p14:tracePt t="84186" x="615950" y="6473825"/>
          <p14:tracePt t="84201" x="615950" y="6491288"/>
          <p14:tracePt t="84218" x="615950" y="6518275"/>
          <p14:tracePt t="84952" x="2036763" y="6500813"/>
          <p14:tracePt t="84959" x="2054225" y="6465888"/>
          <p14:tracePt t="84967" x="2108200" y="6411913"/>
          <p14:tracePt t="84984" x="2205038" y="6340475"/>
          <p14:tracePt t="85002" x="2286000" y="6286500"/>
          <p14:tracePt t="85018" x="2419350" y="6215063"/>
          <p14:tracePt t="85037" x="2465388" y="6205538"/>
          <p14:tracePt t="85050" x="2581275" y="6180138"/>
          <p14:tracePt t="85069" x="2660650" y="6153150"/>
          <p14:tracePt t="85085" x="2751138" y="6153150"/>
          <p14:tracePt t="85101" x="2840038" y="6153150"/>
          <p14:tracePt t="85119" x="2919413" y="6153150"/>
          <p14:tracePt t="85134" x="2990850" y="6153150"/>
          <p14:tracePt t="85134" x="3027363" y="6153150"/>
          <p14:tracePt t="85154" x="3081338" y="6153150"/>
          <p14:tracePt t="85168" x="3125788" y="6153150"/>
          <p14:tracePt t="85185" x="3152775" y="6153150"/>
          <p14:tracePt t="85201" x="3187700" y="6153150"/>
          <p14:tracePt t="85201" x="3197225" y="6153150"/>
          <p14:tracePt t="85221" x="3214688" y="6153150"/>
          <p14:tracePt t="85530" x="3241675" y="6134100"/>
          <p14:tracePt t="85536" x="3286125" y="6126163"/>
          <p14:tracePt t="85550" x="3419475" y="6054725"/>
          <p14:tracePt t="85568" x="3536950" y="6018213"/>
          <p14:tracePt t="85585" x="3697288" y="5965825"/>
          <p14:tracePt t="85601" x="3894138" y="5946775"/>
          <p14:tracePt t="85619" x="4089400" y="5929313"/>
          <p14:tracePt t="85634" x="4313238" y="5929313"/>
          <p14:tracePt t="85654" x="4419600" y="5938838"/>
          <p14:tracePt t="85668" x="4510088" y="5965825"/>
          <p14:tracePt t="85685" x="4633913" y="5991225"/>
          <p14:tracePt t="85701" x="4705350" y="6018213"/>
          <p14:tracePt t="85719" x="4786313" y="6045200"/>
          <p14:tracePt t="85734" x="4848225" y="6054725"/>
          <p14:tracePt t="85751" x="4894263" y="6072188"/>
          <p14:tracePt t="85751" x="4938713" y="6081713"/>
          <p14:tracePt t="85768" x="4956175" y="6089650"/>
          <p14:tracePt t="85783" x="5000625" y="6116638"/>
          <p14:tracePt t="85800" x="5037138" y="6153150"/>
          <p14:tracePt t="85816" x="5054600" y="6170613"/>
          <p14:tracePt t="85834" x="5108575" y="6205538"/>
          <p14:tracePt t="85850" x="5143500" y="6232525"/>
          <p14:tracePt t="85870" x="5153025" y="6259513"/>
          <p14:tracePt t="85884" x="5180013" y="6276975"/>
          <p14:tracePt t="85904" x="5180013" y="6286500"/>
          <p14:tracePt t="85917" x="5180013" y="6296025"/>
          <p14:tracePt t="86038" x="5180013" y="6303963"/>
          <p14:tracePt t="88262" x="5160963" y="6303963"/>
          <p14:tracePt t="88924" x="5153025" y="6296025"/>
          <p14:tracePt t="88932" x="5133975" y="6286500"/>
          <p14:tracePt t="88940" x="5116513" y="6259513"/>
          <p14:tracePt t="88950" x="5081588" y="6224588"/>
          <p14:tracePt t="88967" x="5045075" y="6188075"/>
          <p14:tracePt t="88983" x="5000625" y="6153150"/>
          <p14:tracePt t="89000" x="4938713" y="6089650"/>
          <p14:tracePt t="89017" x="4884738" y="6062663"/>
          <p14:tracePt t="89033" x="4867275" y="6045200"/>
          <p14:tracePt t="89049" x="4848225" y="6027738"/>
          <p14:tracePt t="89066" x="4813300" y="6010275"/>
          <p14:tracePt t="89083" x="4795838" y="6000750"/>
          <p14:tracePt t="89083" x="4786313" y="5991225"/>
          <p14:tracePt t="89103" x="4768850" y="5983288"/>
          <p14:tracePt t="89115" x="4741863" y="5973763"/>
          <p14:tracePt t="89136" x="4724400" y="5965825"/>
          <p14:tracePt t="89150" x="4705350" y="5965825"/>
          <p14:tracePt t="89169" x="4687888" y="5965825"/>
          <p14:tracePt t="89183" x="4679950" y="5965825"/>
          <p14:tracePt t="89199" x="4670425" y="5965825"/>
          <p14:tracePt t="89216" x="4660900" y="5946775"/>
          <p14:tracePt t="89234" x="4652963" y="5946775"/>
          <p14:tracePt t="89618" x="4643438" y="5946775"/>
          <p14:tracePt t="89625" x="4633913" y="5946775"/>
          <p14:tracePt t="89635" x="4616450" y="5946775"/>
          <p14:tracePt t="89650" x="4598988" y="5946775"/>
          <p14:tracePt t="89666" x="4581525" y="5946775"/>
          <p14:tracePt t="89683" x="4545013" y="5946775"/>
          <p14:tracePt t="89700" x="4527550" y="5946775"/>
          <p14:tracePt t="89716" x="4473575" y="5946775"/>
          <p14:tracePt t="89734" x="4438650" y="5946775"/>
          <p14:tracePt t="89750" x="4394200" y="5946775"/>
          <p14:tracePt t="89767" x="4367213" y="5946775"/>
          <p14:tracePt t="89783" x="4330700" y="5946775"/>
          <p14:tracePt t="89799" x="4303713" y="5946775"/>
          <p14:tracePt t="89815" x="4259263" y="5965825"/>
          <p14:tracePt t="89834" x="4241800" y="5965825"/>
          <p14:tracePt t="89850" x="4214813" y="5965825"/>
          <p14:tracePt t="89866" x="4205288" y="5965825"/>
          <p14:tracePt t="89882" x="4197350" y="5965825"/>
          <p14:tracePt t="90297" x="4187825" y="5965825"/>
          <p14:tracePt t="90302" x="4179888" y="5965825"/>
          <p14:tracePt t="90315" x="4160838" y="5965825"/>
          <p14:tracePt t="90315" x="4143375" y="5965825"/>
          <p14:tracePt t="90334" x="4116388" y="5973763"/>
          <p14:tracePt t="90351" x="4071938" y="5973763"/>
          <p14:tracePt t="90366" x="4037013" y="5983288"/>
          <p14:tracePt t="90385" x="3990975" y="6000750"/>
          <p14:tracePt t="90400" x="3938588" y="6000750"/>
          <p14:tracePt t="90400" x="3919538" y="6010275"/>
          <p14:tracePt t="90421" x="3911600" y="6010275"/>
          <p14:tracePt t="90432" x="3848100" y="6010275"/>
          <p14:tracePt t="90452" x="3795713" y="6018213"/>
          <p14:tracePt t="90466" x="3759200" y="6018213"/>
          <p14:tracePt t="90484" x="3714750" y="6037263"/>
          <p14:tracePt t="90500" x="3670300" y="6045200"/>
          <p14:tracePt t="90516" x="3625850" y="6045200"/>
          <p14:tracePt t="90516" x="3598863" y="6045200"/>
          <p14:tracePt t="90534" x="3554413" y="6054725"/>
          <p14:tracePt t="90550" x="3536950" y="6062663"/>
          <p14:tracePt t="90566" x="3517900" y="6062663"/>
          <p14:tracePt t="90583" x="3490913" y="6062663"/>
          <p14:tracePt t="90601" x="3490913" y="6081713"/>
          <p14:tracePt t="90616" x="3473450" y="6081713"/>
          <p14:tracePt t="90914" x="3465513" y="6081713"/>
          <p14:tracePt t="90920" x="3438525" y="6081713"/>
          <p14:tracePt t="90932" x="3384550" y="6072188"/>
          <p14:tracePt t="90950" x="3340100" y="6062663"/>
          <p14:tracePt t="90966" x="3276600" y="6062663"/>
          <p14:tracePt t="90983" x="3214688" y="6062663"/>
          <p14:tracePt t="90999" x="3152775" y="6062663"/>
          <p14:tracePt t="91016" x="3108325" y="6062663"/>
          <p14:tracePt t="91033" x="3036888" y="6099175"/>
          <p14:tracePt t="91050" x="3000375" y="6126163"/>
          <p14:tracePt t="91066" x="2965450" y="6143625"/>
          <p14:tracePt t="91083" x="2946400" y="6161088"/>
          <p14:tracePt t="91101" x="2928938" y="6197600"/>
          <p14:tracePt t="91116" x="2919413" y="6205538"/>
          <p14:tracePt t="91133" x="2901950" y="6242050"/>
          <p14:tracePt t="91133" x="2894013" y="6251575"/>
          <p14:tracePt t="91150" x="2894013" y="6259513"/>
          <p14:tracePt t="91166" x="2884488" y="6276975"/>
          <p14:tracePt t="91182" x="2884488" y="6303963"/>
          <p14:tracePt t="91199" x="2884488" y="6313488"/>
          <p14:tracePt t="91215" x="2884488" y="6323013"/>
          <p14:tracePt t="91232" x="2884488" y="6330950"/>
          <p14:tracePt t="91249" x="2884488" y="6348413"/>
          <p14:tracePt t="91266" x="2884488" y="6357938"/>
          <p14:tracePt t="91282" x="2884488" y="6384925"/>
          <p14:tracePt t="91299" x="2884488" y="6419850"/>
          <p14:tracePt t="91316" x="2901950" y="6438900"/>
          <p14:tracePt t="91333" x="2965450" y="6483350"/>
          <p14:tracePt t="91352" x="3000375" y="6510338"/>
          <p14:tracePt t="91367" x="3036888" y="6527800"/>
          <p14:tracePt t="91383" x="3062288" y="6554788"/>
          <p14:tracePt t="91399" x="3098800" y="6562725"/>
          <p14:tracePt t="91417" x="3125788" y="6581775"/>
          <p14:tracePt t="91432" x="3152775" y="6599238"/>
          <p14:tracePt t="91432" x="3160713" y="6599238"/>
          <p14:tracePt t="91452" x="3170238" y="6616700"/>
          <p14:tracePt t="91466" x="3179763" y="6626225"/>
          <p14:tracePt t="91482" x="3187700" y="6626225"/>
          <p14:tracePt t="91499" x="3197225" y="6634163"/>
          <p14:tracePt t="91517" x="3214688" y="6634163"/>
          <p14:tracePt t="91882" x="3224213" y="6634163"/>
          <p14:tracePt t="91889" x="3241675" y="6616700"/>
          <p14:tracePt t="91898" x="3322638" y="6581775"/>
          <p14:tracePt t="91918" x="3419475" y="6537325"/>
          <p14:tracePt t="91932" x="3527425" y="6500813"/>
          <p14:tracePt t="91949" x="3830638" y="6446838"/>
          <p14:tracePt t="91967" x="4010025" y="6411913"/>
          <p14:tracePt t="91984" x="4133850" y="6411913"/>
          <p14:tracePt t="91999" x="4205288" y="6411913"/>
          <p14:tracePt t="92018" x="4268788" y="6411913"/>
          <p14:tracePt t="92032" x="4322763" y="6411913"/>
          <p14:tracePt t="92053" x="4357688" y="6429375"/>
          <p14:tracePt t="92068" x="4384675" y="6438900"/>
          <p14:tracePt t="92083" x="4402138" y="6446838"/>
          <p14:tracePt t="92100" x="4411663" y="6446838"/>
          <p14:tracePt t="92115" x="4419600" y="6446838"/>
          <p14:tracePt t="92132" x="4429125" y="6446838"/>
          <p14:tracePt t="92148" x="4438650" y="6446838"/>
          <p14:tracePt t="92514" x="4456113" y="6446838"/>
          <p14:tracePt t="92520" x="4465638" y="6446838"/>
          <p14:tracePt t="92531" x="4483100" y="6438900"/>
          <p14:tracePt t="92549" x="4527550" y="6402388"/>
          <p14:tracePt t="92549" x="4554538" y="6384925"/>
          <p14:tracePt t="92567" x="4608513" y="6367463"/>
          <p14:tracePt t="92583" x="4670425" y="6340475"/>
          <p14:tracePt t="92600" x="4741863" y="6323013"/>
          <p14:tracePt t="92615" x="4803775" y="6313488"/>
          <p14:tracePt t="92633" x="4867275" y="6313488"/>
          <p14:tracePt t="92648" x="4902200" y="6313488"/>
          <p14:tracePt t="92648" x="4919663" y="6313488"/>
          <p14:tracePt t="92668" x="4956175" y="6313488"/>
          <p14:tracePt t="92683" x="4991100" y="6313488"/>
          <p14:tracePt t="92702" x="5010150" y="6313488"/>
          <p14:tracePt t="92715" x="5037138" y="6313488"/>
          <p14:tracePt t="92733" x="5062538" y="6313488"/>
          <p14:tracePt t="92749" x="5081588" y="6330950"/>
          <p14:tracePt t="92766" x="5126038" y="6357938"/>
          <p14:tracePt t="92783" x="5133975" y="6375400"/>
          <p14:tracePt t="92799" x="5153025" y="6384925"/>
          <p14:tracePt t="92816" x="5160963" y="6394450"/>
          <p14:tracePt t="92831" x="5170488" y="6402388"/>
          <p14:tracePt t="92850" x="5160963" y="6402388"/>
          <p14:tracePt t="93329" x="5153025" y="6402388"/>
          <p14:tracePt t="93336" x="5143500" y="6402388"/>
          <p14:tracePt t="93352" x="5116513" y="6402388"/>
          <p14:tracePt t="93365" x="5089525" y="6394450"/>
          <p14:tracePt t="93365" x="5072063" y="6384925"/>
          <p14:tracePt t="93385" x="5027613" y="6367463"/>
          <p14:tracePt t="93399" x="5000625" y="6357938"/>
          <p14:tracePt t="93418" x="4946650" y="6357938"/>
          <p14:tracePt t="93432" x="4902200" y="6357938"/>
          <p14:tracePt t="93450" x="4857750" y="6357938"/>
          <p14:tracePt t="93466" x="4822825" y="6384925"/>
          <p14:tracePt t="93466" x="4813300" y="6394450"/>
          <p14:tracePt t="93485" x="4776788" y="6419850"/>
          <p14:tracePt t="93499" x="4759325" y="6438900"/>
          <p14:tracePt t="93517" x="4741863" y="6456363"/>
          <p14:tracePt t="93532" x="4714875" y="6483350"/>
          <p14:tracePt t="93550" x="4687888" y="6500813"/>
          <p14:tracePt t="93566" x="4660900" y="6537325"/>
          <p14:tracePt t="93584" x="4643438" y="6554788"/>
          <p14:tracePt t="93600" x="4625975" y="6562725"/>
          <p14:tracePt t="93615" x="4608513" y="6581775"/>
          <p14:tracePt t="93633" x="4589463" y="6589713"/>
          <p14:tracePt t="93648" x="4581525" y="6608763"/>
          <p14:tracePt t="93667" x="4581525" y="6616700"/>
          <p14:tracePt t="93681" x="4572000" y="6626225"/>
          <p14:tracePt t="93698" x="4562475" y="6634163"/>
          <p14:tracePt t="93715" x="4562475" y="6643688"/>
          <p14:tracePt t="93737" x="4562475" y="6653213"/>
          <p14:tracePt t="93768" x="4572000" y="6661150"/>
          <p14:tracePt t="93837" x="4589463" y="6661150"/>
          <p14:tracePt t="93861" x="4598988" y="6661150"/>
          <p14:tracePt t="93868" x="4608513" y="6680200"/>
          <p14:tracePt t="93881" x="4652963" y="6680200"/>
          <p14:tracePt t="93899" x="4679950" y="6688138"/>
          <p14:tracePt t="93917" x="4714875" y="6688138"/>
          <p14:tracePt t="93932" x="4741863" y="6688138"/>
          <p14:tracePt t="93950" x="4786313" y="6688138"/>
          <p14:tracePt t="93965" x="4840288" y="6688138"/>
          <p14:tracePt t="93965" x="4857750" y="6688138"/>
          <p14:tracePt t="93985" x="4867275" y="6688138"/>
          <p14:tracePt t="93997" x="4894263" y="6688138"/>
          <p14:tracePt t="94016" x="4911725" y="6688138"/>
          <p14:tracePt t="94032" x="4919663" y="6688138"/>
          <p14:tracePt t="95028" x="4929188" y="6688138"/>
          <p14:tracePt t="95255" x="4938713" y="6688138"/>
          <p14:tracePt t="95300" x="4946650" y="6688138"/>
          <p14:tracePt t="95347" x="4965700" y="6688138"/>
          <p14:tracePt t="95378" x="4973638" y="6688138"/>
          <p14:tracePt t="95385" x="4991100" y="6670675"/>
          <p14:tracePt t="95401" x="4991100" y="6661150"/>
          <p14:tracePt t="95415" x="5045075" y="6643688"/>
          <p14:tracePt t="95434" x="5099050" y="6616700"/>
          <p14:tracePt t="95448" x="5126038" y="6599238"/>
          <p14:tracePt t="95466" x="5160963" y="6572250"/>
          <p14:tracePt t="95481" x="5197475" y="6554788"/>
          <p14:tracePt t="95481" x="5205413" y="6545263"/>
          <p14:tracePt t="95502" x="5224463" y="6545263"/>
          <p14:tracePt t="95515" x="5241925" y="6537325"/>
          <p14:tracePt t="95534" x="5251450" y="6537325"/>
          <p14:tracePt t="95554" x="5259388" y="6537325"/>
          <p14:tracePt t="95578" x="5259388" y="6518275"/>
          <p14:tracePt t="95978" x="5276850" y="6510338"/>
          <p14:tracePt t="95985" x="5276850" y="6500813"/>
          <p14:tracePt t="95998" x="5313363" y="6483350"/>
          <p14:tracePt t="96015" x="5402263" y="6419850"/>
          <p14:tracePt t="96032" x="5491163" y="6375400"/>
          <p14:tracePt t="96048" x="5589588" y="6330950"/>
          <p14:tracePt t="96065" x="5697538" y="6303963"/>
          <p14:tracePt t="96081" x="5776913" y="6296025"/>
          <p14:tracePt t="96098" x="5857875" y="6276975"/>
          <p14:tracePt t="96098" x="5875338" y="6276975"/>
          <p14:tracePt t="96118" x="5902325" y="6276975"/>
          <p14:tracePt t="96130" x="5983288" y="6276975"/>
          <p14:tracePt t="96149" x="6045200" y="6276975"/>
          <p14:tracePt t="96165" x="6108700" y="6276975"/>
          <p14:tracePt t="96184" x="6153150" y="6276975"/>
          <p14:tracePt t="96198" x="6224588" y="6286500"/>
          <p14:tracePt t="96218" x="6259513" y="6296025"/>
          <p14:tracePt t="96232" x="6286500" y="6303963"/>
          <p14:tracePt t="96250" x="6303963" y="6313488"/>
          <p14:tracePt t="96265" x="6313488" y="6323013"/>
          <p14:tracePt t="96281" x="6296025" y="6323013"/>
          <p14:tracePt t="96733" x="6286500" y="6323013"/>
          <p14:tracePt t="96756" x="6276975" y="6323013"/>
          <p14:tracePt t="96779" x="6269038" y="6323013"/>
          <p14:tracePt t="96802" x="6269038" y="6340475"/>
          <p14:tracePt t="97549" x="6286500" y="6348413"/>
          <p14:tracePt t="97558" x="6296025" y="6357938"/>
          <p14:tracePt t="97564" x="6330950" y="6394450"/>
          <p14:tracePt t="97581" x="6394450" y="6419850"/>
          <p14:tracePt t="97597" x="6456363" y="6473825"/>
          <p14:tracePt t="97615" x="6518275" y="6518275"/>
          <p14:tracePt t="97631" x="6616700" y="6562725"/>
          <p14:tracePt t="97631" x="6653213" y="6589713"/>
          <p14:tracePt t="97651" x="6769100" y="6634163"/>
          <p14:tracePt t="97666" x="6867525" y="6688138"/>
          <p14:tracePt t="97683" x="6946900" y="6715125"/>
          <p14:tracePt t="97698" x="7018338" y="6742113"/>
          <p14:tracePt t="97717" x="7099300" y="6769100"/>
          <p14:tracePt t="97731" x="7180263" y="6796088"/>
          <p14:tracePt t="97731" x="7205663" y="6804025"/>
          <p14:tracePt t="97751" x="7296150" y="6823075"/>
          <p14:tracePt t="97765" x="7358063" y="6840538"/>
          <p14:tracePt t="97781" x="7412038" y="6848475"/>
          <p14:tracePt t="97798" x="7439025" y="6848475"/>
          <p14:tracePt t="97814" x="7466013" y="6848475"/>
          <p14:tracePt t="97830" x="7483475" y="6848475"/>
          <p14:tracePt t="97848" x="7491413" y="6848475"/>
          <p14:tracePt t="97865" x="7500938" y="6848475"/>
          <p14:tracePt t="98250" x="7510463" y="6848475"/>
          <p14:tracePt t="98258" x="7527925" y="6848475"/>
          <p14:tracePt t="98265" x="7572375" y="6848475"/>
          <p14:tracePt t="98281" x="7634288" y="6804025"/>
          <p14:tracePt t="98297" x="7697788" y="6796088"/>
          <p14:tracePt t="98313" x="7777163" y="6769100"/>
          <p14:tracePt t="98331" x="7867650" y="6742113"/>
          <p14:tracePt t="98348" x="8037513" y="6715125"/>
          <p14:tracePt t="98367" x="8143875" y="6697663"/>
          <p14:tracePt t="98381" x="8232775" y="6697663"/>
          <p14:tracePt t="98400" x="8331200" y="6697663"/>
          <p14:tracePt t="98414" x="8385175" y="6697663"/>
          <p14:tracePt t="98433" x="8466138" y="6697663"/>
          <p14:tracePt t="98447" x="8582025" y="6697663"/>
          <p14:tracePt t="98465" x="8643938" y="6697663"/>
          <p14:tracePt t="98481" x="8697913" y="6697663"/>
          <p14:tracePt t="98498" x="8777288" y="6697663"/>
          <p14:tracePt t="98514" x="8823325" y="6697663"/>
          <p14:tracePt t="98531" x="8858250" y="6697663"/>
          <p14:tracePt t="98548" x="8875713" y="6697663"/>
          <p14:tracePt t="98564" x="8912225" y="6697663"/>
          <p14:tracePt t="98581" x="8920163" y="6697663"/>
          <p14:tracePt t="98597" x="8929688" y="6697663"/>
          <p14:tracePt t="98614" x="8939213" y="6697663"/>
          <p14:tracePt t="98630" x="8947150" y="6697663"/>
          <p14:tracePt t="98649" x="8956675" y="6697663"/>
          <p14:tracePt t="98696" x="8956675" y="6680200"/>
          <p14:tracePt t="98868" x="8947150" y="6670675"/>
          <p14:tracePt t="98873" x="8920163" y="6653213"/>
          <p14:tracePt t="98882" x="8848725" y="6589713"/>
          <p14:tracePt t="98900" x="8751888" y="6483350"/>
          <p14:tracePt t="98914" x="8599488" y="6367463"/>
          <p14:tracePt t="98933" x="8375650" y="6161088"/>
          <p14:tracePt t="98947" x="8161338" y="5965825"/>
          <p14:tracePt t="98964" x="7831138" y="5724525"/>
          <p14:tracePt t="98981" x="7661275" y="5608638"/>
          <p14:tracePt t="98997" x="7545388" y="5537200"/>
          <p14:tracePt t="99014" x="7446963" y="5473700"/>
          <p14:tracePt t="99031" x="7394575" y="5438775"/>
          <p14:tracePt t="99047" x="7358063" y="5429250"/>
          <p14:tracePt t="99064" x="7331075" y="5419725"/>
          <p14:tracePt t="99081" x="7323138" y="5419725"/>
          <p14:tracePt t="99097" x="7313613" y="54197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0" y="3538885"/>
            <a:ext cx="9708885" cy="307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94"/>
            <a:ext cx="896417" cy="9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957867" y="850178"/>
            <a:ext cx="4187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Complexity </a:t>
            </a:r>
            <a:r>
              <a:rPr lang="en-GB" alt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vs</a:t>
            </a:r>
            <a:r>
              <a:rPr lang="en-GB" alt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randomness</a:t>
            </a:r>
            <a:endParaRPr lang="en-GB" altLang="en-US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252" y="1490928"/>
            <a:ext cx="6933267" cy="2047957"/>
          </a:xfrm>
          <a:prstGeom prst="rect">
            <a:avLst/>
          </a:prstGeom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283004" y="147874"/>
            <a:ext cx="5537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What is complexity in materials</a:t>
            </a:r>
            <a:endParaRPr lang="en-GB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99"/>
    </mc:Choice>
    <mc:Fallback xmlns="">
      <p:transition spd="slow" advTm="11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5" x="7296150" y="5419725"/>
          <p14:tracePt t="1712" x="7277100" y="5419725"/>
          <p14:tracePt t="1718" x="7269163" y="5411788"/>
          <p14:tracePt t="1725" x="7205663" y="5357813"/>
          <p14:tracePt t="1743" x="7108825" y="5286375"/>
          <p14:tracePt t="1758" x="6956425" y="5187950"/>
          <p14:tracePt t="1775" x="6786563" y="5054600"/>
          <p14:tracePt t="1792" x="6589713" y="4894263"/>
          <p14:tracePt t="1808" x="6419850" y="4732338"/>
          <p14:tracePt t="1808" x="6303963" y="4643438"/>
          <p14:tracePt t="1827" x="6153150" y="4510088"/>
          <p14:tracePt t="1842" x="6027738" y="4402138"/>
          <p14:tracePt t="1860" x="5965825" y="4330700"/>
          <p14:tracePt t="1875" x="5911850" y="4268788"/>
          <p14:tracePt t="1875" x="5884863" y="4251325"/>
          <p14:tracePt t="1895" x="5875338" y="4241800"/>
          <p14:tracePt t="1907" x="5857875" y="4232275"/>
          <p14:tracePt t="1927" x="5840413" y="4224338"/>
          <p14:tracePt t="1941" x="5822950" y="4187825"/>
          <p14:tracePt t="2211" x="5795963" y="4133850"/>
          <p14:tracePt t="2218" x="5724525" y="4044950"/>
          <p14:tracePt t="2226" x="5608638" y="3875088"/>
          <p14:tracePt t="2242" x="5465763" y="3679825"/>
          <p14:tracePt t="2258" x="5340350" y="3473450"/>
          <p14:tracePt t="2275" x="5205413" y="3322638"/>
          <p14:tracePt t="2292" x="5099050" y="3197225"/>
          <p14:tracePt t="2308" x="4973638" y="3098800"/>
          <p14:tracePt t="2308" x="4911725" y="3071813"/>
          <p14:tracePt t="2328" x="4830763" y="3017838"/>
          <p14:tracePt t="2342" x="4795838" y="3000375"/>
          <p14:tracePt t="2359" x="4768850" y="2982913"/>
          <p14:tracePt t="2375" x="4759325" y="2982913"/>
          <p14:tracePt t="2634" x="4732338" y="2955925"/>
          <p14:tracePt t="2642" x="4705350" y="2946400"/>
          <p14:tracePt t="2649" x="4697413" y="2919413"/>
          <p14:tracePt t="2658" x="4643438" y="2874963"/>
          <p14:tracePt t="2676" x="4608513" y="2803525"/>
          <p14:tracePt t="2691" x="4537075" y="2724150"/>
          <p14:tracePt t="2708" x="4483100" y="2643188"/>
          <p14:tracePt t="2725" x="4357688" y="2500313"/>
          <p14:tracePt t="2742" x="4286250" y="2411413"/>
          <p14:tracePt t="2758" x="4214813" y="2347913"/>
          <p14:tracePt t="2774" x="4152900" y="2276475"/>
          <p14:tracePt t="2791" x="4098925" y="2241550"/>
          <p14:tracePt t="2808" x="4062413" y="2224088"/>
          <p14:tracePt t="2808" x="4054475" y="2214563"/>
          <p14:tracePt t="2828" x="4044950" y="2214563"/>
          <p14:tracePt t="2840" x="4037013" y="2187575"/>
          <p14:tracePt t="2860" x="4017963" y="2179638"/>
          <p14:tracePt t="3119" x="3990975" y="2170113"/>
          <p14:tracePt t="3127" x="3946525" y="2143125"/>
          <p14:tracePt t="3141" x="3795713" y="2027238"/>
          <p14:tracePt t="3160" x="3625850" y="1928813"/>
          <p14:tracePt t="3175" x="3411538" y="1803400"/>
          <p14:tracePt t="3193" x="3224213" y="1697038"/>
          <p14:tracePt t="3208" x="2990850" y="1589088"/>
          <p14:tracePt t="3226" x="2786063" y="1527175"/>
          <p14:tracePt t="3226" x="2705100" y="1490663"/>
          <p14:tracePt t="3243" x="2554288" y="1473200"/>
          <p14:tracePt t="3258" x="2438400" y="1446213"/>
          <p14:tracePt t="3275" x="2393950" y="1446213"/>
          <p14:tracePt t="3294" x="2366963" y="1446213"/>
          <p14:tracePt t="3308" x="2357438" y="1446213"/>
          <p14:tracePt t="3324" x="2339975" y="1446213"/>
          <p14:tracePt t="3558" x="2330450" y="1446213"/>
          <p14:tracePt t="3566" x="2312988" y="1428750"/>
          <p14:tracePt t="3574" x="2268538" y="1428750"/>
          <p14:tracePt t="3593" x="2232025" y="1411288"/>
          <p14:tracePt t="3608" x="2187575" y="1401763"/>
          <p14:tracePt t="3608" x="2160588" y="1401763"/>
          <p14:tracePt t="3629" x="2125663" y="1401763"/>
          <p14:tracePt t="3641" x="2027238" y="1401763"/>
          <p14:tracePt t="3661" x="1965325" y="1401763"/>
          <p14:tracePt t="3674" x="1893888" y="1446213"/>
          <p14:tracePt t="3693" x="1847850" y="1500188"/>
          <p14:tracePt t="3708" x="1795463" y="1562100"/>
          <p14:tracePt t="3726" x="1751013" y="1643063"/>
          <p14:tracePt t="3741" x="1714500" y="1731963"/>
          <p14:tracePt t="3741" x="1697038" y="1776413"/>
          <p14:tracePt t="3759" x="1660525" y="1866900"/>
          <p14:tracePt t="3775" x="1616075" y="1946275"/>
          <p14:tracePt t="3791" x="1571625" y="2081213"/>
          <p14:tracePt t="3808" x="1527175" y="2224088"/>
          <p14:tracePt t="3825" x="1500188" y="2357438"/>
          <p14:tracePt t="3825" x="1482725" y="2411413"/>
          <p14:tracePt t="3844" x="1473200" y="2446338"/>
          <p14:tracePt t="3857" x="1446213" y="2562225"/>
          <p14:tracePt t="3876" x="1446213" y="2625725"/>
          <p14:tracePt t="3891" x="1446213" y="2670175"/>
          <p14:tracePt t="3910" x="1446213" y="2679700"/>
          <p14:tracePt t="3935" x="1438275" y="2679700"/>
          <p14:tracePt t="4576" x="1428750" y="2679700"/>
          <p14:tracePt t="4598" x="1419225" y="2679700"/>
          <p14:tracePt t="4621" x="1411288" y="2679700"/>
          <p14:tracePt t="4636" x="1393825" y="2679700"/>
          <p14:tracePt t="4668" x="1393825" y="2687638"/>
          <p14:tracePt t="4690" x="1393825" y="2697163"/>
          <p14:tracePt t="4698" x="1384300" y="2714625"/>
          <p14:tracePt t="4707" x="1384300" y="2741613"/>
          <p14:tracePt t="4726" x="1384300" y="2776538"/>
          <p14:tracePt t="4740" x="1384300" y="2803525"/>
          <p14:tracePt t="4740" x="1384300" y="2830513"/>
          <p14:tracePt t="4761" x="1384300" y="2847975"/>
          <p14:tracePt t="4773" x="1384300" y="2938463"/>
          <p14:tracePt t="4793" x="1401763" y="3000375"/>
          <p14:tracePt t="4808" x="1428750" y="3062288"/>
          <p14:tracePt t="4824" x="1438275" y="3108325"/>
          <p14:tracePt t="4842" x="1465263" y="3170238"/>
          <p14:tracePt t="4858" x="1473200" y="3224213"/>
          <p14:tracePt t="4858" x="1490663" y="3241675"/>
          <p14:tracePt t="4877" x="1500188" y="3276600"/>
          <p14:tracePt t="4891" x="1509713" y="3322638"/>
          <p14:tracePt t="4909" x="1527175" y="3357563"/>
          <p14:tracePt t="4924" x="1536700" y="3394075"/>
          <p14:tracePt t="4942" x="1544638" y="3438525"/>
          <p14:tracePt t="4957" x="1554163" y="3473450"/>
          <p14:tracePt t="4957" x="1554163" y="3482975"/>
          <p14:tracePt t="4977" x="1571625" y="3509963"/>
          <p14:tracePt t="4992" x="1581150" y="3544888"/>
          <p14:tracePt t="5010" x="1589088" y="3571875"/>
          <p14:tracePt t="5023" x="1598613" y="3598863"/>
          <p14:tracePt t="5041" x="1598613" y="3616325"/>
          <p14:tracePt t="5057" x="1608138" y="3625850"/>
          <p14:tracePt t="9522" x="1625600" y="3616325"/>
          <p14:tracePt t="9741" x="1643063" y="3589338"/>
          <p14:tracePt t="9750" x="1687513" y="3527425"/>
          <p14:tracePt t="9756" x="1839913" y="3375025"/>
          <p14:tracePt t="9773" x="2089150" y="3108325"/>
          <p14:tracePt t="9790" x="2357438" y="2901950"/>
          <p14:tracePt t="9806" x="2527300" y="2741613"/>
          <p14:tracePt t="9823" x="2652713" y="2652713"/>
          <p14:tracePt t="9823" x="2679700" y="2625725"/>
          <p14:tracePt t="9843" x="2714625" y="2598738"/>
          <p14:tracePt t="9855" x="2768600" y="2554288"/>
          <p14:tracePt t="9875" x="2776538" y="2544763"/>
          <p14:tracePt t="9889" x="2786063" y="2536825"/>
          <p14:tracePt t="9906" x="2786063" y="2527300"/>
          <p14:tracePt t="10165" x="2786063" y="2490788"/>
          <p14:tracePt t="10172" x="2786063" y="2455863"/>
          <p14:tracePt t="10180" x="2813050" y="2393950"/>
          <p14:tracePt t="10189" x="2857500" y="2259013"/>
          <p14:tracePt t="10206" x="2911475" y="2098675"/>
          <p14:tracePt t="10224" x="2955925" y="1946275"/>
          <p14:tracePt t="10240" x="2982913" y="1830388"/>
          <p14:tracePt t="10240" x="2982913" y="1776413"/>
          <p14:tracePt t="10257" x="2990850" y="1704975"/>
          <p14:tracePt t="10274" x="3009900" y="1643063"/>
          <p14:tracePt t="10292" x="3017838" y="1562100"/>
          <p14:tracePt t="10306" x="3044825" y="1509713"/>
          <p14:tracePt t="10324" x="3044825" y="1482725"/>
          <p14:tracePt t="10324" x="3044825" y="1473200"/>
          <p14:tracePt t="10342" x="3044825" y="1465263"/>
          <p14:tracePt t="10356" x="3044825" y="1438275"/>
          <p14:tracePt t="10374" x="3044825" y="1428750"/>
          <p14:tracePt t="10411" x="3044825" y="1419225"/>
          <p14:tracePt t="10742" x="3044825" y="1401763"/>
          <p14:tracePt t="10750" x="3044825" y="1384300"/>
          <p14:tracePt t="10757" x="3044825" y="1339850"/>
          <p14:tracePt t="10773" x="3044825" y="1285875"/>
          <p14:tracePt t="10791" x="3054350" y="1231900"/>
          <p14:tracePt t="10806" x="3071813" y="1187450"/>
          <p14:tracePt t="10822" x="3081338" y="1152525"/>
          <p14:tracePt t="10840" x="3089275" y="1125538"/>
          <p14:tracePt t="10856" x="3108325" y="1089025"/>
          <p14:tracePt t="10875" x="3116263" y="1071563"/>
          <p14:tracePt t="10890" x="3116263" y="1054100"/>
          <p14:tracePt t="10905" x="3116263" y="1044575"/>
          <p14:tracePt t="10927" x="3116263" y="1036638"/>
          <p14:tracePt t="10996" x="3125788" y="1036638"/>
          <p14:tracePt t="11196" x="3133725" y="1036638"/>
          <p14:tracePt t="11220" x="3143250" y="1036638"/>
          <p14:tracePt t="11235" x="3152775" y="1062038"/>
          <p14:tracePt t="11242" x="3170238" y="1071563"/>
          <p14:tracePt t="11256" x="3187700" y="1089025"/>
          <p14:tracePt t="11256" x="3197225" y="1116013"/>
          <p14:tracePt t="11274" x="3232150" y="1160463"/>
          <p14:tracePt t="11289" x="3259138" y="1196975"/>
          <p14:tracePt t="11306" x="3276600" y="1231900"/>
          <p14:tracePt t="11323" x="3313113" y="1250950"/>
          <p14:tracePt t="11339" x="3330575" y="1285875"/>
          <p14:tracePt t="11356" x="3348038" y="1303338"/>
          <p14:tracePt t="11356" x="3367088" y="1312863"/>
          <p14:tracePt t="11376" x="3384550" y="1347788"/>
          <p14:tracePt t="11390" x="3402013" y="1357313"/>
          <p14:tracePt t="11408" x="3411538" y="1374775"/>
          <p14:tracePt t="11423" x="3438525" y="1384300"/>
          <p14:tracePt t="11441" x="3438525" y="1401763"/>
          <p14:tracePt t="11455" x="3446463" y="1411288"/>
          <p14:tracePt t="11472" x="3455988" y="1419225"/>
          <p14:tracePt t="11489" x="3465513" y="1419225"/>
          <p14:tracePt t="11859" x="3473450" y="1419225"/>
          <p14:tracePt t="11866" x="3482975" y="1419225"/>
          <p14:tracePt t="11875" x="3517900" y="1419225"/>
          <p14:tracePt t="11888" x="3652838" y="1393825"/>
          <p14:tracePt t="11907" x="3776663" y="1393825"/>
          <p14:tracePt t="11923" x="3946525" y="1393825"/>
          <p14:tracePt t="11941" x="4187825" y="1393825"/>
          <p14:tracePt t="11956" x="4411663" y="1428750"/>
          <p14:tracePt t="11956" x="4518025" y="1446213"/>
          <p14:tracePt t="11975" x="4670425" y="1500188"/>
          <p14:tracePt t="11990" x="4786313" y="1527175"/>
          <p14:tracePt t="12007" x="4857750" y="1554163"/>
          <p14:tracePt t="12022" x="4884738" y="1554163"/>
          <p14:tracePt t="12042" x="4902200" y="1554163"/>
          <p14:tracePt t="12057" x="4929188" y="1554163"/>
          <p14:tracePt t="12075" x="4938713" y="1554163"/>
          <p14:tracePt t="12998" x="4929188" y="1554163"/>
          <p14:tracePt t="13884" x="4911725" y="1554163"/>
          <p14:tracePt t="13892" x="4902200" y="1562100"/>
          <p14:tracePt t="13905" x="4840288" y="1562100"/>
          <p14:tracePt t="13924" x="4776788" y="1562100"/>
          <p14:tracePt t="13939" x="4697413" y="1562100"/>
          <p14:tracePt t="13955" x="4608513" y="1562100"/>
          <p14:tracePt t="13972" x="4483100" y="1562100"/>
          <p14:tracePt t="13989" x="4357688" y="1562100"/>
          <p14:tracePt t="14005" x="4160838" y="1571625"/>
          <p14:tracePt t="14023" x="4062413" y="1571625"/>
          <p14:tracePt t="14039" x="3990975" y="1589088"/>
          <p14:tracePt t="14055" x="3911600" y="1589088"/>
          <p14:tracePt t="14072" x="3867150" y="1598613"/>
          <p14:tracePt t="14091" x="3822700" y="1598613"/>
          <p14:tracePt t="14091" x="3813175" y="1598613"/>
          <p14:tracePt t="14107" x="3795713" y="1608138"/>
          <p14:tracePt t="14121" x="3786188" y="1608138"/>
          <p14:tracePt t="14416" x="3776663" y="1608138"/>
          <p14:tracePt t="14432" x="3759200" y="1608138"/>
          <p14:tracePt t="14437" x="3724275" y="1608138"/>
          <p14:tracePt t="14456" x="3679825" y="1608138"/>
          <p14:tracePt t="14472" x="3616325" y="1581150"/>
          <p14:tracePt t="14472" x="3581400" y="1581150"/>
          <p14:tracePt t="14492" x="3536950" y="1571625"/>
          <p14:tracePt t="14505" x="3473450" y="1571625"/>
          <p14:tracePt t="14505" x="3438525" y="1554163"/>
          <p14:tracePt t="14525" x="3375025" y="1554163"/>
          <p14:tracePt t="14539" x="3303588" y="1554163"/>
          <p14:tracePt t="14557" x="3241675" y="1554163"/>
          <p14:tracePt t="14572" x="3205163" y="1554163"/>
          <p14:tracePt t="14589" x="3170238" y="1554163"/>
          <p14:tracePt t="14589" x="3160713" y="1554163"/>
          <p14:tracePt t="14608" x="3152775" y="1554163"/>
          <p14:tracePt t="14621" x="3143250" y="1554163"/>
          <p14:tracePt t="14640" x="3133725" y="1554163"/>
          <p14:tracePt t="14662" x="3125788" y="1544638"/>
          <p14:tracePt t="15039" x="3116263" y="1544638"/>
          <p14:tracePt t="15048" x="3098800" y="1544638"/>
          <p14:tracePt t="15054" x="3071813" y="1536700"/>
          <p14:tracePt t="15072" x="3036888" y="1527175"/>
          <p14:tracePt t="15088" x="2990850" y="1509713"/>
          <p14:tracePt t="15106" x="2946400" y="1500188"/>
          <p14:tracePt t="15122" x="2894013" y="1473200"/>
          <p14:tracePt t="15122" x="2857500" y="1473200"/>
          <p14:tracePt t="15142" x="2813050" y="1465263"/>
          <p14:tracePt t="15156" x="2768600" y="1465263"/>
          <p14:tracePt t="15173" x="2741613" y="1455738"/>
          <p14:tracePt t="15189" x="2714625" y="1455738"/>
          <p14:tracePt t="15206" x="2705100" y="1455738"/>
          <p14:tracePt t="15223" x="2687638" y="1455738"/>
          <p14:tracePt t="16136" x="2697163" y="1438275"/>
          <p14:tracePt t="16209" x="2714625" y="1438275"/>
          <p14:tracePt t="16217" x="2741613" y="1428750"/>
          <p14:tracePt t="16224" x="2776538" y="1419225"/>
          <p14:tracePt t="16238" x="2894013" y="1393825"/>
          <p14:tracePt t="16256" x="3062288" y="1393825"/>
          <p14:tracePt t="16271" x="3187700" y="1393825"/>
          <p14:tracePt t="16288" x="3330575" y="1393825"/>
          <p14:tracePt t="16305" x="3429000" y="1393825"/>
          <p14:tracePt t="16321" x="3500438" y="1393825"/>
          <p14:tracePt t="16338" x="3554413" y="1411288"/>
          <p14:tracePt t="16338" x="3562350" y="1411288"/>
          <p14:tracePt t="16356" x="3571875" y="1411288"/>
          <p14:tracePt t="16378" x="3581400" y="1411288"/>
          <p14:tracePt t="16393" x="3589338" y="1411288"/>
          <p14:tracePt t="17314" x="3616325" y="1419225"/>
          <p14:tracePt t="17388" x="3625850" y="1419225"/>
          <p14:tracePt t="17394" x="3643313" y="1419225"/>
          <p14:tracePt t="17404" x="3679825" y="1428750"/>
          <p14:tracePt t="17423" x="3741738" y="1428750"/>
          <p14:tracePt t="17438" x="3830638" y="1446213"/>
          <p14:tracePt t="17438" x="3884613" y="1446213"/>
          <p14:tracePt t="17457" x="3919538" y="1446213"/>
          <p14:tracePt t="17470" x="4098925" y="1446213"/>
          <p14:tracePt t="17488" x="4214813" y="1446213"/>
          <p14:tracePt t="17504" x="4357688" y="1446213"/>
          <p14:tracePt t="17521" x="4483100" y="1446213"/>
          <p14:tracePt t="17538" x="4625975" y="1446213"/>
          <p14:tracePt t="17554" x="4732338" y="1446213"/>
          <p14:tracePt t="17554" x="4786313" y="1446213"/>
          <p14:tracePt t="17572" x="4848225" y="1446213"/>
          <p14:tracePt t="17588" x="4911725" y="1446213"/>
          <p14:tracePt t="17604" x="4929188" y="1446213"/>
          <p14:tracePt t="17622" x="4946650" y="1446213"/>
          <p14:tracePt t="17622" x="4956175" y="1446213"/>
          <p14:tracePt t="17642" x="4973638" y="1446213"/>
          <p14:tracePt t="19434" x="4965700" y="1446213"/>
          <p14:tracePt t="19858" x="4956175" y="1446213"/>
          <p14:tracePt t="19874" x="4956175" y="1438275"/>
          <p14:tracePt t="19943" x="4973638" y="1438275"/>
          <p14:tracePt t="19951" x="4991100" y="1438275"/>
          <p14:tracePt t="19958" x="5027613" y="1438275"/>
          <p14:tracePt t="19970" x="5089525" y="1438275"/>
          <p14:tracePt t="19987" x="5180013" y="1438275"/>
          <p14:tracePt t="20006" x="5251450" y="1438275"/>
          <p14:tracePt t="20021" x="5313363" y="1438275"/>
          <p14:tracePt t="20038" x="5357813" y="1438275"/>
          <p14:tracePt t="20054" x="5394325" y="1438275"/>
          <p14:tracePt t="20072" x="5419725" y="1438275"/>
          <p14:tracePt t="20086" x="5465763" y="1438275"/>
          <p14:tracePt t="20106" x="5491163" y="1438275"/>
          <p14:tracePt t="20122" x="5527675" y="1438275"/>
          <p14:tracePt t="20137" x="5562600" y="1438275"/>
          <p14:tracePt t="20156" x="5608638" y="1446213"/>
          <p14:tracePt t="20170" x="5634038" y="1446213"/>
          <p14:tracePt t="20188" x="5670550" y="1446213"/>
          <p14:tracePt t="20188" x="5680075" y="1455738"/>
          <p14:tracePt t="20205" x="5697538" y="1455738"/>
          <p14:tracePt t="20222" x="5724525" y="1465263"/>
          <p14:tracePt t="20237" x="5732463" y="1465263"/>
          <p14:tracePt t="20253" x="5741988" y="1465263"/>
          <p14:tracePt t="20274" x="5751513" y="1465263"/>
          <p14:tracePt t="20290" x="5759450" y="1465263"/>
          <p14:tracePt t="20366" x="5759450" y="1473200"/>
          <p14:tracePt t="21535" x="5759450" y="1482725"/>
          <p14:tracePt t="21868" x="5759450" y="1490663"/>
          <p14:tracePt t="24046" x="5751513" y="1490663"/>
          <p14:tracePt t="24640" x="5741988" y="1490663"/>
          <p14:tracePt t="24647" x="5732463" y="1490663"/>
          <p14:tracePt t="24662" x="5715000" y="1490663"/>
          <p14:tracePt t="24670" x="5705475" y="1490663"/>
          <p14:tracePt t="24689" x="5697538" y="1482725"/>
          <p14:tracePt t="24703" x="5688013" y="1473200"/>
          <p14:tracePt t="24720" x="5670550" y="1473200"/>
          <p14:tracePt t="24736" x="5661025" y="1465263"/>
          <p14:tracePt t="24736" x="5653088" y="1465263"/>
          <p14:tracePt t="24756" x="5634038" y="1455738"/>
          <p14:tracePt t="24770" x="5626100" y="1455738"/>
          <p14:tracePt t="24787" x="5626100" y="1446213"/>
          <p14:tracePt t="24802" x="5616575" y="1428750"/>
          <p14:tracePt t="24825" x="5608638" y="1428750"/>
          <p14:tracePt t="24847" x="5599113" y="1428750"/>
          <p14:tracePt t="25809" x="5589588" y="1428750"/>
          <p14:tracePt t="26041" x="5581650" y="1428750"/>
          <p14:tracePt t="26049" x="5562600" y="1428750"/>
          <p14:tracePt t="26056" x="5554663" y="1428750"/>
          <p14:tracePt t="26068" x="5537200" y="1428750"/>
          <p14:tracePt t="26085" x="5518150" y="1428750"/>
          <p14:tracePt t="26085" x="5491163" y="1428750"/>
          <p14:tracePt t="26103" x="5473700" y="1419225"/>
          <p14:tracePt t="26119" x="5465763" y="1419225"/>
          <p14:tracePt t="26135" x="5456238" y="1411288"/>
          <p14:tracePt t="26154" x="5446713" y="1411288"/>
          <p14:tracePt t="26168" x="5429250" y="1411288"/>
          <p14:tracePt t="26188" x="5419725" y="1411288"/>
          <p14:tracePt t="26210" x="5411788" y="1411288"/>
          <p14:tracePt t="28034" x="5438775" y="1411288"/>
          <p14:tracePt t="28089" x="5456238" y="1411288"/>
          <p14:tracePt t="28096" x="5483225" y="1401763"/>
          <p14:tracePt t="28104" x="5518150" y="1401763"/>
          <p14:tracePt t="28118" x="5688013" y="1374775"/>
          <p14:tracePt t="28136" x="5795963" y="1374775"/>
          <p14:tracePt t="28152" x="5919788" y="1357313"/>
          <p14:tracePt t="28168" x="6000750" y="1357313"/>
          <p14:tracePt t="28188" x="6089650" y="1357313"/>
          <p14:tracePt t="28202" x="6170613" y="1357313"/>
          <p14:tracePt t="28202" x="6205538" y="1357313"/>
          <p14:tracePt t="28221" x="6251575" y="1357313"/>
          <p14:tracePt t="28236" x="6313488" y="1357313"/>
          <p14:tracePt t="28254" x="6340475" y="1357313"/>
          <p14:tracePt t="28268" x="6375400" y="1347788"/>
          <p14:tracePt t="28287" x="6411913" y="1347788"/>
          <p14:tracePt t="28302" x="6429375" y="1347788"/>
          <p14:tracePt t="28302" x="6438900" y="1347788"/>
          <p14:tracePt t="28321" x="6456363" y="1347788"/>
          <p14:tracePt t="28335" x="6483350" y="1347788"/>
          <p14:tracePt t="28352" x="6491288" y="1347788"/>
          <p14:tracePt t="28367" x="6510338" y="1347788"/>
          <p14:tracePt t="28385" x="6518275" y="1347788"/>
          <p14:tracePt t="28401" x="6537325" y="1347788"/>
          <p14:tracePt t="28418" x="6562725" y="1347788"/>
          <p14:tracePt t="28418" x="6581775" y="1347788"/>
          <p14:tracePt t="28438" x="6616700" y="1347788"/>
          <p14:tracePt t="28452" x="6643688" y="1347788"/>
          <p14:tracePt t="28469" x="6661150" y="1347788"/>
          <p14:tracePt t="28484" x="6697663" y="1347788"/>
          <p14:tracePt t="28484" x="6705600" y="1357313"/>
          <p14:tracePt t="28505" x="6715125" y="1357313"/>
          <p14:tracePt t="28517" x="6759575" y="1374775"/>
          <p14:tracePt t="28538" x="6769100" y="1384300"/>
          <p14:tracePt t="28551" x="6777038" y="1384300"/>
          <p14:tracePt t="28568" x="6796088" y="1384300"/>
          <p14:tracePt t="28583" x="6804025" y="1384300"/>
          <p14:tracePt t="28600" x="6813550" y="1384300"/>
          <p14:tracePt t="29534" x="6804025" y="1384300"/>
          <p14:tracePt t="29667" x="6777038" y="1384300"/>
          <p14:tracePt t="29674" x="6759575" y="1384300"/>
          <p14:tracePt t="29684" x="6680200" y="1384300"/>
          <p14:tracePt t="29703" x="6589713" y="1393825"/>
          <p14:tracePt t="29718" x="6473825" y="1411288"/>
          <p14:tracePt t="29718" x="6384925" y="1419225"/>
          <p14:tracePt t="29737" x="6303963" y="1455738"/>
          <p14:tracePt t="29750" x="5902325" y="1581150"/>
          <p14:tracePt t="29769" x="5670550" y="1670050"/>
          <p14:tracePt t="29784" x="5438775" y="1776413"/>
          <p14:tracePt t="29802" x="5251450" y="1866900"/>
          <p14:tracePt t="29818" x="5037138" y="1955800"/>
          <p14:tracePt t="29838" x="4956175" y="1990725"/>
          <p14:tracePt t="29850" x="4867275" y="2044700"/>
          <p14:tracePt t="29869" x="4813300" y="2054225"/>
          <p14:tracePt t="29884" x="4803775" y="2062163"/>
          <p14:tracePt t="29901" x="4795838" y="2071688"/>
          <p14:tracePt t="29917" x="4786313" y="2071688"/>
          <p14:tracePt t="30268" x="4776788" y="2071688"/>
          <p14:tracePt t="30283" x="4768850" y="2071688"/>
          <p14:tracePt t="30300" x="4759325" y="2071688"/>
          <p14:tracePt t="30305" x="4741863" y="2071688"/>
          <p14:tracePt t="30317" x="4714875" y="2062163"/>
          <p14:tracePt t="30334" x="4679950" y="2054225"/>
          <p14:tracePt t="30352" x="4598988" y="2000250"/>
          <p14:tracePt t="30368" x="4527550" y="1973263"/>
          <p14:tracePt t="30384" x="4456113" y="1946275"/>
          <p14:tracePt t="30401" x="4375150" y="1919288"/>
          <p14:tracePt t="30419" x="4313238" y="1901825"/>
          <p14:tracePt t="30434" x="4251325" y="1884363"/>
          <p14:tracePt t="30434" x="4205288" y="1874838"/>
          <p14:tracePt t="30454" x="4187825" y="1874838"/>
          <p14:tracePt t="30467" x="4133850" y="1874838"/>
          <p14:tracePt t="30486" x="4108450" y="1874838"/>
          <p14:tracePt t="30500" x="4098925" y="1874838"/>
          <p14:tracePt t="30777" x="4089400" y="1874838"/>
          <p14:tracePt t="30783" x="4081463" y="1866900"/>
          <p14:tracePt t="30791" x="4071938" y="1847850"/>
          <p14:tracePt t="30800" x="4037013" y="1839913"/>
          <p14:tracePt t="30818" x="4010025" y="1822450"/>
          <p14:tracePt t="30818" x="3983038" y="1812925"/>
          <p14:tracePt t="30837" x="3956050" y="1795463"/>
          <p14:tracePt t="30850" x="3919538" y="1785938"/>
          <p14:tracePt t="30871" x="3894138" y="1776413"/>
          <p14:tracePt t="30884" x="3875088" y="1776413"/>
          <p14:tracePt t="30902" x="3867150" y="1776413"/>
          <p14:tracePt t="30917" x="3848100" y="1776413"/>
          <p14:tracePt t="30935" x="3822700" y="1776413"/>
          <p14:tracePt t="30935" x="3813175" y="1776413"/>
          <p14:tracePt t="30954" x="3803650" y="1776413"/>
          <p14:tracePt t="30968" x="3795713" y="1776413"/>
          <p14:tracePt t="30984" x="3786188" y="1776413"/>
          <p14:tracePt t="31023" x="3776663" y="1776413"/>
          <p14:tracePt t="31368" x="3768725" y="1776413"/>
          <p14:tracePt t="31399" x="3751263" y="1776413"/>
          <p14:tracePt t="31415" x="3741738" y="1776413"/>
          <p14:tracePt t="31422" x="3732213" y="1776413"/>
          <p14:tracePt t="31437" x="3724275" y="1776413"/>
          <p14:tracePt t="31450" x="3687763" y="1776413"/>
          <p14:tracePt t="31450" x="3679825" y="1776413"/>
          <p14:tracePt t="31469" x="3633788" y="1803400"/>
          <p14:tracePt t="31487" x="3589338" y="1830388"/>
          <p14:tracePt t="31501" x="3517900" y="1866900"/>
          <p14:tracePt t="31518" x="3438525" y="1901825"/>
          <p14:tracePt t="31534" x="3375025" y="1955800"/>
          <p14:tracePt t="31550" x="3313113" y="2009775"/>
          <p14:tracePt t="31550" x="3286125" y="2044700"/>
          <p14:tracePt t="31568" x="3214688" y="2116138"/>
          <p14:tracePt t="31584" x="3170238" y="2170113"/>
          <p14:tracePt t="31601" x="3098800" y="2224088"/>
          <p14:tracePt t="31617" x="3062288" y="2268538"/>
          <p14:tracePt t="31634" x="3009900" y="2303463"/>
          <p14:tracePt t="31651" x="2982913" y="2339975"/>
          <p14:tracePt t="31667" x="2938463" y="2401888"/>
          <p14:tracePt t="31687" x="2911475" y="2428875"/>
          <p14:tracePt t="31703" x="2874963" y="2465388"/>
          <p14:tracePt t="31717" x="2847975" y="2517775"/>
          <p14:tracePt t="31735" x="2840038" y="2544763"/>
          <p14:tracePt t="31751" x="2830513" y="2571750"/>
          <p14:tracePt t="31751" x="2822575" y="2589213"/>
          <p14:tracePt t="31768" x="2803525" y="2608263"/>
          <p14:tracePt t="31784" x="2795588" y="2643188"/>
          <p14:tracePt t="31801" x="2795588" y="2679700"/>
          <p14:tracePt t="31818" x="2786063" y="2697163"/>
          <p14:tracePt t="31834" x="2776538" y="2714625"/>
          <p14:tracePt t="31851" x="2768600" y="2732088"/>
          <p14:tracePt t="31867" x="2768600" y="2768600"/>
          <p14:tracePt t="31885" x="2768600" y="2786063"/>
          <p14:tracePt t="31903" x="2768600" y="2803525"/>
          <p14:tracePt t="31918" x="2768600" y="2830513"/>
          <p14:tracePt t="31934" x="2768600" y="2847975"/>
          <p14:tracePt t="31950" x="2786063" y="2874963"/>
          <p14:tracePt t="31967" x="2874963" y="2911475"/>
          <p14:tracePt t="31986" x="2938463" y="2919413"/>
          <p14:tracePt t="32001" x="3017838" y="2946400"/>
          <p14:tracePt t="32018" x="3098800" y="2946400"/>
          <p14:tracePt t="32034" x="3170238" y="2946400"/>
          <p14:tracePt t="32052" x="3232150" y="2946400"/>
          <p14:tracePt t="32067" x="3330575" y="2928938"/>
          <p14:tracePt t="32086" x="3367088" y="2911475"/>
          <p14:tracePt t="32101" x="3402013" y="2874963"/>
          <p14:tracePt t="32119" x="3419475" y="2847975"/>
          <p14:tracePt t="32134" x="3438525" y="2803525"/>
          <p14:tracePt t="32134" x="3446463" y="2795588"/>
          <p14:tracePt t="32154" x="3455988" y="2759075"/>
          <p14:tracePt t="32167" x="3465513" y="2714625"/>
          <p14:tracePt t="32167" x="3482975" y="2697163"/>
          <p14:tracePt t="32185" x="3482975" y="2633663"/>
          <p14:tracePt t="32203" x="3482975" y="2589213"/>
          <p14:tracePt t="32217" x="3482975" y="2536825"/>
          <p14:tracePt t="32235" x="3482975" y="2490788"/>
          <p14:tracePt t="32251" x="3473450" y="2446338"/>
          <p14:tracePt t="32251" x="3473450" y="2438400"/>
          <p14:tracePt t="32270" x="3465513" y="2411413"/>
          <p14:tracePt t="32283" x="3438525" y="2374900"/>
          <p14:tracePt t="32302" x="3411538" y="2347913"/>
          <p14:tracePt t="32317" x="3384550" y="2322513"/>
          <p14:tracePt t="32336" x="3348038" y="2295525"/>
          <p14:tracePt t="32352" x="3322638" y="2286000"/>
          <p14:tracePt t="32352" x="3295650" y="2286000"/>
          <p14:tracePt t="32371" x="3268663" y="2276475"/>
          <p14:tracePt t="32383" x="3214688" y="2268538"/>
          <p14:tracePt t="32401" x="3179763" y="2268538"/>
          <p14:tracePt t="32417" x="3133725" y="2268538"/>
          <p14:tracePt t="32434" x="3108325" y="2268538"/>
          <p14:tracePt t="32451" x="3062288" y="2276475"/>
          <p14:tracePt t="32467" x="3027363" y="2286000"/>
          <p14:tracePt t="32467" x="3017838" y="2303463"/>
          <p14:tracePt t="32486" x="2982913" y="2322513"/>
          <p14:tracePt t="32501" x="2946400" y="2339975"/>
          <p14:tracePt t="32518" x="2928938" y="2366963"/>
          <p14:tracePt t="32534" x="2919413" y="2374900"/>
          <p14:tracePt t="32550" x="2901950" y="2393950"/>
          <p14:tracePt t="32568" x="2894013" y="2411413"/>
          <p14:tracePt t="32586" x="2884488" y="2428875"/>
          <p14:tracePt t="32601" x="2867025" y="2446338"/>
          <p14:tracePt t="32618" x="2867025" y="2455863"/>
          <p14:tracePt t="32633" x="2867025" y="2473325"/>
          <p14:tracePt t="32650" x="2867025" y="2490788"/>
          <p14:tracePt t="32667" x="2867025" y="2517775"/>
          <p14:tracePt t="32683" x="2894013" y="2562225"/>
          <p14:tracePt t="32703" x="2938463" y="2598738"/>
          <p14:tracePt t="32717" x="2990850" y="2625725"/>
          <p14:tracePt t="32735" x="3054350" y="2652713"/>
          <p14:tracePt t="32750" x="3098800" y="2660650"/>
          <p14:tracePt t="32750" x="3108325" y="2670175"/>
          <p14:tracePt t="32771" x="3133725" y="2670175"/>
          <p14:tracePt t="32783" x="3179763" y="2679700"/>
          <p14:tracePt t="32803" x="3187700" y="2697163"/>
          <p14:tracePt t="32816" x="3197225" y="2697163"/>
          <p14:tracePt t="32839" x="3197225" y="2705100"/>
          <p14:tracePt t="32849" x="3205163" y="2705100"/>
          <p14:tracePt t="32866" x="3214688" y="2705100"/>
          <p14:tracePt t="33254" x="3241675" y="2705100"/>
          <p14:tracePt t="33262" x="3251200" y="2705100"/>
          <p14:tracePt t="33269" x="3268663" y="2687638"/>
          <p14:tracePt t="33283" x="3340100" y="2660650"/>
          <p14:tracePt t="33283" x="3394075" y="2652713"/>
          <p14:tracePt t="33303" x="3482975" y="2625725"/>
          <p14:tracePt t="33317" x="3616325" y="2598738"/>
          <p14:tracePt t="33335" x="3705225" y="2581275"/>
          <p14:tracePt t="33350" x="3822700" y="2581275"/>
          <p14:tracePt t="33368" x="3929063" y="2581275"/>
          <p14:tracePt t="33384" x="4010025" y="2581275"/>
          <p14:tracePt t="33384" x="4044950" y="2581275"/>
          <p14:tracePt t="33403" x="4125913" y="2581275"/>
          <p14:tracePt t="33417" x="4187825" y="2589213"/>
          <p14:tracePt t="33434" x="4232275" y="2598738"/>
          <p14:tracePt t="33451" x="4259263" y="2608263"/>
          <p14:tracePt t="33467" x="4286250" y="2616200"/>
          <p14:tracePt t="33467" x="4295775" y="2616200"/>
          <p14:tracePt t="33486" x="4303713" y="2643188"/>
          <p14:tracePt t="33500" x="4340225" y="2652713"/>
          <p14:tracePt t="33518" x="4357688" y="2670175"/>
          <p14:tracePt t="33533" x="4375150" y="2687638"/>
          <p14:tracePt t="33551" x="4394200" y="2705100"/>
          <p14:tracePt t="33567" x="4411663" y="2724150"/>
          <p14:tracePt t="33567" x="4419600" y="2724150"/>
          <p14:tracePt t="33586" x="4429125" y="2732088"/>
          <p14:tracePt t="33599" x="4446588" y="2751138"/>
          <p14:tracePt t="33618" x="4465638" y="2759075"/>
          <p14:tracePt t="33634" x="4483100" y="2776538"/>
          <p14:tracePt t="33649" x="4500563" y="2786063"/>
          <p14:tracePt t="33649" x="4510088" y="2795588"/>
          <p14:tracePt t="33671" x="4510088" y="2803525"/>
          <p14:tracePt t="33682" x="4527550" y="2813050"/>
          <p14:tracePt t="33682" x="4527550" y="2822575"/>
          <p14:tracePt t="33704" x="4554538" y="2847975"/>
          <p14:tracePt t="33717" x="4562475" y="2857500"/>
          <p14:tracePt t="33734" x="4581525" y="2884488"/>
          <p14:tracePt t="33750" x="4589463" y="2894013"/>
          <p14:tracePt t="33767" x="4598988" y="2919413"/>
          <p14:tracePt t="33784" x="4608513" y="2928938"/>
          <p14:tracePt t="33800" x="4633913" y="2946400"/>
          <p14:tracePt t="33817" x="4643438" y="2955925"/>
          <p14:tracePt t="33835" x="4643438" y="2965450"/>
          <p14:tracePt t="33849" x="4652963" y="2982913"/>
          <p14:tracePt t="33866" x="4652963" y="2990850"/>
          <p14:tracePt t="33886" x="4643438" y="2990850"/>
          <p14:tracePt t="34170" x="4633913" y="2990850"/>
          <p14:tracePt t="34178" x="4616450" y="2990850"/>
          <p14:tracePt t="34185" x="4608513" y="2990850"/>
          <p14:tracePt t="34185" x="4598988" y="2990850"/>
          <p14:tracePt t="34202" x="4572000" y="2990850"/>
          <p14:tracePt t="34217" x="4537075" y="2990850"/>
          <p14:tracePt t="34235" x="4510088" y="2990850"/>
          <p14:tracePt t="34250" x="4473575" y="2990850"/>
          <p14:tracePt t="34268" x="4438650" y="2990850"/>
          <p14:tracePt t="34283" x="4419600" y="2990850"/>
          <p14:tracePt t="34283" x="4411663" y="2990850"/>
          <p14:tracePt t="34302" x="4402138" y="2990850"/>
          <p14:tracePt t="34317" x="4375150" y="2973388"/>
          <p14:tracePt t="34336" x="4357688" y="2965450"/>
          <p14:tracePt t="34350" x="4340225" y="2955925"/>
          <p14:tracePt t="34368" x="4313238" y="2946400"/>
          <p14:tracePt t="34384" x="4295775" y="2928938"/>
          <p14:tracePt t="34384" x="4286250" y="2911475"/>
          <p14:tracePt t="34402" x="4268788" y="2894013"/>
          <p14:tracePt t="34417" x="4241800" y="2874963"/>
          <p14:tracePt t="34433" x="4224338" y="2867025"/>
          <p14:tracePt t="34451" x="4205288" y="2840038"/>
          <p14:tracePt t="34467" x="4179888" y="2830513"/>
          <p14:tracePt t="34484" x="4160838" y="2813050"/>
          <p14:tracePt t="34500" x="4143375" y="2803525"/>
          <p14:tracePt t="34519" x="4133850" y="2795588"/>
          <p14:tracePt t="34533" x="4125913" y="2776538"/>
          <p14:tracePt t="34551" x="4116388" y="2776538"/>
          <p14:tracePt t="34566" x="4098925" y="2776538"/>
          <p14:tracePt t="34587" x="4098925" y="2768600"/>
          <p14:tracePt t="34599" x="4089400" y="2768600"/>
          <p14:tracePt t="34616" x="4081463" y="2759075"/>
          <p14:tracePt t="34633" x="4081463" y="2751138"/>
          <p14:tracePt t="34671" x="4071938" y="2751138"/>
          <p14:tracePt t="34678" x="4062413" y="2751138"/>
          <p14:tracePt t="34701" x="4062413" y="2732088"/>
          <p14:tracePt t="34948" x="4062413" y="2705100"/>
          <p14:tracePt t="34955" x="4044950" y="2679700"/>
          <p14:tracePt t="34966" x="4027488" y="2633663"/>
          <p14:tracePt t="34983" x="4000500" y="2562225"/>
          <p14:tracePt t="35003" x="4000500" y="2536825"/>
          <p14:tracePt t="35016" x="3973513" y="2465388"/>
          <p14:tracePt t="35035" x="3965575" y="2438400"/>
          <p14:tracePt t="35050" x="3965575" y="2411413"/>
          <p14:tracePt t="35067" x="3965575" y="2384425"/>
          <p14:tracePt t="35083" x="3965575" y="2347913"/>
          <p14:tracePt t="35083" x="3965575" y="2339975"/>
          <p14:tracePt t="35102" x="3965575" y="2322513"/>
          <p14:tracePt t="35116" x="4000500" y="2241550"/>
          <p14:tracePt t="35135" x="4027488" y="2214563"/>
          <p14:tracePt t="35149" x="4071938" y="2179638"/>
          <p14:tracePt t="35168" x="4108450" y="2143125"/>
          <p14:tracePt t="35183" x="4160838" y="2108200"/>
          <p14:tracePt t="35200" x="4205288" y="2081213"/>
          <p14:tracePt t="35200" x="4232275" y="2071688"/>
          <p14:tracePt t="35220" x="4268788" y="2054225"/>
          <p14:tracePt t="35234" x="4313238" y="2044700"/>
          <p14:tracePt t="35251" x="4357688" y="2017713"/>
          <p14:tracePt t="35267" x="4419600" y="2017713"/>
          <p14:tracePt t="35285" x="4465638" y="2009775"/>
          <p14:tracePt t="35300" x="4510088" y="2009775"/>
          <p14:tracePt t="35300" x="4554538" y="1990725"/>
          <p14:tracePt t="35318" x="4581525" y="1990725"/>
          <p14:tracePt t="35335" x="4616450" y="1982788"/>
          <p14:tracePt t="35351" x="4660900" y="1973263"/>
          <p14:tracePt t="35367" x="4679950" y="1965325"/>
          <p14:tracePt t="35385" x="4714875" y="1946275"/>
          <p14:tracePt t="35400" x="4732338" y="1938338"/>
          <p14:tracePt t="35400" x="4759325" y="1928813"/>
          <p14:tracePt t="35419" x="4776788" y="1911350"/>
          <p14:tracePt t="35435" x="4803775" y="1901825"/>
          <p14:tracePt t="35450" x="4822825" y="1884363"/>
          <p14:tracePt t="35468" x="4830763" y="1884363"/>
          <p14:tracePt t="35483" x="4840288" y="1884363"/>
          <p14:tracePt t="35500" x="4848225" y="1874838"/>
          <p14:tracePt t="35517" x="4840288" y="1874838"/>
          <p14:tracePt t="35795" x="4830763" y="1874838"/>
          <p14:tracePt t="35811" x="4822825" y="1874838"/>
          <p14:tracePt t="35826" x="4822825" y="1893888"/>
          <p14:tracePt t="35835" x="4813300" y="1911350"/>
          <p14:tracePt t="35853" x="4813300" y="1938338"/>
          <p14:tracePt t="35867" x="4813300" y="1990725"/>
          <p14:tracePt t="35885" x="4830763" y="2054225"/>
          <p14:tracePt t="35900" x="4848225" y="2098675"/>
          <p14:tracePt t="35917" x="4902200" y="2187575"/>
          <p14:tracePt t="35936" x="4938713" y="2241550"/>
          <p14:tracePt t="35951" x="4973638" y="2276475"/>
          <p14:tracePt t="35968" x="5027613" y="2312988"/>
          <p14:tracePt t="35984" x="5054600" y="2322513"/>
          <p14:tracePt t="36002" x="5108575" y="2330450"/>
          <p14:tracePt t="36017" x="5205413" y="2347913"/>
          <p14:tracePt t="36036" x="5268913" y="2357438"/>
          <p14:tracePt t="36050" x="5330825" y="2357438"/>
          <p14:tracePt t="36070" x="5384800" y="2357438"/>
          <p14:tracePt t="36084" x="5438775" y="2357438"/>
          <p14:tracePt t="36084" x="5456238" y="2357438"/>
          <p14:tracePt t="36104" x="5483225" y="2339975"/>
          <p14:tracePt t="36116" x="5537200" y="2322513"/>
          <p14:tracePt t="36136" x="5572125" y="2295525"/>
          <p14:tracePt t="36150" x="5608638" y="2276475"/>
          <p14:tracePt t="36167" x="5643563" y="2259013"/>
          <p14:tracePt t="36183" x="5661025" y="2232025"/>
          <p14:tracePt t="36201" x="5688013" y="2214563"/>
          <p14:tracePt t="36201" x="5705475" y="2214563"/>
          <p14:tracePt t="36220" x="5715000" y="2187575"/>
          <p14:tracePt t="36233" x="5732463" y="2170113"/>
          <p14:tracePt t="36252" x="5751513" y="2152650"/>
          <p14:tracePt t="36267" x="5768975" y="2116138"/>
          <p14:tracePt t="36286" x="5776913" y="2081213"/>
          <p14:tracePt t="36301" x="5786438" y="1990725"/>
          <p14:tracePt t="36320" x="5786438" y="1946275"/>
          <p14:tracePt t="36333" x="5786438" y="1866900"/>
          <p14:tracePt t="36352" x="5786438" y="1803400"/>
          <p14:tracePt t="36367" x="5786438" y="1758950"/>
          <p14:tracePt t="36385" x="5759450" y="1724025"/>
          <p14:tracePt t="36400" x="5732463" y="1687513"/>
          <p14:tracePt t="36400" x="5715000" y="1670050"/>
          <p14:tracePt t="36420" x="5697538" y="1652588"/>
          <p14:tracePt t="36433" x="5616575" y="1608138"/>
          <p14:tracePt t="36452" x="5554663" y="1589088"/>
          <p14:tracePt t="36467" x="5510213" y="1581150"/>
          <p14:tracePt t="36485" x="5446713" y="1581150"/>
          <p14:tracePt t="36500" x="5384800" y="1581150"/>
          <p14:tracePt t="36500" x="5367338" y="1581150"/>
          <p14:tracePt t="36520" x="5330825" y="1581150"/>
          <p14:tracePt t="36535" x="5303838" y="1581150"/>
          <p14:tracePt t="36553" x="5276850" y="1581150"/>
          <p14:tracePt t="36566" x="5259388" y="1616075"/>
          <p14:tracePt t="36585" x="5251450" y="1660525"/>
          <p14:tracePt t="36600" x="5232400" y="1741488"/>
          <p14:tracePt t="36617" x="5232400" y="1830388"/>
          <p14:tracePt t="36617" x="5232400" y="1919288"/>
          <p14:tracePt t="36635" x="5232400" y="1990725"/>
          <p14:tracePt t="36649" x="5241925" y="2357438"/>
          <p14:tracePt t="36667" x="5295900" y="2562225"/>
          <p14:tracePt t="36684" x="5340350" y="2741613"/>
          <p14:tracePt t="36702" x="5375275" y="2894013"/>
          <p14:tracePt t="36717" x="5402263" y="3009900"/>
          <p14:tracePt t="36717" x="5419725" y="3089275"/>
          <p14:tracePt t="36737" x="5446713" y="3197225"/>
          <p14:tracePt t="36751" x="5473700" y="3286125"/>
          <p14:tracePt t="36769" x="5473700" y="3367088"/>
          <p14:tracePt t="36784" x="5500688" y="3465513"/>
          <p14:tracePt t="36801" x="5510213" y="3509963"/>
          <p14:tracePt t="36817" x="5527675" y="3554413"/>
          <p14:tracePt t="36817" x="5537200" y="3554413"/>
          <p14:tracePt t="36835" x="5545138" y="3562350"/>
          <p14:tracePt t="36850" x="5537200" y="3554413"/>
          <p14:tracePt t="37127" x="5537200" y="3544888"/>
          <p14:tracePt t="37135" x="5510213" y="3536950"/>
          <p14:tracePt t="37143" x="5510213" y="3517900"/>
          <p14:tracePt t="37151" x="5473700" y="3490913"/>
          <p14:tracePt t="37167" x="5429250" y="3438525"/>
          <p14:tracePt t="37184" x="5375275" y="3402013"/>
          <p14:tracePt t="37202" x="5330825" y="3348038"/>
          <p14:tracePt t="37217" x="5276850" y="3313113"/>
          <p14:tracePt t="37217" x="5251450" y="3286125"/>
          <p14:tracePt t="37237" x="5214938" y="3268663"/>
          <p14:tracePt t="37251" x="5187950" y="3232150"/>
          <p14:tracePt t="37267" x="5160963" y="3224213"/>
          <p14:tracePt t="37282" x="5133975" y="3214688"/>
          <p14:tracePt t="37300" x="5099050" y="3205163"/>
          <p14:tracePt t="37316" x="5081588" y="3205163"/>
          <p14:tracePt t="37333" x="5037138" y="3205163"/>
          <p14:tracePt t="37349" x="4991100" y="3205163"/>
          <p14:tracePt t="37367" x="4965700" y="3224213"/>
          <p14:tracePt t="37383" x="4929188" y="3251200"/>
          <p14:tracePt t="37402" x="4902200" y="3276600"/>
          <p14:tracePt t="37417" x="4894263" y="3313113"/>
          <p14:tracePt t="37417" x="4894263" y="3330575"/>
          <p14:tracePt t="37436" x="4884738" y="3348038"/>
          <p14:tracePt t="37449" x="4884738" y="3375025"/>
          <p14:tracePt t="37467" x="4884738" y="3411538"/>
          <p14:tracePt t="37485" x="4884738" y="3429000"/>
          <p14:tracePt t="37500" x="4884738" y="3446463"/>
          <p14:tracePt t="37518" x="4911725" y="3482975"/>
          <p14:tracePt t="37533" x="4929188" y="3500438"/>
          <p14:tracePt t="37533" x="4956175" y="3509963"/>
          <p14:tracePt t="37552" x="5018088" y="3536950"/>
          <p14:tracePt t="37567" x="5081588" y="3554413"/>
          <p14:tracePt t="37584" x="5160963" y="3554413"/>
          <p14:tracePt t="37600" x="5268913" y="3554413"/>
          <p14:tracePt t="37618" x="5340350" y="3554413"/>
          <p14:tracePt t="37634" x="5429250" y="3517900"/>
          <p14:tracePt t="37653" x="5491163" y="3500438"/>
          <p14:tracePt t="37668" x="5527675" y="3465513"/>
          <p14:tracePt t="37684" x="5581650" y="3419475"/>
          <p14:tracePt t="37702" x="5616575" y="3375025"/>
          <p14:tracePt t="37717" x="5653088" y="3303588"/>
          <p14:tracePt t="37717" x="5680075" y="3286125"/>
          <p14:tracePt t="37736" x="5688013" y="3259138"/>
          <p14:tracePt t="37749" x="5715000" y="3152775"/>
          <p14:tracePt t="37768" x="5715000" y="3081338"/>
          <p14:tracePt t="37783" x="5715000" y="3000375"/>
          <p14:tracePt t="37801" x="5715000" y="2946400"/>
          <p14:tracePt t="37816" x="5715000" y="2911475"/>
          <p14:tracePt t="37816" x="5705475" y="2884488"/>
          <p14:tracePt t="37837" x="5705475" y="2874963"/>
          <p14:tracePt t="37849" x="5688013" y="2847975"/>
          <p14:tracePt t="37869" x="5670550" y="2840038"/>
          <p14:tracePt t="37884" x="5670550" y="2830513"/>
          <p14:tracePt t="37901" x="5670550" y="2813050"/>
          <p14:tracePt t="38145" x="5661025" y="2786063"/>
          <p14:tracePt t="38151" x="5653088" y="2670175"/>
          <p14:tracePt t="38167" x="5616575" y="2446338"/>
          <p14:tracePt t="38183" x="5599113" y="2160588"/>
          <p14:tracePt t="38202" x="5581650" y="1919288"/>
          <p14:tracePt t="38216" x="5562600" y="1652588"/>
          <p14:tracePt t="38216" x="5545138" y="1554163"/>
          <p14:tracePt t="38236" x="5527675" y="1473200"/>
          <p14:tracePt t="38249" x="5500688" y="1303338"/>
          <p14:tracePt t="38268" x="5473700" y="1241425"/>
          <p14:tracePt t="38284" x="5456238" y="1187450"/>
          <p14:tracePt t="38302" x="5429250" y="1143000"/>
          <p14:tracePt t="38318" x="5394325" y="1125538"/>
          <p14:tracePt t="38318" x="5375275" y="1108075"/>
          <p14:tracePt t="38337" x="5348288" y="1098550"/>
          <p14:tracePt t="38350" x="5259388" y="1062038"/>
          <p14:tracePt t="38367" x="5214938" y="1062038"/>
          <p14:tracePt t="38383" x="5153025" y="1062038"/>
          <p14:tracePt t="38400" x="5108575" y="1062038"/>
          <p14:tracePt t="38415" x="5062538" y="1062038"/>
          <p14:tracePt t="38432" x="5018088" y="1062038"/>
          <p14:tracePt t="38432" x="4983163" y="1062038"/>
          <p14:tracePt t="38452" x="4929188" y="1062038"/>
          <p14:tracePt t="38467" x="4884738" y="1089025"/>
          <p14:tracePt t="38485" x="4822825" y="1125538"/>
          <p14:tracePt t="38500" x="4768850" y="1152525"/>
          <p14:tracePt t="38517" x="4732338" y="1160463"/>
          <p14:tracePt t="38532" x="4705350" y="1187450"/>
          <p14:tracePt t="38532" x="4697413" y="1204913"/>
          <p14:tracePt t="38553" x="4697413" y="1214438"/>
          <p14:tracePt t="38565" x="4670425" y="1250950"/>
          <p14:tracePt t="38585" x="4670425" y="1295400"/>
          <p14:tracePt t="38600" x="4670425" y="1339850"/>
          <p14:tracePt t="38617" x="4670425" y="1411288"/>
          <p14:tracePt t="38633" x="4670425" y="1490663"/>
          <p14:tracePt t="38650" x="4679950" y="1571625"/>
          <p14:tracePt t="38650" x="4687888" y="1608138"/>
          <p14:tracePt t="38667" x="4732338" y="1704975"/>
          <p14:tracePt t="38684" x="4776788" y="1803400"/>
          <p14:tracePt t="38702" x="4830763" y="1884363"/>
          <p14:tracePt t="38716" x="4867275" y="1946275"/>
          <p14:tracePt t="38734" x="4919663" y="2009775"/>
          <p14:tracePt t="38750" x="4956175" y="2044700"/>
          <p14:tracePt t="38750" x="4983163" y="2071688"/>
          <p14:tracePt t="38769" x="5027613" y="2098675"/>
          <p14:tracePt t="38783" x="5089525" y="2152650"/>
          <p14:tracePt t="38802" x="5143500" y="2170113"/>
          <p14:tracePt t="38816" x="5205413" y="2187575"/>
          <p14:tracePt t="38834" x="5268913" y="2187575"/>
          <p14:tracePt t="38850" x="5313363" y="2187575"/>
          <p14:tracePt t="38850" x="5330825" y="2187575"/>
          <p14:tracePt t="38868" x="5367338" y="2197100"/>
          <p14:tracePt t="38883" x="5402263" y="2197100"/>
          <p14:tracePt t="38899" x="5446713" y="2197100"/>
          <p14:tracePt t="38916" x="5473700" y="2197100"/>
          <p14:tracePt t="38933" x="5500688" y="2197100"/>
          <p14:tracePt t="38950" x="5527675" y="2197100"/>
          <p14:tracePt t="38950" x="5554663" y="2197100"/>
          <p14:tracePt t="38968" x="5562600" y="2197100"/>
          <p14:tracePt t="38983" x="5581650" y="2197100"/>
          <p14:tracePt t="39000" x="5589588" y="2197100"/>
          <p14:tracePt t="39018" x="5599113" y="2197100"/>
          <p14:tracePt t="39032" x="5608638" y="2197100"/>
          <p14:tracePt t="39059" x="5626100" y="2197100"/>
          <p14:tracePt t="40000" x="5626100" y="2187575"/>
          <p14:tracePt t="40013" x="5626100" y="2179638"/>
          <p14:tracePt t="40038" x="5626100" y="2170113"/>
          <p14:tracePt t="40044" x="5634038" y="2152650"/>
          <p14:tracePt t="40053" x="5643563" y="2152650"/>
          <p14:tracePt t="40065" x="5670550" y="2125663"/>
          <p14:tracePt t="40084" x="5697538" y="2116138"/>
          <p14:tracePt t="40102" x="5705475" y="2089150"/>
          <p14:tracePt t="40116" x="5724525" y="2081213"/>
          <p14:tracePt t="40134" x="5751513" y="2062163"/>
          <p14:tracePt t="40150" x="5768975" y="2044700"/>
          <p14:tracePt t="40166" x="5776913" y="2036763"/>
          <p14:tracePt t="40182" x="5795963" y="2009775"/>
          <p14:tracePt t="40200" x="5803900" y="2000250"/>
          <p14:tracePt t="40215" x="5813425" y="1982788"/>
          <p14:tracePt t="40233" x="5830888" y="1973263"/>
          <p14:tracePt t="40249" x="5830888" y="1955800"/>
          <p14:tracePt t="40266" x="5840413" y="1928813"/>
          <p14:tracePt t="40284" x="5848350" y="1911350"/>
          <p14:tracePt t="40299" x="5857875" y="1893888"/>
          <p14:tracePt t="40318" x="5857875" y="1866900"/>
          <p14:tracePt t="40334" x="5857875" y="1847850"/>
          <p14:tracePt t="40350" x="5857875" y="1830388"/>
          <p14:tracePt t="40366" x="5867400" y="1822450"/>
          <p14:tracePt t="40382" x="5867400" y="1812925"/>
          <p14:tracePt t="40406" x="5867400" y="1795463"/>
          <p14:tracePt t="40468" x="5867400" y="1785938"/>
          <p14:tracePt t="40545" x="5867400" y="1776413"/>
          <p14:tracePt t="40576" x="5857875" y="1776413"/>
          <p14:tracePt t="40599" x="5848350" y="1768475"/>
          <p14:tracePt t="40606" x="5840413" y="1768475"/>
          <p14:tracePt t="40622" x="5822950" y="1768475"/>
          <p14:tracePt t="40632" x="5803900" y="1758950"/>
          <p14:tracePt t="40649" x="5795963" y="1758950"/>
          <p14:tracePt t="40665" x="5776913" y="1751013"/>
          <p14:tracePt t="40665" x="5768975" y="1751013"/>
          <p14:tracePt t="40684" x="5759450" y="1751013"/>
          <p14:tracePt t="40699" x="5732463" y="1741488"/>
          <p14:tracePt t="40717" x="5724525" y="1741488"/>
          <p14:tracePt t="40732" x="5705475" y="1731963"/>
          <p14:tracePt t="40752" x="5697538" y="1731963"/>
          <p14:tracePt t="40765" x="5670550" y="1714500"/>
          <p14:tracePt t="40786" x="5653088" y="1714500"/>
          <p14:tracePt t="40800" x="5643563" y="1704975"/>
          <p14:tracePt t="40817" x="5626100" y="1704975"/>
          <p14:tracePt t="40833" x="5616575" y="1704975"/>
          <p14:tracePt t="40848" x="5599113" y="1704975"/>
          <p14:tracePt t="40865" x="5589588" y="1697038"/>
          <p14:tracePt t="40882" x="5572125" y="1697038"/>
          <p14:tracePt t="40899" x="5562600" y="1697038"/>
          <p14:tracePt t="40915" x="5545138" y="1697038"/>
          <p14:tracePt t="40933" x="5537200" y="1687513"/>
          <p14:tracePt t="40953" x="5518150" y="1687513"/>
          <p14:tracePt t="40969" x="5510213" y="1687513"/>
          <p14:tracePt t="40985" x="5500688" y="1687513"/>
          <p14:tracePt t="41002" x="5491163" y="1687513"/>
          <p14:tracePt t="41016" x="5473700" y="1687513"/>
          <p14:tracePt t="41034" x="5446713" y="1687513"/>
          <p14:tracePt t="41049" x="5438775" y="1687513"/>
          <p14:tracePt t="41066" x="5429250" y="1687513"/>
          <p14:tracePt t="41082" x="5411788" y="1687513"/>
          <p14:tracePt t="41099" x="5402263" y="1687513"/>
          <p14:tracePt t="41115" x="5394325" y="1687513"/>
          <p14:tracePt t="41132" x="5375275" y="1687513"/>
          <p14:tracePt t="41148" x="5367338" y="1687513"/>
          <p14:tracePt t="41169" x="5357813" y="1687513"/>
          <p14:tracePt t="41202" x="5348288" y="1687513"/>
          <p14:tracePt t="41232" x="5340350" y="1687513"/>
          <p14:tracePt t="41263" x="5330825" y="1687513"/>
          <p14:tracePt t="41276" x="5322888" y="1687513"/>
          <p14:tracePt t="41299" x="5303838" y="1687513"/>
          <p14:tracePt t="41315" x="5295900" y="1687513"/>
          <p14:tracePt t="41330" x="5295900" y="1697038"/>
          <p14:tracePt t="41338" x="5286375" y="1697038"/>
          <p14:tracePt t="41349" x="5276850" y="1704975"/>
          <p14:tracePt t="41365" x="5268913" y="1704975"/>
          <p14:tracePt t="41381" x="5259388" y="1724025"/>
          <p14:tracePt t="41398" x="5259388" y="1731963"/>
          <p14:tracePt t="41416" x="5251450" y="1741488"/>
          <p14:tracePt t="41431" x="5241925" y="1751013"/>
          <p14:tracePt t="41448" x="5241925" y="1758950"/>
          <p14:tracePt t="41468" x="5224463" y="1758950"/>
          <p14:tracePt t="41482" x="5224463" y="1768475"/>
          <p14:tracePt t="41499" x="5214938" y="1776413"/>
          <p14:tracePt t="41516" x="5214938" y="1785938"/>
          <p14:tracePt t="41532" x="5205413" y="1803400"/>
          <p14:tracePt t="41549" x="5205413" y="1812925"/>
          <p14:tracePt t="41565" x="5205413" y="1822450"/>
          <p14:tracePt t="41582" x="5205413" y="1839913"/>
          <p14:tracePt t="41601" x="5205413" y="1847850"/>
          <p14:tracePt t="41616" x="5205413" y="1857375"/>
          <p14:tracePt t="41633" x="5205413" y="1874838"/>
          <p14:tracePt t="41648" x="5205413" y="1884363"/>
          <p14:tracePt t="41665" x="5205413" y="1893888"/>
          <p14:tracePt t="41682" x="5205413" y="1901825"/>
          <p14:tracePt t="41682" x="5205413" y="1911350"/>
          <p14:tracePt t="41700" x="5205413" y="1919288"/>
          <p14:tracePt t="41715" x="5214938" y="1946275"/>
          <p14:tracePt t="41732" x="5241925" y="1955800"/>
          <p14:tracePt t="41750" x="5259388" y="1965325"/>
          <p14:tracePt t="41766" x="5276850" y="1982788"/>
          <p14:tracePt t="41783" x="5286375" y="1990725"/>
          <p14:tracePt t="41798" x="5322888" y="2017713"/>
          <p14:tracePt t="41818" x="5340350" y="2036763"/>
          <p14:tracePt t="41833" x="5375275" y="2044700"/>
          <p14:tracePt t="41851" x="5394325" y="2044700"/>
          <p14:tracePt t="41866" x="5429250" y="2071688"/>
          <p14:tracePt t="41883" x="5446713" y="2071688"/>
          <p14:tracePt t="41883" x="5473700" y="2081213"/>
          <p14:tracePt t="41900" x="5491163" y="2089150"/>
          <p14:tracePt t="41916" x="5510213" y="2089150"/>
          <p14:tracePt t="41932" x="5527675" y="2098675"/>
          <p14:tracePt t="41949" x="5554663" y="2108200"/>
          <p14:tracePt t="41967" x="5572125" y="2108200"/>
          <p14:tracePt t="41982" x="5589588" y="2116138"/>
          <p14:tracePt t="41982" x="5599113" y="2116138"/>
          <p14:tracePt t="42002" x="5626100" y="2125663"/>
          <p14:tracePt t="42016" x="5643563" y="2125663"/>
          <p14:tracePt t="42034" x="5653088" y="2143125"/>
          <p14:tracePt t="42048" x="5670550" y="2143125"/>
          <p14:tracePt t="42048" x="5680075" y="2143125"/>
          <p14:tracePt t="42070" x="5697538" y="2143125"/>
          <p14:tracePt t="42081" x="5715000" y="2143125"/>
          <p14:tracePt t="42099" x="5732463" y="2143125"/>
          <p14:tracePt t="42116" x="5741988" y="2143125"/>
          <p14:tracePt t="42132" x="5768975" y="2143125"/>
          <p14:tracePt t="42149" x="5776913" y="2143125"/>
          <p14:tracePt t="42165" x="5786438" y="2143125"/>
          <p14:tracePt t="42182" x="5803900" y="2143125"/>
          <p14:tracePt t="42200" x="5813425" y="2133600"/>
          <p14:tracePt t="42215" x="5822950" y="2125663"/>
          <p14:tracePt t="42231" x="5840413" y="2125663"/>
          <p14:tracePt t="42249" x="5848350" y="2116138"/>
          <p14:tracePt t="42267" x="5848350" y="2108200"/>
          <p14:tracePt t="42282" x="5857875" y="2098675"/>
          <p14:tracePt t="42299" x="5867400" y="2081213"/>
          <p14:tracePt t="42317" x="5867400" y="2054225"/>
          <p14:tracePt t="42332" x="5875338" y="2044700"/>
          <p14:tracePt t="42348" x="5875338" y="2027238"/>
          <p14:tracePt t="42366" x="5875338" y="2009775"/>
          <p14:tracePt t="42382" x="5875338" y="1973263"/>
          <p14:tracePt t="42399" x="5875338" y="1946275"/>
          <p14:tracePt t="42416" x="5875338" y="1928813"/>
          <p14:tracePt t="42432" x="5875338" y="1911350"/>
          <p14:tracePt t="42448" x="5875338" y="1874838"/>
          <p14:tracePt t="42448" x="5875338" y="1866900"/>
          <p14:tracePt t="42469" x="5867400" y="1857375"/>
          <p14:tracePt t="42482" x="5857875" y="1839913"/>
          <p14:tracePt t="42502" x="5848350" y="1839913"/>
          <p14:tracePt t="42516" x="5848350" y="1830388"/>
          <p14:tracePt t="42532" x="5830888" y="1822450"/>
          <p14:tracePt t="46099" x="5822950" y="1822450"/>
          <p14:tracePt t="46488" x="5813425" y="1822450"/>
          <p14:tracePt t="46494" x="5803900" y="1822450"/>
          <p14:tracePt t="46502" x="5795963" y="1822450"/>
          <p14:tracePt t="46514" x="5759450" y="1822450"/>
          <p14:tracePt t="46531" x="5732463" y="1822450"/>
          <p14:tracePt t="46531" x="5705475" y="1822450"/>
          <p14:tracePt t="46550" x="5661025" y="1822450"/>
          <p14:tracePt t="46565" x="5599113" y="1822450"/>
          <p14:tracePt t="46582" x="5554663" y="1822450"/>
          <p14:tracePt t="46598" x="5510213" y="1822450"/>
          <p14:tracePt t="46598" x="5491163" y="1822450"/>
          <p14:tracePt t="46618" x="5465763" y="1822450"/>
          <p14:tracePt t="46630" x="5394325" y="1822450"/>
          <p14:tracePt t="46651" x="5367338" y="1822450"/>
          <p14:tracePt t="46665" x="5340350" y="1822450"/>
          <p14:tracePt t="46682" x="5322888" y="1822450"/>
          <p14:tracePt t="46698" x="5286375" y="1830388"/>
          <p14:tracePt t="46714" x="5268913" y="1839913"/>
          <p14:tracePt t="46731" x="5259388" y="1839913"/>
          <p14:tracePt t="46747" x="5214938" y="1847850"/>
          <p14:tracePt t="46766" x="5205413" y="1866900"/>
          <p14:tracePt t="46781" x="5197475" y="1874838"/>
          <p14:tracePt t="46799" x="5187950" y="1874838"/>
          <p14:tracePt t="46814" x="5180013" y="1874838"/>
          <p14:tracePt t="47180" x="5170488" y="1874838"/>
          <p14:tracePt t="47211" x="5153025" y="1874838"/>
          <p14:tracePt t="47219" x="5143500" y="1874838"/>
          <p14:tracePt t="47230" x="5126038" y="1874838"/>
          <p14:tracePt t="47247" x="5081588" y="1866900"/>
          <p14:tracePt t="47266" x="5062538" y="1866900"/>
          <p14:tracePt t="47281" x="5045075" y="1857375"/>
          <p14:tracePt t="47299" x="5018088" y="1857375"/>
          <p14:tracePt t="47314" x="5000625" y="1857375"/>
          <p14:tracePt t="47332" x="4991100" y="1857375"/>
          <p14:tracePt t="47347" x="4983163" y="1857375"/>
          <p14:tracePt t="47372" x="4973638" y="1857375"/>
          <p14:tracePt t="47395" x="4956175" y="1857375"/>
          <p14:tracePt t="47434" x="4946650" y="1857375"/>
          <p14:tracePt t="47457" x="4938713" y="1857375"/>
          <p14:tracePt t="47487" x="4938713" y="1874838"/>
          <p14:tracePt t="47495" x="4938713" y="1884363"/>
          <p14:tracePt t="47518" x="4929188" y="1884363"/>
          <p14:tracePt t="47526" x="4929188" y="1893888"/>
          <p14:tracePt t="47534" x="4919663" y="1901825"/>
          <p14:tracePt t="47549" x="4919663" y="1911350"/>
          <p14:tracePt t="47564" x="4911725" y="1928813"/>
          <p14:tracePt t="47582" x="4911725" y="1946275"/>
          <p14:tracePt t="47597" x="4902200" y="1955800"/>
          <p14:tracePt t="47615" x="4902200" y="1973263"/>
          <p14:tracePt t="47631" x="4902200" y="1982788"/>
          <p14:tracePt t="47647" x="4902200" y="1990725"/>
          <p14:tracePt t="47663" x="4902200" y="2017713"/>
          <p14:tracePt t="47683" x="4902200" y="2027238"/>
          <p14:tracePt t="47699" x="4902200" y="2036763"/>
          <p14:tracePt t="47715" x="4902200" y="2044700"/>
          <p14:tracePt t="47730" x="4902200" y="2054225"/>
          <p14:tracePt t="47747" x="4902200" y="2062163"/>
          <p14:tracePt t="47763" x="4902200" y="2071688"/>
          <p14:tracePt t="47780" x="4902200" y="2081213"/>
          <p14:tracePt t="47796" x="4902200" y="2098675"/>
          <p14:tracePt t="47819" x="4902200" y="2108200"/>
          <p14:tracePt t="47850" x="4902200" y="2116138"/>
          <p14:tracePt t="47865" x="4902200" y="2125663"/>
          <p14:tracePt t="47880" x="4902200" y="2133600"/>
          <p14:tracePt t="47896" x="4902200" y="2143125"/>
          <p14:tracePt t="47912" x="4902200" y="2152650"/>
          <p14:tracePt t="47927" x="4902200" y="2170113"/>
          <p14:tracePt t="47942" x="4902200" y="2179638"/>
          <p14:tracePt t="47949" x="4902200" y="2187575"/>
          <p14:tracePt t="47965" x="4902200" y="2197100"/>
          <p14:tracePt t="47980" x="4902200" y="2205038"/>
          <p14:tracePt t="47997" x="4902200" y="2214563"/>
          <p14:tracePt t="48013" x="4911725" y="2214563"/>
          <p14:tracePt t="48030" x="4911725" y="2224088"/>
          <p14:tracePt t="48057" x="4911725" y="2241550"/>
          <p14:tracePt t="50061" x="4911725" y="2251075"/>
          <p14:tracePt t="51149" x="4919663" y="2232025"/>
          <p14:tracePt t="51352" x="4929188" y="2232025"/>
          <p14:tracePt t="51361" x="4965700" y="2224088"/>
          <p14:tracePt t="51367" x="4991100" y="2224088"/>
          <p14:tracePt t="51379" x="5062538" y="2214563"/>
          <p14:tracePt t="51396" x="5170488" y="2197100"/>
          <p14:tracePt t="51396" x="5214938" y="2187575"/>
          <p14:tracePt t="51414" x="5276850" y="2187575"/>
          <p14:tracePt t="51430" x="5330825" y="2187575"/>
          <p14:tracePt t="51446" x="5384800" y="2170113"/>
          <p14:tracePt t="51463" x="5429250" y="2170113"/>
          <p14:tracePt t="51480" x="5456238" y="2170113"/>
          <p14:tracePt t="51496" x="5518150" y="2160588"/>
          <p14:tracePt t="51496" x="5545138" y="2152650"/>
          <p14:tracePt t="51516" x="5608638" y="2133600"/>
          <p14:tracePt t="51530" x="5670550" y="2108200"/>
          <p14:tracePt t="51548" x="5732463" y="2089150"/>
          <p14:tracePt t="51563" x="5768975" y="2071688"/>
          <p14:tracePt t="51581" x="5813425" y="2054225"/>
          <p14:tracePt t="51596" x="5840413" y="2027238"/>
          <p14:tracePt t="51596" x="5848350" y="2017713"/>
          <p14:tracePt t="51614" x="5857875" y="2009775"/>
          <p14:tracePt t="51630" x="5867400" y="2000250"/>
          <p14:tracePt t="51646" x="5875338" y="1990725"/>
          <p14:tracePt t="51663" x="5875338" y="1973263"/>
          <p14:tracePt t="51681" x="5884863" y="1946275"/>
          <p14:tracePt t="51696" x="5884863" y="1919288"/>
          <p14:tracePt t="51696" x="5884863" y="1901825"/>
          <p14:tracePt t="51716" x="5884863" y="1866900"/>
          <p14:tracePt t="51730" x="5884863" y="1830388"/>
          <p14:tracePt t="51750" x="5884863" y="1812925"/>
          <p14:tracePt t="51764" x="5840413" y="1785938"/>
          <p14:tracePt t="51780" x="5803900" y="1768475"/>
          <p14:tracePt t="51780" x="5786438" y="1751013"/>
          <p14:tracePt t="51799" x="5759450" y="1751013"/>
          <p14:tracePt t="51812" x="5680075" y="1751013"/>
          <p14:tracePt t="51831" x="5643563" y="1751013"/>
          <p14:tracePt t="51846" x="5608638" y="1751013"/>
          <p14:tracePt t="51864" x="5589588" y="1768475"/>
          <p14:tracePt t="51879" x="5572125" y="1785938"/>
          <p14:tracePt t="51879" x="5562600" y="1795463"/>
          <p14:tracePt t="51899" x="5554663" y="1803400"/>
          <p14:tracePt t="51912" x="5537200" y="1839913"/>
          <p14:tracePt t="51932" x="5537200" y="1857375"/>
          <p14:tracePt t="51945" x="5527675" y="1874838"/>
          <p14:tracePt t="51965" x="5527675" y="1919288"/>
          <p14:tracePt t="51980" x="5527675" y="1946275"/>
          <p14:tracePt t="51997" x="5527675" y="1973263"/>
          <p14:tracePt t="51997" x="5527675" y="1982788"/>
          <p14:tracePt t="52016" x="5527675" y="1990725"/>
          <p14:tracePt t="52028" x="5562600" y="2036763"/>
          <p14:tracePt t="52047" x="5599113" y="2081213"/>
          <p14:tracePt t="52063" x="5653088" y="2108200"/>
          <p14:tracePt t="52081" x="5680075" y="2116138"/>
          <p14:tracePt t="52096" x="5741988" y="2133600"/>
          <p14:tracePt t="52096" x="5751513" y="2143125"/>
          <p14:tracePt t="52116" x="5803900" y="2143125"/>
          <p14:tracePt t="52130" x="5840413" y="2143125"/>
          <p14:tracePt t="52148" x="5884863" y="2143125"/>
          <p14:tracePt t="52165" x="5911850" y="2143125"/>
          <p14:tracePt t="52182" x="5938838" y="2143125"/>
          <p14:tracePt t="52196" x="5973763" y="2133600"/>
          <p14:tracePt t="52196" x="5983288" y="2133600"/>
          <p14:tracePt t="52215" x="5991225" y="2108200"/>
          <p14:tracePt t="52230" x="6000750" y="2098675"/>
          <p14:tracePt t="52246" x="6018213" y="2071688"/>
          <p14:tracePt t="52264" x="6018213" y="2044700"/>
          <p14:tracePt t="52279" x="6037263" y="2017713"/>
          <p14:tracePt t="52279" x="6037263" y="1990725"/>
          <p14:tracePt t="52299" x="6037263" y="1973263"/>
          <p14:tracePt t="52312" x="6045200" y="1911350"/>
          <p14:tracePt t="52331" x="6045200" y="1893888"/>
          <p14:tracePt t="52346" x="6045200" y="1884363"/>
          <p14:tracePt t="52363" x="6045200" y="1866900"/>
          <p14:tracePt t="52379" x="6045200" y="1857375"/>
          <p14:tracePt t="52399" x="6045200" y="1839913"/>
          <p14:tracePt t="52412" x="6037263" y="1830388"/>
          <p14:tracePt t="52432" x="6027738" y="1822450"/>
          <p14:tracePt t="52446" x="6010275" y="1812925"/>
          <p14:tracePt t="52464" x="5983288" y="1803400"/>
          <p14:tracePt t="52479" x="5965825" y="1795463"/>
          <p14:tracePt t="52496" x="5929313" y="1776413"/>
          <p14:tracePt t="52496" x="5911850" y="1776413"/>
          <p14:tracePt t="52515" x="5894388" y="1776413"/>
          <p14:tracePt t="52528" x="5840413" y="1768475"/>
          <p14:tracePt t="52547" x="5813425" y="1758950"/>
          <p14:tracePt t="52563" x="5786438" y="1758950"/>
          <p14:tracePt t="52581" x="5759450" y="1751013"/>
          <p14:tracePt t="52596" x="5724525" y="1751013"/>
          <p14:tracePt t="52596" x="5715000" y="1751013"/>
          <p14:tracePt t="52616" x="5697538" y="1741488"/>
          <p14:tracePt t="52631" x="5670550" y="1741488"/>
          <p14:tracePt t="52646" x="5653088" y="1741488"/>
          <p14:tracePt t="52662" x="5634038" y="1741488"/>
          <p14:tracePt t="52680" x="5608638" y="1741488"/>
          <p14:tracePt t="52696" x="5599113" y="1741488"/>
          <p14:tracePt t="52711" x="5589588" y="1741488"/>
          <p14:tracePt t="52729" x="5572125" y="1741488"/>
          <p14:tracePt t="52746" x="5554663" y="1741488"/>
          <p14:tracePt t="52764" x="5537200" y="1731963"/>
          <p14:tracePt t="52779" x="5527675" y="1731963"/>
          <p14:tracePt t="52801" x="5527675" y="1714500"/>
          <p14:tracePt t="53031" x="5518150" y="1697038"/>
          <p14:tracePt t="53038" x="5510213" y="1687513"/>
          <p14:tracePt t="53048" x="5483225" y="1643063"/>
          <p14:tracePt t="53064" x="5465763" y="1608138"/>
          <p14:tracePt t="53081" x="5438775" y="1562100"/>
          <p14:tracePt t="53096" x="5419725" y="1500188"/>
          <p14:tracePt t="53096" x="5394325" y="1490663"/>
          <p14:tracePt t="53116" x="5394325" y="1465263"/>
          <p14:tracePt t="53129" x="5340350" y="1419225"/>
          <p14:tracePt t="53146" x="5330825" y="1401763"/>
          <p14:tracePt t="53163" x="5313363" y="1384300"/>
          <p14:tracePt t="53179" x="5295900" y="1366838"/>
          <p14:tracePt t="53196" x="5276850" y="1366838"/>
          <p14:tracePt t="53213" x="5251450" y="1357313"/>
          <p14:tracePt t="53229" x="5232400" y="1357313"/>
          <p14:tracePt t="53247" x="5214938" y="1357313"/>
          <p14:tracePt t="53265" x="5187950" y="1357313"/>
          <p14:tracePt t="53280" x="5170488" y="1357313"/>
          <p14:tracePt t="53297" x="5153025" y="1393825"/>
          <p14:tracePt t="53312" x="5126038" y="1438275"/>
          <p14:tracePt t="53312" x="5116513" y="1482725"/>
          <p14:tracePt t="53331" x="5089525" y="1527175"/>
          <p14:tracePt t="53347" x="5062538" y="1581150"/>
          <p14:tracePt t="53362" x="5054600" y="1625600"/>
          <p14:tracePt t="53379" x="5054600" y="1660525"/>
          <p14:tracePt t="53396" x="5037138" y="1687513"/>
          <p14:tracePt t="53412" x="5037138" y="1724025"/>
          <p14:tracePt t="53429" x="5037138" y="1758950"/>
          <p14:tracePt t="53447" x="5037138" y="1795463"/>
          <p14:tracePt t="53465" x="5037138" y="1812925"/>
          <p14:tracePt t="53479" x="5037138" y="1847850"/>
          <p14:tracePt t="53479" x="5037138" y="1857375"/>
          <p14:tracePt t="53500" x="5037138" y="1874838"/>
          <p14:tracePt t="53512" x="5037138" y="1911350"/>
          <p14:tracePt t="53529" x="5045075" y="1955800"/>
          <p14:tracePt t="53548" x="5045075" y="1982788"/>
          <p14:tracePt t="53563" x="5062538" y="2009775"/>
          <p14:tracePt t="53580" x="5072063" y="2036763"/>
          <p14:tracePt t="53596" x="5089525" y="2062163"/>
          <p14:tracePt t="53596" x="5108575" y="2071688"/>
          <p14:tracePt t="53615" x="5108575" y="2081213"/>
          <p14:tracePt t="53629" x="5133975" y="2108200"/>
          <p14:tracePt t="53648" x="5170488" y="2133600"/>
          <p14:tracePt t="53663" x="5187950" y="2170113"/>
          <p14:tracePt t="53680" x="5224463" y="2187575"/>
          <p14:tracePt t="53696" x="5251450" y="2205038"/>
          <p14:tracePt t="53716" x="5259388" y="2214563"/>
          <p14:tracePt t="53728" x="5286375" y="2232025"/>
          <p14:tracePt t="53748" x="5303838" y="2241550"/>
          <p14:tracePt t="53764" x="5313363" y="2241550"/>
          <p14:tracePt t="53778" x="5322888" y="2241550"/>
          <p14:tracePt t="53795" x="5322888" y="2214563"/>
          <p14:tracePt t="54077" x="5295900" y="2205038"/>
          <p14:tracePt t="54085" x="5286375" y="2160588"/>
          <p14:tracePt t="54095" x="5259388" y="2098675"/>
          <p14:tracePt t="54095" x="5251450" y="2062163"/>
          <p14:tracePt t="54116" x="5232400" y="2009775"/>
          <p14:tracePt t="54128" x="5197475" y="1874838"/>
          <p14:tracePt t="54148" x="5170488" y="1795463"/>
          <p14:tracePt t="54163" x="5143500" y="1714500"/>
          <p14:tracePt t="54181" x="5116513" y="1652588"/>
          <p14:tracePt t="54196" x="5108575" y="1589088"/>
          <p14:tracePt t="54214" x="5081588" y="1544638"/>
          <p14:tracePt t="54229" x="5072063" y="1490663"/>
          <p14:tracePt t="54229" x="5072063" y="1482725"/>
          <p14:tracePt t="54249" x="5054600" y="1455738"/>
          <p14:tracePt t="54264" x="5045075" y="1428750"/>
          <p14:tracePt t="54279" x="5037138" y="1419225"/>
          <p14:tracePt t="54297" x="5027613" y="1411288"/>
          <p14:tracePt t="54313" x="5018088" y="1393825"/>
          <p14:tracePt t="54313" x="5010150" y="1393825"/>
          <p14:tracePt t="54333" x="4991100" y="1393825"/>
          <p14:tracePt t="54344" x="4973638" y="1366838"/>
          <p14:tracePt t="54365" x="4946650" y="1366838"/>
          <p14:tracePt t="54380" x="4911725" y="1357313"/>
          <p14:tracePt t="54397" x="4875213" y="1357313"/>
          <p14:tracePt t="54412" x="4830763" y="1357313"/>
          <p14:tracePt t="54430" x="4786313" y="1357313"/>
          <p14:tracePt t="54430" x="4776788" y="1357313"/>
          <p14:tracePt t="54447" x="4732338" y="1357313"/>
          <p14:tracePt t="54463" x="4697413" y="1374775"/>
          <p14:tracePt t="54479" x="4670425" y="1393825"/>
          <p14:tracePt t="54496" x="4643438" y="1428750"/>
          <p14:tracePt t="54513" x="4625975" y="1455738"/>
          <p14:tracePt t="54529" x="4598988" y="1490663"/>
          <p14:tracePt t="54529" x="4581525" y="1517650"/>
          <p14:tracePt t="54548" x="4554538" y="1562100"/>
          <p14:tracePt t="54563" x="4527550" y="1625600"/>
          <p14:tracePt t="54581" x="4500563" y="1670050"/>
          <p14:tracePt t="54596" x="4483100" y="1724025"/>
          <p14:tracePt t="54596" x="4465638" y="1751013"/>
          <p14:tracePt t="54616" x="4465638" y="1768475"/>
          <p14:tracePt t="54628" x="4446588" y="1822450"/>
          <p14:tracePt t="54628" x="4446588" y="1839913"/>
          <p14:tracePt t="54648" x="4429125" y="1884363"/>
          <p14:tracePt t="54663" x="4429125" y="1919288"/>
          <p14:tracePt t="54679" x="4429125" y="1938338"/>
          <p14:tracePt t="54696" x="4429125" y="1973263"/>
          <p14:tracePt t="54712" x="4429125" y="2000250"/>
          <p14:tracePt t="54729" x="4429125" y="2027238"/>
          <p14:tracePt t="54729" x="4429125" y="2044700"/>
          <p14:tracePt t="54747" x="4429125" y="2062163"/>
          <p14:tracePt t="54764" x="4456113" y="2089150"/>
          <p14:tracePt t="54779" x="4483100" y="2108200"/>
          <p14:tracePt t="54797" x="4554538" y="2143125"/>
          <p14:tracePt t="54812" x="4616450" y="2170113"/>
          <p14:tracePt t="54830" x="4705350" y="2214563"/>
          <p14:tracePt t="54846" x="4813300" y="2251075"/>
          <p14:tracePt t="54865" x="4875213" y="2276475"/>
          <p14:tracePt t="54878" x="4938713" y="2286000"/>
          <p14:tracePt t="54897" x="5000625" y="2312988"/>
          <p14:tracePt t="54912" x="5054600" y="2330450"/>
          <p14:tracePt t="54928" x="5126038" y="2330450"/>
          <p14:tracePt t="54946" x="5214938" y="2347913"/>
          <p14:tracePt t="54963" x="5259388" y="2347913"/>
          <p14:tracePt t="54979" x="5303838" y="2366963"/>
          <p14:tracePt t="54995" x="5348288" y="2366963"/>
          <p14:tracePt t="55012" x="5384800" y="2366963"/>
          <p14:tracePt t="55029" x="5419725" y="2366963"/>
          <p14:tracePt t="55029" x="5429250" y="2366963"/>
          <p14:tracePt t="55049" x="5438775" y="2366963"/>
          <p14:tracePt t="55061" x="5465763" y="2366963"/>
          <p14:tracePt t="55081" x="5491163" y="2366963"/>
          <p14:tracePt t="55095" x="5500688" y="2366963"/>
          <p14:tracePt t="55112" x="5518150" y="2366963"/>
          <p14:tracePt t="55129" x="5527675" y="2366963"/>
          <p14:tracePt t="55145" x="5545138" y="2366963"/>
          <p14:tracePt t="55162" x="5572125" y="2366963"/>
          <p14:tracePt t="55179" x="5581650" y="2366963"/>
          <p14:tracePt t="55195" x="5589588" y="2366963"/>
          <p14:tracePt t="55211" x="5608638" y="2366963"/>
          <p14:tracePt t="55229" x="5616575" y="2357438"/>
          <p14:tracePt t="55229" x="5634038" y="2357438"/>
          <p14:tracePt t="55247" x="5634038" y="2339975"/>
          <p14:tracePt t="55262" x="5661025" y="2330450"/>
          <p14:tracePt t="55282" x="5670550" y="2322513"/>
          <p14:tracePt t="55297" x="5680075" y="2312988"/>
          <p14:tracePt t="55312" x="5688013" y="2295525"/>
          <p14:tracePt t="55330" x="5715000" y="2286000"/>
          <p14:tracePt t="55344" x="5724525" y="2268538"/>
          <p14:tracePt t="55344" x="5724525" y="2259013"/>
          <p14:tracePt t="55363" x="5732463" y="2259013"/>
          <p14:tracePt t="55378" x="5732463" y="2251075"/>
          <p14:tracePt t="55395" x="5732463" y="2241550"/>
          <p14:tracePt t="55411" x="5741988" y="2241550"/>
          <p14:tracePt t="55428" x="5741988" y="2232025"/>
          <p14:tracePt t="55445" x="5741988" y="2214563"/>
          <p14:tracePt t="55462" x="5741988" y="2187575"/>
          <p14:tracePt t="55479" x="5741988" y="2160588"/>
          <p14:tracePt t="55495" x="5741988" y="2143125"/>
          <p14:tracePt t="55513" x="5724525" y="2108200"/>
          <p14:tracePt t="55529" x="5697538" y="2071688"/>
          <p14:tracePt t="55529" x="5688013" y="2062163"/>
          <p14:tracePt t="55548" x="5670550" y="2054225"/>
          <p14:tracePt t="55561" x="5634038" y="2017713"/>
          <p14:tracePt t="55580" x="5599113" y="2000250"/>
          <p14:tracePt t="55595" x="5572125" y="1982788"/>
          <p14:tracePt t="55613" x="5527675" y="1955800"/>
          <p14:tracePt t="55629" x="5473700" y="1946275"/>
          <p14:tracePt t="55629" x="5456238" y="1928813"/>
          <p14:tracePt t="55648" x="5429250" y="1928813"/>
          <p14:tracePt t="55661" x="5357813" y="1919288"/>
          <p14:tracePt t="55680" x="5313363" y="1919288"/>
          <p14:tracePt t="55695" x="5268913" y="1919288"/>
          <p14:tracePt t="55714" x="5232400" y="1919288"/>
          <p14:tracePt t="55730" x="5214938" y="1919288"/>
          <p14:tracePt t="55730" x="5205413" y="1919288"/>
          <p14:tracePt t="55748" x="5197475" y="1919288"/>
          <p14:tracePt t="55761" x="5160963" y="1928813"/>
          <p14:tracePt t="55781" x="5143500" y="1955800"/>
          <p14:tracePt t="55796" x="5133975" y="1973263"/>
          <p14:tracePt t="55812" x="5108575" y="2009775"/>
          <p14:tracePt t="55830" x="5099050" y="2027238"/>
          <p14:tracePt t="55845" x="5081588" y="2071688"/>
          <p14:tracePt t="55845" x="5062538" y="2098675"/>
          <p14:tracePt t="55865" x="5054600" y="2125663"/>
          <p14:tracePt t="55880" x="5045075" y="2160588"/>
          <p14:tracePt t="55896" x="5045075" y="2197100"/>
          <p14:tracePt t="55912" x="5045075" y="2224088"/>
          <p14:tracePt t="55912" x="5045075" y="2232025"/>
          <p14:tracePt t="55932" x="5045075" y="2241550"/>
          <p14:tracePt t="55944" x="5045075" y="2276475"/>
          <p14:tracePt t="55965" x="5045075" y="2303463"/>
          <p14:tracePt t="55979" x="5045075" y="2322513"/>
          <p14:tracePt t="55995" x="5054600" y="2339975"/>
          <p14:tracePt t="56012" x="5062538" y="2347913"/>
          <p14:tracePt t="56029" x="5089525" y="2366963"/>
          <p14:tracePt t="56029" x="5099050" y="2374900"/>
          <p14:tracePt t="56049" x="5116513" y="2374900"/>
          <p14:tracePt t="56061" x="5170488" y="2411413"/>
          <p14:tracePt t="56080" x="5205413" y="2419350"/>
          <p14:tracePt t="56095" x="5259388" y="2419350"/>
          <p14:tracePt t="56113" x="5295900" y="2419350"/>
          <p14:tracePt t="56129" x="5330825" y="2419350"/>
          <p14:tracePt t="56129" x="5357813" y="2438400"/>
          <p14:tracePt t="56149" x="5367338" y="2438400"/>
          <p14:tracePt t="56161" x="5411788" y="2438400"/>
          <p14:tracePt t="56181" x="5429250" y="2438400"/>
          <p14:tracePt t="56194" x="5446713" y="2438400"/>
          <p14:tracePt t="56213" x="5465763" y="2438400"/>
          <p14:tracePt t="56228" x="5491163" y="2419350"/>
          <p14:tracePt t="56246" x="5510213" y="2419350"/>
          <p14:tracePt t="56262" x="5537200" y="2393950"/>
          <p14:tracePt t="56279" x="5562600" y="2384425"/>
          <p14:tracePt t="56296" x="5581650" y="2374900"/>
          <p14:tracePt t="56312" x="5599113" y="2347913"/>
          <p14:tracePt t="56330" x="5616575" y="2330450"/>
          <p14:tracePt t="56345" x="5634038" y="2322513"/>
          <p14:tracePt t="56345" x="5643563" y="2312988"/>
          <p14:tracePt t="56365" x="5661025" y="2295525"/>
          <p14:tracePt t="56379" x="5670550" y="2276475"/>
          <p14:tracePt t="56396" x="5680075" y="2268538"/>
          <p14:tracePt t="56412" x="5688013" y="2268538"/>
          <p14:tracePt t="56428" x="5705475" y="2268538"/>
          <p14:tracePt t="56448" x="5697538" y="2268538"/>
          <p14:tracePt t="56771" x="5688013" y="2268538"/>
          <p14:tracePt t="56779" x="5688013" y="2259013"/>
          <p14:tracePt t="56786" x="5680075" y="2251075"/>
          <p14:tracePt t="56795" x="5661025" y="2214563"/>
          <p14:tracePt t="56812" x="5634038" y="2197100"/>
          <p14:tracePt t="56829" x="5616575" y="2170113"/>
          <p14:tracePt t="56845" x="5581650" y="2143125"/>
          <p14:tracePt t="56845" x="5562600" y="2125663"/>
          <p14:tracePt t="56864" x="5554663" y="2108200"/>
          <p14:tracePt t="56878" x="5510213" y="2062163"/>
          <p14:tracePt t="56895" x="5456238" y="2044700"/>
          <p14:tracePt t="56912" x="5429250" y="2017713"/>
          <p14:tracePt t="56928" x="5394325" y="2000250"/>
          <p14:tracePt t="56945" x="5375275" y="1990725"/>
          <p14:tracePt t="56962" x="5348288" y="1982788"/>
          <p14:tracePt t="56962" x="5340350" y="1982788"/>
          <p14:tracePt t="56979" x="5322888" y="1965325"/>
          <p14:tracePt t="56995" x="5295900" y="1955800"/>
          <p14:tracePt t="57011" x="5286375" y="1955800"/>
          <p14:tracePt t="57028" x="5268913" y="1955800"/>
          <p14:tracePt t="57028" x="5251450" y="1955800"/>
          <p14:tracePt t="57048" x="5232400" y="1955800"/>
          <p14:tracePt t="57060" x="5197475" y="1955800"/>
          <p14:tracePt t="57081" x="5153025" y="1955800"/>
          <p14:tracePt t="57095" x="5116513" y="1955800"/>
          <p14:tracePt t="57113" x="5081588" y="1955800"/>
          <p14:tracePt t="57128" x="5054600" y="1955800"/>
          <p14:tracePt t="57145" x="5037138" y="1955800"/>
          <p14:tracePt t="57162" x="5010150" y="1955800"/>
          <p14:tracePt t="57178" x="4991100" y="1955800"/>
          <p14:tracePt t="57195" x="4973638" y="1955800"/>
          <p14:tracePt t="57212" x="4956175" y="1955800"/>
          <p14:tracePt t="57228" x="4938713" y="1955800"/>
          <p14:tracePt t="57244" x="4929188" y="1965325"/>
          <p14:tracePt t="57261" x="4919663" y="1965325"/>
          <p14:tracePt t="57277" x="4911725" y="1982788"/>
          <p14:tracePt t="57297" x="4902200" y="1982788"/>
          <p14:tracePt t="57318" x="4902200" y="1990725"/>
          <p14:tracePt t="57341" x="4894263" y="1990725"/>
          <p14:tracePt t="57348" x="4884738" y="1990725"/>
          <p14:tracePt t="57361" x="4884738" y="2000250"/>
          <p14:tracePt t="57378" x="4867275" y="2017713"/>
          <p14:tracePt t="57397" x="4857750" y="2027238"/>
          <p14:tracePt t="57412" x="4848225" y="2054225"/>
          <p14:tracePt t="57429" x="4840288" y="2071688"/>
          <p14:tracePt t="57445" x="4830763" y="2098675"/>
          <p14:tracePt t="57445" x="4830763" y="2108200"/>
          <p14:tracePt t="57465" x="4830763" y="2125663"/>
          <p14:tracePt t="57479" x="4830763" y="2143125"/>
          <p14:tracePt t="57498" x="4830763" y="2160588"/>
          <p14:tracePt t="57512" x="4830763" y="2170113"/>
          <p14:tracePt t="57528" x="4830763" y="2197100"/>
          <p14:tracePt t="57546" x="4830763" y="2214563"/>
          <p14:tracePt t="57561" x="4867275" y="2251075"/>
          <p14:tracePt t="57561" x="4884738" y="2259013"/>
          <p14:tracePt t="57581" x="4929188" y="2276475"/>
          <p14:tracePt t="57595" x="4991100" y="2322513"/>
          <p14:tracePt t="57613" x="5089525" y="2347913"/>
          <p14:tracePt t="57628" x="5153025" y="2366963"/>
          <p14:tracePt t="57646" x="5232400" y="2393950"/>
          <p14:tracePt t="57661" x="5295900" y="2419350"/>
          <p14:tracePt t="57661" x="5322888" y="2438400"/>
          <p14:tracePt t="57681" x="5357813" y="2446338"/>
          <p14:tracePt t="57694" x="5446713" y="2455863"/>
          <p14:tracePt t="57713" x="5518150" y="2473325"/>
          <p14:tracePt t="57728" x="5572125" y="2473325"/>
          <p14:tracePt t="57746" x="5616575" y="2482850"/>
          <p14:tracePt t="57761" x="5634038" y="2482850"/>
          <p14:tracePt t="57778" x="5670550" y="2482850"/>
          <p14:tracePt t="57797" x="5688013" y="2482850"/>
          <p14:tracePt t="57812" x="5697538" y="2482850"/>
          <p14:tracePt t="57827" x="5705475" y="2482850"/>
          <p14:tracePt t="57844" x="5715000" y="2482850"/>
          <p14:tracePt t="57861" x="5724525" y="2482850"/>
          <p14:tracePt t="57877" x="5732463" y="2482850"/>
          <p14:tracePt t="57897" x="5751513" y="2482850"/>
          <p14:tracePt t="57918" x="5759450" y="2482850"/>
          <p14:tracePt t="57933" x="5768975" y="2482850"/>
          <p14:tracePt t="57944" x="5776913" y="2482850"/>
          <p14:tracePt t="57961" x="5786438" y="2482850"/>
          <p14:tracePt t="57977" x="5830888" y="2473325"/>
          <p14:tracePt t="57996" x="5857875" y="2455863"/>
          <p14:tracePt t="58012" x="5894388" y="2438400"/>
          <p14:tracePt t="58028" x="5929313" y="2419350"/>
          <p14:tracePt t="58045" x="5973763" y="2393950"/>
          <p14:tracePt t="58061" x="6010275" y="2384425"/>
          <p14:tracePt t="58061" x="6027738" y="2374900"/>
          <p14:tracePt t="58081" x="6054725" y="2366963"/>
          <p14:tracePt t="58096" x="6081713" y="2366963"/>
          <p14:tracePt t="58114" x="6108700" y="2347913"/>
          <p14:tracePt t="58128" x="6116638" y="2339975"/>
          <p14:tracePt t="58144" x="6126163" y="2339975"/>
          <p14:tracePt t="58161" x="6134100" y="2330450"/>
          <p14:tracePt t="58177" x="6143625" y="2330450"/>
          <p14:tracePt t="58194" x="6153150" y="2330450"/>
          <p14:tracePt t="58211" x="6161088" y="2330450"/>
          <p14:tracePt t="58227" x="6161088" y="2322513"/>
          <p14:tracePt t="58303" x="6180138" y="2322513"/>
          <p14:tracePt t="58557" x="6180138" y="2312988"/>
          <p14:tracePt t="59113" x="6180138" y="2303463"/>
          <p14:tracePt t="59149" x="6180138" y="2295525"/>
          <p14:tracePt t="59157" x="6180138" y="2286000"/>
          <p14:tracePt t="59165" x="6180138" y="2268538"/>
          <p14:tracePt t="59177" x="6180138" y="2241550"/>
          <p14:tracePt t="59194" x="6153150" y="2187575"/>
          <p14:tracePt t="59212" x="6116638" y="2143125"/>
          <p14:tracePt t="59228" x="6099175" y="2108200"/>
          <p14:tracePt t="59245" x="6045200" y="2054225"/>
          <p14:tracePt t="59261" x="5991225" y="2009775"/>
          <p14:tracePt t="59278" x="5956300" y="1938338"/>
          <p14:tracePt t="59278" x="5929313" y="1911350"/>
          <p14:tracePt t="59297" x="5902325" y="1893888"/>
          <p14:tracePt t="59310" x="5840413" y="1803400"/>
          <p14:tracePt t="59329" x="5803900" y="1731963"/>
          <p14:tracePt t="59345" x="5759450" y="1670050"/>
          <p14:tracePt t="59363" x="5724525" y="1608138"/>
          <p14:tracePt t="59379" x="5680075" y="1527175"/>
          <p14:tracePt t="59397" x="5626100" y="1473200"/>
          <p14:tracePt t="59412" x="5589588" y="1428750"/>
          <p14:tracePt t="59429" x="5545138" y="1384300"/>
          <p14:tracePt t="59445" x="5510213" y="1339850"/>
          <p14:tracePt t="59461" x="5456238" y="1312863"/>
          <p14:tracePt t="59477" x="5419725" y="1276350"/>
          <p14:tracePt t="59495" x="5384800" y="1250950"/>
          <p14:tracePt t="59495" x="5375275" y="1241425"/>
          <p14:tracePt t="59512" x="5340350" y="1231900"/>
          <p14:tracePt t="59528" x="5322888" y="1214438"/>
          <p14:tracePt t="59546" x="5313363" y="1214438"/>
          <p14:tracePt t="59561" x="5286375" y="1214438"/>
          <p14:tracePt t="59581" x="5268913" y="1214438"/>
          <p14:tracePt t="59593" x="5251450" y="1214438"/>
          <p14:tracePt t="59613" x="5232400" y="1214438"/>
          <p14:tracePt t="59628" x="5224463" y="1214438"/>
          <p14:tracePt t="59644" x="5197475" y="1214438"/>
          <p14:tracePt t="59661" x="5180013" y="1223963"/>
          <p14:tracePt t="59677" x="5170488" y="1241425"/>
          <p14:tracePt t="59694" x="5153025" y="1268413"/>
          <p14:tracePt t="59694" x="5143500" y="1276350"/>
          <p14:tracePt t="59712" x="5116513" y="1303338"/>
          <p14:tracePt t="59728" x="5108575" y="1357313"/>
          <p14:tracePt t="59743" x="5099050" y="1401763"/>
          <p14:tracePt t="59761" x="5081588" y="1465263"/>
          <p14:tracePt t="59777" x="5081588" y="1536700"/>
          <p14:tracePt t="59797" x="5081588" y="1571625"/>
          <p14:tracePt t="59810" x="5081588" y="1616075"/>
          <p14:tracePt t="59829" x="5081588" y="1633538"/>
          <p14:tracePt t="59844" x="5081588" y="1652588"/>
          <p14:tracePt t="59860" x="5089525" y="1687513"/>
          <p14:tracePt t="59877" x="5099050" y="1704975"/>
          <p14:tracePt t="59877" x="5108575" y="1731963"/>
          <p14:tracePt t="59897" x="5116513" y="1741488"/>
          <p14:tracePt t="59910" x="5133975" y="1776413"/>
          <p14:tracePt t="59929" x="5143500" y="1803400"/>
          <p14:tracePt t="59944" x="5170488" y="1839913"/>
          <p14:tracePt t="59962" x="5180013" y="1866900"/>
          <p14:tracePt t="59978" x="5197475" y="1893888"/>
          <p14:tracePt t="59978" x="5214938" y="1911350"/>
          <p14:tracePt t="59998" x="5224463" y="1919288"/>
          <p14:tracePt t="60010" x="5268913" y="1965325"/>
          <p14:tracePt t="60030" x="5303838" y="2000250"/>
          <p14:tracePt t="60045" x="5330825" y="2017713"/>
          <p14:tracePt t="60061" x="5384800" y="2062163"/>
          <p14:tracePt t="60079" x="5411788" y="2081213"/>
          <p14:tracePt t="60094" x="5446713" y="2098675"/>
          <p14:tracePt t="60094" x="5473700" y="2116138"/>
          <p14:tracePt t="60114" x="5491163" y="2125663"/>
          <p14:tracePt t="60128" x="5527675" y="2133600"/>
          <p14:tracePt t="60145" x="5545138" y="2143125"/>
          <p14:tracePt t="60161" x="5572125" y="2143125"/>
          <p14:tracePt t="60179" x="5581650" y="2152650"/>
          <p14:tracePt t="60194" x="5599113" y="2152650"/>
          <p14:tracePt t="60212" x="5608638" y="2152650"/>
          <p14:tracePt t="60227" x="5616575" y="2152650"/>
          <p14:tracePt t="60246" x="5626100" y="2152650"/>
          <p14:tracePt t="60260" x="5643563" y="2152650"/>
          <p14:tracePt t="60296" x="5643563" y="2170113"/>
          <p14:tracePt t="60320" x="5653088" y="2170113"/>
          <p14:tracePt t="60342" x="5661025" y="2179638"/>
          <p14:tracePt t="60374" x="5670550" y="2179638"/>
          <p14:tracePt t="60396" x="5670550" y="2187575"/>
          <p14:tracePt t="60404" x="5680075" y="2187575"/>
          <p14:tracePt t="60420" x="5680075" y="2197100"/>
          <p14:tracePt t="60428" x="5688013" y="2197100"/>
          <p14:tracePt t="60443" x="5697538" y="2205038"/>
          <p14:tracePt t="60460" x="5715000" y="2205038"/>
          <p14:tracePt t="60478" x="5724525" y="2214563"/>
          <p14:tracePt t="60478" x="5732463" y="2214563"/>
          <p14:tracePt t="60497" x="5741988" y="2214563"/>
          <p14:tracePt t="60510" x="5759450" y="2224088"/>
          <p14:tracePt t="60529" x="5768975" y="2232025"/>
          <p14:tracePt t="60544" x="5776913" y="2232025"/>
          <p14:tracePt t="60560" x="5795963" y="2232025"/>
          <p14:tracePt t="60577" x="5803900" y="2232025"/>
          <p14:tracePt t="60593" x="5813425" y="2251075"/>
          <p14:tracePt t="60593" x="5822950" y="2251075"/>
          <p14:tracePt t="60613" x="5830888" y="2251075"/>
          <p14:tracePt t="60627" x="5840413" y="2251075"/>
          <p14:tracePt t="60644" x="5848350" y="2251075"/>
          <p14:tracePt t="60660" x="5867400" y="2251075"/>
          <p14:tracePt t="60677" x="5875338" y="2251075"/>
          <p14:tracePt t="60694" x="5894388" y="2251075"/>
          <p14:tracePt t="60712" x="5911850" y="2251075"/>
          <p14:tracePt t="60728" x="5919788" y="2251075"/>
          <p14:tracePt t="60751" x="5938838" y="2251075"/>
          <p14:tracePt t="60760" x="5946775" y="2251075"/>
          <p14:tracePt t="60797" x="5965825" y="2251075"/>
          <p14:tracePt t="61205" x="5973763" y="2251075"/>
          <p14:tracePt t="61212" x="6000750" y="2241550"/>
          <p14:tracePt t="61227" x="6099175" y="2205038"/>
          <p14:tracePt t="61245" x="6180138" y="2179638"/>
          <p14:tracePt t="61260" x="6259513" y="2170113"/>
          <p14:tracePt t="61276" x="6303963" y="2152650"/>
          <p14:tracePt t="61295" x="6367463" y="2152650"/>
          <p14:tracePt t="61311" x="6429375" y="2152650"/>
          <p14:tracePt t="61311" x="6446838" y="2152650"/>
          <p14:tracePt t="61330" x="6527800" y="2152650"/>
          <p14:tracePt t="61345" x="6599238" y="2152650"/>
          <p14:tracePt t="61362" x="6661150" y="2152650"/>
          <p14:tracePt t="61377" x="6724650" y="2152650"/>
          <p14:tracePt t="61394" x="6769100" y="2152650"/>
          <p14:tracePt t="61410" x="6804025" y="2152650"/>
          <p14:tracePt t="61410" x="6823075" y="2152650"/>
          <p14:tracePt t="61428" x="6840538" y="2152650"/>
          <p14:tracePt t="61444" x="6867525" y="2152650"/>
          <p14:tracePt t="61461" x="6875463" y="2152650"/>
          <p14:tracePt t="61477" x="6884988" y="2152650"/>
          <p14:tracePt t="61493" x="6894513" y="2152650"/>
          <p14:tracePt t="61510" x="6902450" y="2152650"/>
          <p14:tracePt t="62441" x="6894513" y="2170113"/>
          <p14:tracePt t="62821" x="6875463" y="2170113"/>
          <p14:tracePt t="62830" x="6848475" y="2170113"/>
          <p14:tracePt t="62843" x="6751638" y="2179638"/>
          <p14:tracePt t="62863" x="6643688" y="2179638"/>
          <p14:tracePt t="62877" x="6500813" y="2179638"/>
          <p14:tracePt t="62894" x="6375400" y="2179638"/>
          <p14:tracePt t="62910" x="6153150" y="2179638"/>
          <p14:tracePt t="62927" x="5965825" y="2179638"/>
          <p14:tracePt t="62927" x="5884863" y="2179638"/>
          <p14:tracePt t="62945" x="5776913" y="2179638"/>
          <p14:tracePt t="62960" x="5688013" y="2179638"/>
          <p14:tracePt t="62977" x="5616575" y="2179638"/>
          <p14:tracePt t="62993" x="5572125" y="2179638"/>
          <p14:tracePt t="63010" x="5518150" y="2179638"/>
          <p14:tracePt t="63026" x="5500688" y="2179638"/>
          <p14:tracePt t="63043" x="5491163" y="2179638"/>
          <p14:tracePt t="64842" x="5483225" y="2179638"/>
          <p14:tracePt t="64869" x="5473700" y="2179638"/>
          <p14:tracePt t="64876" x="5446713" y="2179638"/>
          <p14:tracePt t="64893" x="5438775" y="2179638"/>
          <p14:tracePt t="64899" x="5429250" y="2179638"/>
          <p14:tracePt t="64909" x="5384800" y="2152650"/>
          <p14:tracePt t="64926" x="5322888" y="2125663"/>
          <p14:tracePt t="64943" x="5268913" y="2108200"/>
          <p14:tracePt t="64943" x="5241925" y="2089150"/>
          <p14:tracePt t="64961" x="5197475" y="2081213"/>
          <p14:tracePt t="64977" x="5153025" y="2062163"/>
          <p14:tracePt t="64993" x="5108575" y="2054225"/>
          <p14:tracePt t="65010" x="5072063" y="2044700"/>
          <p14:tracePt t="65010" x="5062538" y="2044700"/>
          <p14:tracePt t="65030" x="5045075" y="2036763"/>
          <p14:tracePt t="65041" x="5027613" y="2036763"/>
          <p14:tracePt t="65041" x="5018088" y="2036763"/>
          <p14:tracePt t="65062" x="5010150" y="2036763"/>
          <p14:tracePt t="65075" x="4991100" y="2036763"/>
          <p14:tracePt t="65093" x="4973638" y="2036763"/>
          <p14:tracePt t="65115" x="4965700" y="2036763"/>
          <p14:tracePt t="65140" x="4956175" y="2036763"/>
          <p14:tracePt t="65161" x="4946650" y="2036763"/>
          <p14:tracePt t="65186" x="4938713" y="2036763"/>
          <p14:tracePt t="65207" x="4929188" y="2044700"/>
          <p14:tracePt t="65223" x="4929188" y="2054225"/>
          <p14:tracePt t="65231" x="4919663" y="2054225"/>
          <p14:tracePt t="65242" x="4894263" y="2062163"/>
          <p14:tracePt t="65260" x="4875213" y="2081213"/>
          <p14:tracePt t="65279" x="4867275" y="2098675"/>
          <p14:tracePt t="65293" x="4857750" y="2108200"/>
          <p14:tracePt t="65311" x="4840288" y="2116138"/>
          <p14:tracePt t="65327" x="4822825" y="2125663"/>
          <p14:tracePt t="65343" x="4813300" y="2133600"/>
          <p14:tracePt t="65343" x="4803775" y="2133600"/>
          <p14:tracePt t="65362" x="4795838" y="2143125"/>
          <p14:tracePt t="65376" x="4786313" y="2152650"/>
          <p14:tracePt t="65394" x="4786313" y="2170113"/>
          <p14:tracePt t="65415" x="4776788" y="2170113"/>
          <p14:tracePt t="66327" x="4776788" y="2160588"/>
          <p14:tracePt t="67154" x="4776788" y="2152650"/>
          <p14:tracePt t="67180" x="4795838" y="2152650"/>
          <p14:tracePt t="67192" x="4803775" y="2143125"/>
          <p14:tracePt t="67200" x="4822825" y="2143125"/>
          <p14:tracePt t="67209" x="4867275" y="2125663"/>
          <p14:tracePt t="67226" x="4911725" y="2108200"/>
          <p14:tracePt t="67245" x="4973638" y="2098675"/>
          <p14:tracePt t="67258" x="5027613" y="2098675"/>
          <p14:tracePt t="67258" x="5054600" y="2098675"/>
          <p14:tracePt t="67279" x="5089525" y="2098675"/>
          <p14:tracePt t="67292" x="5187950" y="2089150"/>
          <p14:tracePt t="67309" x="5241925" y="2089150"/>
          <p14:tracePt t="67327" x="5286375" y="2089150"/>
          <p14:tracePt t="67342" x="5330825" y="2089150"/>
          <p14:tracePt t="67360" x="5394325" y="2089150"/>
          <p14:tracePt t="67376" x="5438775" y="2089150"/>
          <p14:tracePt t="67376" x="5446713" y="2089150"/>
          <p14:tracePt t="67395" x="5473700" y="2089150"/>
          <p14:tracePt t="67409" x="5500688" y="2089150"/>
          <p14:tracePt t="67428" x="5510213" y="2089150"/>
          <p14:tracePt t="67441" x="5518150" y="2089150"/>
          <p14:tracePt t="67460" x="5518150" y="2071688"/>
          <p14:tracePt t="67740" x="5518150" y="2054225"/>
          <p14:tracePt t="67754" x="5518150" y="2044700"/>
          <p14:tracePt t="67762" x="5518150" y="2017713"/>
          <p14:tracePt t="67775" x="5518150" y="1946275"/>
          <p14:tracePt t="67793" x="5491163" y="1795463"/>
          <p14:tracePt t="67810" x="5473700" y="1670050"/>
          <p14:tracePt t="67827" x="5446713" y="1536700"/>
          <p14:tracePt t="67842" x="5446713" y="1455738"/>
          <p14:tracePt t="67842" x="5429250" y="1419225"/>
          <p14:tracePt t="67862" x="5429250" y="1384300"/>
          <p14:tracePt t="67875" x="5419725" y="1295400"/>
          <p14:tracePt t="67896" x="5411788" y="1250950"/>
          <p14:tracePt t="67909" x="5402263" y="1231900"/>
          <p14:tracePt t="67927" x="5384800" y="1196975"/>
          <p14:tracePt t="67942" x="5384800" y="1179513"/>
          <p14:tracePt t="67959" x="5384800" y="1160463"/>
          <p14:tracePt t="67976" x="5384800" y="1152525"/>
          <p14:tracePt t="67991" x="5375275" y="1125538"/>
          <p14:tracePt t="68010" x="5375275" y="1116013"/>
          <p14:tracePt t="68025" x="5367338" y="1116013"/>
          <p14:tracePt t="68041" x="5367338" y="1108075"/>
          <p14:tracePt t="68058" x="5367338" y="1098550"/>
          <p14:tracePt t="68116" x="5357813" y="1098550"/>
          <p14:tracePt t="68402" x="5357813" y="1108075"/>
          <p14:tracePt t="68424" x="5357813" y="1116013"/>
          <p14:tracePt t="68432" x="5348288" y="1116013"/>
          <p14:tracePt t="68441" x="5348288" y="1143000"/>
          <p14:tracePt t="68459" x="5348288" y="1169988"/>
          <p14:tracePt t="68475" x="5348288" y="1196975"/>
          <p14:tracePt t="68492" x="5348288" y="1231900"/>
          <p14:tracePt t="68510" x="5348288" y="1258888"/>
          <p14:tracePt t="68525" x="5348288" y="1285875"/>
          <p14:tracePt t="68542" x="5348288" y="1303338"/>
          <p14:tracePt t="68558" x="5348288" y="1330325"/>
          <p14:tracePt t="68576" x="5348288" y="1347788"/>
          <p14:tracePt t="68594" x="5348288" y="1357313"/>
          <p14:tracePt t="68608" x="5348288" y="1366838"/>
          <p14:tracePt t="68625" x="5348288" y="1374775"/>
          <p14:tracePt t="68647" x="5348288" y="1393825"/>
          <p14:tracePt t="68764" x="5348288" y="1401763"/>
          <p14:tracePt t="68863" x="5348288" y="1411288"/>
          <p14:tracePt t="68949" x="5340350" y="1411288"/>
          <p14:tracePt t="69317" x="5330825" y="1411288"/>
          <p14:tracePt t="69325" x="5330825" y="1419225"/>
          <p14:tracePt t="69333" x="5313363" y="1428750"/>
          <p14:tracePt t="69341" x="5295900" y="1446213"/>
          <p14:tracePt t="69360" x="5286375" y="1482725"/>
          <p14:tracePt t="69375" x="5268913" y="1517650"/>
          <p14:tracePt t="69375" x="5251450" y="1536700"/>
          <p14:tracePt t="69395" x="5241925" y="1562100"/>
          <p14:tracePt t="69407" x="5197475" y="1697038"/>
          <p14:tracePt t="69428" x="5187950" y="1776413"/>
          <p14:tracePt t="69441" x="5160963" y="1847850"/>
          <p14:tracePt t="69459" x="5160963" y="1911350"/>
          <p14:tracePt t="69475" x="5133975" y="1973263"/>
          <p14:tracePt t="69492" x="5126038" y="2036763"/>
          <p14:tracePt t="69508" x="5099050" y="2125663"/>
          <p14:tracePt t="69526" x="5072063" y="2205038"/>
          <p14:tracePt t="69542" x="5045075" y="2276475"/>
          <p14:tracePt t="69557" x="5000625" y="2374900"/>
          <p14:tracePt t="69575" x="4965700" y="2455863"/>
          <p14:tracePt t="69592" x="4938713" y="2536825"/>
          <p14:tracePt t="69592" x="4919663" y="2562225"/>
          <p14:tracePt t="69611" x="4884738" y="2625725"/>
          <p14:tracePt t="69626" x="4857750" y="2670175"/>
          <p14:tracePt t="69644" x="4848225" y="2724150"/>
          <p14:tracePt t="69658" x="4813300" y="2768600"/>
          <p14:tracePt t="69676" x="4786313" y="2803525"/>
          <p14:tracePt t="69692" x="4768850" y="2847975"/>
          <p14:tracePt t="69708" x="4732338" y="2938463"/>
          <p14:tracePt t="69726" x="4705350" y="2965450"/>
          <p14:tracePt t="69742" x="4687888" y="3017838"/>
          <p14:tracePt t="69759" x="4660900" y="3054350"/>
          <p14:tracePt t="69775" x="4652963" y="3081338"/>
          <p14:tracePt t="69792" x="4643438" y="3108325"/>
          <p14:tracePt t="69808" x="4633913" y="3133725"/>
          <p14:tracePt t="69808" x="4616450" y="3143250"/>
          <p14:tracePt t="69827" x="4608513" y="3160713"/>
          <p14:tracePt t="69841" x="4608513" y="3170238"/>
          <p14:tracePt t="69860" x="4598988" y="3170238"/>
          <p14:tracePt t="70333" x="4589463" y="3170238"/>
          <p14:tracePt t="70341" x="4581525" y="3170238"/>
          <p14:tracePt t="70348" x="4554538" y="3170238"/>
          <p14:tracePt t="70358" x="4537075" y="3170238"/>
          <p14:tracePt t="70376" x="4500563" y="3160713"/>
          <p14:tracePt t="70392" x="4473575" y="3152775"/>
          <p14:tracePt t="70392" x="4465638" y="3152775"/>
          <p14:tracePt t="70411" x="4438650" y="3143250"/>
          <p14:tracePt t="70424" x="4411663" y="3133725"/>
          <p14:tracePt t="70443" x="4402138" y="3133725"/>
          <p14:tracePt t="70457" x="4375150" y="3125788"/>
          <p14:tracePt t="70477" x="4357688" y="3116263"/>
          <p14:tracePt t="70492" x="4348163" y="3116263"/>
          <p14:tracePt t="70509" x="4330700" y="3098800"/>
          <p14:tracePt t="70509" x="4322763" y="3098800"/>
          <p14:tracePt t="70526" x="4295775" y="3089275"/>
          <p14:tracePt t="70543" x="4276725" y="3081338"/>
          <p14:tracePt t="70558" x="4259263" y="3081338"/>
          <p14:tracePt t="70575" x="4241800" y="3081338"/>
          <p14:tracePt t="70592" x="4224338" y="3081338"/>
          <p14:tracePt t="70607" x="4214813" y="3081338"/>
          <p14:tracePt t="70624" x="4205288" y="3071813"/>
          <p14:tracePt t="70642" x="4197350" y="3071813"/>
          <p14:tracePt t="71134" x="4187825" y="3071813"/>
          <p14:tracePt t="71142" x="4179888" y="3071813"/>
          <p14:tracePt t="71159" x="4170363" y="3071813"/>
          <p14:tracePt t="71164" x="4152900" y="3071813"/>
          <p14:tracePt t="71174" x="4133850" y="3081338"/>
          <p14:tracePt t="71192" x="4116388" y="3081338"/>
          <p14:tracePt t="71208" x="4108450" y="3108325"/>
          <p14:tracePt t="71224" x="4081463" y="3116263"/>
          <p14:tracePt t="71224" x="4081463" y="3125788"/>
          <p14:tracePt t="71242" x="4062413" y="3133725"/>
          <p14:tracePt t="71258" x="4054475" y="3170238"/>
          <p14:tracePt t="71275" x="4044950" y="3187700"/>
          <p14:tracePt t="71290" x="4017963" y="3232150"/>
          <p14:tracePt t="71308" x="4010025" y="3268663"/>
          <p14:tracePt t="71325" x="3990975" y="3286125"/>
          <p14:tracePt t="71325" x="3983038" y="3313113"/>
          <p14:tracePt t="71344" x="3965575" y="3330575"/>
          <p14:tracePt t="71358" x="3956050" y="3348038"/>
          <p14:tracePt t="71377" x="3956050" y="3367088"/>
          <p14:tracePt t="71391" x="3946525" y="3394075"/>
          <p14:tracePt t="71408" x="3938588" y="3402013"/>
          <p14:tracePt t="71424" x="3938588" y="3419475"/>
          <p14:tracePt t="71424" x="3929063" y="3419475"/>
          <p14:tracePt t="71442" x="3929063" y="3438525"/>
          <p14:tracePt t="71458" x="3919538" y="3446463"/>
          <p14:tracePt t="71475" x="3911600" y="3473450"/>
          <p14:tracePt t="71491" x="3911600" y="3482975"/>
          <p14:tracePt t="71507" x="3894138" y="3517900"/>
          <p14:tracePt t="71524" x="3884613" y="3527425"/>
          <p14:tracePt t="71541" x="3875088" y="3554413"/>
          <p14:tracePt t="71558" x="3867150" y="3562350"/>
          <p14:tracePt t="71574" x="3867150" y="3571875"/>
          <p14:tracePt t="71593" x="3867150" y="3581400"/>
          <p14:tracePt t="71607" x="3867150" y="3598863"/>
          <p14:tracePt t="71624" x="3867150" y="3608388"/>
          <p14:tracePt t="71640" x="3867150" y="3616325"/>
          <p14:tracePt t="71665" x="3867150" y="3608388"/>
          <p14:tracePt t="72527" x="3867150" y="3589338"/>
          <p14:tracePt t="72535" x="3867150" y="3571875"/>
          <p14:tracePt t="72542" x="3867150" y="3562350"/>
          <p14:tracePt t="72557" x="3867150" y="3517900"/>
          <p14:tracePt t="72574" x="3867150" y="3490913"/>
          <p14:tracePt t="72591" x="3867150" y="3455988"/>
          <p14:tracePt t="72610" x="3867150" y="3411538"/>
          <p14:tracePt t="72624" x="3857625" y="3375025"/>
          <p14:tracePt t="72624" x="3857625" y="3357563"/>
          <p14:tracePt t="72644" x="3857625" y="3313113"/>
          <p14:tracePt t="72658" x="3857625" y="3276600"/>
          <p14:tracePt t="72674" x="3840163" y="3251200"/>
          <p14:tracePt t="72691" x="3840163" y="3214688"/>
          <p14:tracePt t="72707" x="3840163" y="3170238"/>
          <p14:tracePt t="72724" x="3840163" y="3133725"/>
          <p14:tracePt t="72724" x="3840163" y="3116263"/>
          <p14:tracePt t="72744" x="3840163" y="3108325"/>
          <p14:tracePt t="72757" x="3840163" y="3036888"/>
          <p14:tracePt t="72775" x="3840163" y="3009900"/>
          <p14:tracePt t="72791" x="3830638" y="2973388"/>
          <p14:tracePt t="72808" x="3830638" y="2938463"/>
          <p14:tracePt t="72808" x="3830638" y="2928938"/>
          <p14:tracePt t="72828" x="3830638" y="2911475"/>
          <p14:tracePt t="72840" x="3830638" y="2894013"/>
          <p14:tracePt t="72840" x="3822700" y="2874963"/>
          <p14:tracePt t="72860" x="3822700" y="2847975"/>
          <p14:tracePt t="72875" x="3822700" y="2830513"/>
          <p14:tracePt t="72892" x="3822700" y="2795588"/>
          <p14:tracePt t="72907" x="3813175" y="2759075"/>
          <p14:tracePt t="72925" x="3813175" y="2741613"/>
          <p14:tracePt t="72941" x="3803650" y="2724150"/>
          <p14:tracePt t="72941" x="3803650" y="2714625"/>
          <p14:tracePt t="72960" x="3803650" y="2687638"/>
          <p14:tracePt t="72975" x="3803650" y="2670175"/>
          <p14:tracePt t="72992" x="3803650" y="2652713"/>
          <p14:tracePt t="73007" x="3803650" y="2643188"/>
          <p14:tracePt t="73024" x="3803650" y="2633663"/>
          <p14:tracePt t="73040" x="3803650" y="2625725"/>
          <p14:tracePt t="73057" x="3803650" y="2608263"/>
          <p14:tracePt t="73081" x="3803650" y="2616200"/>
          <p14:tracePt t="73482" x="3813175" y="2625725"/>
          <p14:tracePt t="73490" x="3822700" y="2625725"/>
          <p14:tracePt t="73497" x="3830638" y="2625725"/>
          <p14:tracePt t="73507" x="3867150" y="2643188"/>
          <p14:tracePt t="73507" x="3875088" y="2643188"/>
          <p14:tracePt t="73528" x="3902075" y="2652713"/>
          <p14:tracePt t="73539" x="3956050" y="2687638"/>
          <p14:tracePt t="73560" x="3983038" y="2687638"/>
          <p14:tracePt t="73573" x="4054475" y="2741613"/>
          <p14:tracePt t="73592" x="4108450" y="2768600"/>
          <p14:tracePt t="73608" x="4152900" y="2803525"/>
          <p14:tracePt t="73624" x="4205288" y="2840038"/>
          <p14:tracePt t="73624" x="4232275" y="2867025"/>
          <p14:tracePt t="73644" x="4251325" y="2874963"/>
          <p14:tracePt t="73656" x="4313238" y="2938463"/>
          <p14:tracePt t="73677" x="4367213" y="2973388"/>
          <p14:tracePt t="73691" x="4402138" y="3027363"/>
          <p14:tracePt t="73708" x="4456113" y="3062288"/>
          <p14:tracePt t="73724" x="4483100" y="3089275"/>
          <p14:tracePt t="73724" x="4510088" y="3098800"/>
          <p14:tracePt t="73744" x="4518025" y="3108325"/>
          <p14:tracePt t="73756" x="4589463" y="3143250"/>
          <p14:tracePt t="73777" x="4625975" y="3160713"/>
          <p14:tracePt t="73791" x="4643438" y="3179763"/>
          <p14:tracePt t="73809" x="4660900" y="3187700"/>
          <p14:tracePt t="73824" x="4687888" y="3197225"/>
          <p14:tracePt t="73841" x="4705350" y="3205163"/>
          <p14:tracePt t="73858" x="4724400" y="3214688"/>
          <p14:tracePt t="73875" x="4732338" y="3224213"/>
          <p14:tracePt t="73890" x="4759325" y="3232150"/>
          <p14:tracePt t="73907" x="4768850" y="3251200"/>
          <p14:tracePt t="73923" x="4776788" y="3251200"/>
          <p14:tracePt t="73940" x="4786313" y="3259138"/>
          <p14:tracePt t="73958" x="4795838" y="3268663"/>
          <p14:tracePt t="73973" x="4803775" y="3276600"/>
          <p14:tracePt t="73993" x="4813300" y="3276600"/>
          <p14:tracePt t="74006" x="4813300" y="3286125"/>
          <p14:tracePt t="74025" x="4830763" y="3286125"/>
          <p14:tracePt t="74040" x="4830763" y="3295650"/>
          <p14:tracePt t="74995" x="4840288" y="3295650"/>
          <p14:tracePt t="75683" x="4848225" y="3295650"/>
          <p14:tracePt t="75691" x="4857750" y="3295650"/>
          <p14:tracePt t="75698" x="4875213" y="3295650"/>
          <p14:tracePt t="75707" x="4911725" y="3295650"/>
          <p14:tracePt t="75724" x="4938713" y="3295650"/>
          <p14:tracePt t="75743" x="4965700" y="3295650"/>
          <p14:tracePt t="75756" x="4991100" y="3295650"/>
          <p14:tracePt t="75756" x="5018088" y="3295650"/>
          <p14:tracePt t="75777" x="5037138" y="3295650"/>
          <p14:tracePt t="75791" x="5054600" y="3295650"/>
          <p14:tracePt t="75807" x="5089525" y="3295650"/>
          <p14:tracePt t="75823" x="5126038" y="3295650"/>
          <p14:tracePt t="75839" x="5170488" y="3295650"/>
          <p14:tracePt t="75855" x="5214938" y="3295650"/>
          <p14:tracePt t="75872" x="5241925" y="3295650"/>
          <p14:tracePt t="75872" x="5268913" y="3295650"/>
          <p14:tracePt t="75891" x="5286375" y="3295650"/>
          <p14:tracePt t="75905" x="5357813" y="3295650"/>
          <p14:tracePt t="75925" x="5394325" y="3295650"/>
          <p14:tracePt t="75940" x="5419725" y="3295650"/>
          <p14:tracePt t="75940" x="5446713" y="3295650"/>
          <p14:tracePt t="75960" x="5456238" y="3295650"/>
          <p14:tracePt t="75972" x="5483225" y="3295650"/>
          <p14:tracePt t="75994" x="5510213" y="3286125"/>
          <p14:tracePt t="76007" x="5527675" y="3276600"/>
          <p14:tracePt t="76025" x="5545138" y="3268663"/>
          <p14:tracePt t="76040" x="5554663" y="3241675"/>
          <p14:tracePt t="76057" x="5581650" y="3224213"/>
          <p14:tracePt t="76073" x="5589588" y="3197225"/>
          <p14:tracePt t="76073" x="5599113" y="3170238"/>
          <p14:tracePt t="76091" x="5608638" y="3143250"/>
          <p14:tracePt t="76108" x="5616575" y="3089275"/>
          <p14:tracePt t="76123" x="5616575" y="3027363"/>
          <p14:tracePt t="76141" x="5616575" y="2982913"/>
          <p14:tracePt t="76157" x="5616575" y="2919413"/>
          <p14:tracePt t="76157" x="5616575" y="2884488"/>
          <p14:tracePt t="76176" x="5616575" y="2857500"/>
          <p14:tracePt t="76189" x="5589588" y="2822575"/>
          <p14:tracePt t="76209" x="5554663" y="2795588"/>
          <p14:tracePt t="76223" x="5510213" y="2759075"/>
          <p14:tracePt t="76240" x="5456238" y="2751138"/>
          <p14:tracePt t="76257" x="5384800" y="2724150"/>
          <p14:tracePt t="76274" x="5322888" y="2724150"/>
          <p14:tracePt t="76290" x="5232400" y="2724150"/>
          <p14:tracePt t="76307" x="5187950" y="2724150"/>
          <p14:tracePt t="76323" x="5143500" y="2724150"/>
          <p14:tracePt t="76340" x="5099050" y="2741613"/>
          <p14:tracePt t="76358" x="5062538" y="2751138"/>
          <p14:tracePt t="76358" x="5037138" y="2759075"/>
          <p14:tracePt t="76376" x="5018088" y="2795588"/>
          <p14:tracePt t="76393" x="5010150" y="2803525"/>
          <p14:tracePt t="76405" x="4973638" y="2840038"/>
          <p14:tracePt t="76424" x="4965700" y="2867025"/>
          <p14:tracePt t="76440" x="4946650" y="2901950"/>
          <p14:tracePt t="76457" x="4938713" y="2938463"/>
          <p14:tracePt t="76473" x="4911725" y="2982913"/>
          <p14:tracePt t="76490" x="4894263" y="3054350"/>
          <p14:tracePt t="76508" x="4884738" y="3089275"/>
          <p14:tracePt t="76523" x="4875213" y="3116263"/>
          <p14:tracePt t="76540" x="4867275" y="3152775"/>
          <p14:tracePt t="76557" x="4857750" y="3170238"/>
          <p14:tracePt t="76573" x="4857750" y="3187700"/>
          <p14:tracePt t="76590" x="4857750" y="3224213"/>
          <p14:tracePt t="76609" x="4857750" y="3232150"/>
          <p14:tracePt t="76623" x="4857750" y="3241675"/>
          <p14:tracePt t="76641" x="4840288" y="3251200"/>
          <p14:tracePt t="76656" x="4830763" y="3259138"/>
          <p14:tracePt t="76673" x="4813300" y="3259138"/>
          <p14:tracePt t="76690" x="4741863" y="3276600"/>
          <p14:tracePt t="76707" x="4687888" y="3276600"/>
          <p14:tracePt t="76724" x="4589463" y="3276600"/>
          <p14:tracePt t="76739" x="4500563" y="3276600"/>
          <p14:tracePt t="76756" x="4357688" y="3276600"/>
          <p14:tracePt t="76774" x="4268788" y="3268663"/>
          <p14:tracePt t="76790" x="4187825" y="3259138"/>
          <p14:tracePt t="76790" x="4160838" y="3259138"/>
          <p14:tracePt t="76808" x="4116388" y="3241675"/>
          <p14:tracePt t="76824" x="4081463" y="3241675"/>
          <p14:tracePt t="76840" x="4062413" y="3232150"/>
          <p14:tracePt t="76856" x="4054475" y="3232150"/>
          <p14:tracePt t="76873" x="4044950" y="3232150"/>
          <p14:tracePt t="77153" x="4037013" y="3232150"/>
          <p14:tracePt t="77161" x="4017963" y="3224213"/>
          <p14:tracePt t="77172" x="3973513" y="3197225"/>
          <p14:tracePt t="77191" x="3911600" y="3160713"/>
          <p14:tracePt t="77191" x="3867150" y="3125788"/>
          <p14:tracePt t="77207" x="3786188" y="3054350"/>
          <p14:tracePt t="77225" x="3687763" y="2982913"/>
          <p14:tracePt t="77239" x="3608388" y="2911475"/>
          <p14:tracePt t="77259" x="3536950" y="2857500"/>
          <p14:tracePt t="77274" x="3473450" y="2803525"/>
          <p14:tracePt t="77274" x="3446463" y="2768600"/>
          <p14:tracePt t="77293" x="3419475" y="2759075"/>
          <p14:tracePt t="77306" x="3348038" y="2697163"/>
          <p14:tracePt t="77324" x="3295650" y="2670175"/>
          <p14:tracePt t="77339" x="3251200" y="2643188"/>
          <p14:tracePt t="77357" x="3214688" y="2616200"/>
          <p14:tracePt t="77374" x="3170238" y="2598738"/>
          <p14:tracePt t="77390" x="3133725" y="2589213"/>
          <p14:tracePt t="77390" x="3116263" y="2589213"/>
          <p14:tracePt t="77409" x="3089275" y="2581275"/>
          <p14:tracePt t="77424" x="3071813" y="2581275"/>
          <p14:tracePt t="77439" x="3054350" y="2581275"/>
          <p14:tracePt t="77456" x="3044825" y="2581275"/>
          <p14:tracePt t="77472" x="3036888" y="2581275"/>
          <p14:tracePt t="77489" x="3027363" y="2581275"/>
          <p14:tracePt t="77506" x="3017838" y="2581275"/>
          <p14:tracePt t="77522" x="3000375" y="2581275"/>
          <p14:tracePt t="77546" x="2990850" y="2581275"/>
          <p14:tracePt t="77569" x="2990850" y="2589213"/>
          <p14:tracePt t="77576" x="2982913" y="2589213"/>
          <p14:tracePt t="77589" x="2982913" y="2608263"/>
          <p14:tracePt t="77606" x="2965450" y="2660650"/>
          <p14:tracePt t="77625" x="2965450" y="2697163"/>
          <p14:tracePt t="77639" x="2965450" y="2724150"/>
          <p14:tracePt t="77657" x="2965450" y="2759075"/>
          <p14:tracePt t="77673" x="2965450" y="2776538"/>
          <p14:tracePt t="77673" x="2965450" y="2803525"/>
          <p14:tracePt t="77693" x="2965450" y="2813050"/>
          <p14:tracePt t="77705" x="2965450" y="2857500"/>
          <p14:tracePt t="77726" x="2973388" y="2884488"/>
          <p14:tracePt t="77739" x="3036888" y="2938463"/>
          <p14:tracePt t="77757" x="3125788" y="2990850"/>
          <p14:tracePt t="77773" x="3241675" y="3089275"/>
          <p14:tracePt t="77790" x="3367088" y="3143250"/>
          <p14:tracePt t="77806" x="3589338" y="3276600"/>
          <p14:tracePt t="77824" x="3732213" y="3357563"/>
          <p14:tracePt t="77839" x="3911600" y="3402013"/>
          <p14:tracePt t="77856" x="4071938" y="3465513"/>
          <p14:tracePt t="77874" x="4187825" y="3509963"/>
          <p14:tracePt t="77889" x="4286250" y="3554413"/>
          <p14:tracePt t="77889" x="4322763" y="3562350"/>
          <p14:tracePt t="77909" x="4367213" y="3581400"/>
          <p14:tracePt t="77922" x="4419600" y="3608388"/>
          <p14:tracePt t="77942" x="4446588" y="3625850"/>
          <p14:tracePt t="77956" x="4456113" y="3625850"/>
          <p14:tracePt t="77974" x="4465638" y="3625850"/>
          <p14:tracePt t="78346" x="4483100" y="3625850"/>
          <p14:tracePt t="78354" x="4500563" y="3616325"/>
          <p14:tracePt t="78362" x="4518025" y="3608388"/>
          <p14:tracePt t="78372" x="4581525" y="3598863"/>
          <p14:tracePt t="78390" x="4660900" y="3571875"/>
          <p14:tracePt t="78390" x="4697413" y="3571875"/>
          <p14:tracePt t="78409" x="4751388" y="3571875"/>
          <p14:tracePt t="78422" x="4884738" y="3554413"/>
          <p14:tracePt t="78441" x="4946650" y="3554413"/>
          <p14:tracePt t="78456" x="5010150" y="3544888"/>
          <p14:tracePt t="78472" x="5072063" y="3536950"/>
          <p14:tracePt t="78489" x="5126038" y="3536950"/>
          <p14:tracePt t="78506" x="5187950" y="3517900"/>
          <p14:tracePt t="78506" x="5214938" y="3517900"/>
          <p14:tracePt t="78524" x="5276850" y="3517900"/>
          <p14:tracePt t="78539" x="5340350" y="3517900"/>
          <p14:tracePt t="78556" x="5394325" y="3517900"/>
          <p14:tracePt t="78573" x="5446713" y="3517900"/>
          <p14:tracePt t="78589" x="5491163" y="3517900"/>
          <p14:tracePt t="78606" x="5545138" y="3517900"/>
          <p14:tracePt t="78625" x="5554663" y="3509963"/>
          <p14:tracePt t="78640" x="5572125" y="3509963"/>
          <p14:tracePt t="78657" x="5581650" y="3509963"/>
          <p14:tracePt t="78672" x="5608638" y="3509963"/>
          <p14:tracePt t="78689" x="5616575" y="3509963"/>
          <p14:tracePt t="78708" x="5626100" y="3509963"/>
          <p14:tracePt t="79085" x="5634038" y="3509963"/>
          <p14:tracePt t="79093" x="5643563" y="3500438"/>
          <p14:tracePt t="79105" x="5680075" y="3500438"/>
          <p14:tracePt t="79105" x="5697538" y="3490913"/>
          <p14:tracePt t="79126" x="5732463" y="3490913"/>
          <p14:tracePt t="79140" x="5759450" y="3482975"/>
          <p14:tracePt t="79157" x="5803900" y="3482975"/>
          <p14:tracePt t="79173" x="5840413" y="3465513"/>
          <p14:tracePt t="79190" x="5857875" y="3465513"/>
          <p14:tracePt t="79206" x="5884863" y="3455988"/>
          <p14:tracePt t="79224" x="5902325" y="3455988"/>
          <p14:tracePt t="79240" x="5911850" y="3446463"/>
          <p14:tracePt t="79255" x="5919788" y="3438525"/>
          <p14:tracePt t="79278" x="5929313" y="3438525"/>
          <p14:tracePt t="79293" x="5929313" y="3429000"/>
          <p14:tracePt t="79305" x="5929313" y="3411538"/>
          <p14:tracePt t="79305" x="5938838" y="3394075"/>
          <p14:tracePt t="79325" x="5938838" y="3348038"/>
          <p14:tracePt t="79340" x="5956300" y="3303588"/>
          <p14:tracePt t="79357" x="5965825" y="3259138"/>
          <p14:tracePt t="79373" x="5965825" y="3224213"/>
          <p14:tracePt t="79389" x="5965825" y="3205163"/>
          <p14:tracePt t="79407" x="5965825" y="3187700"/>
          <p14:tracePt t="79423" x="5965825" y="3152775"/>
          <p14:tracePt t="79441" x="5965825" y="3143250"/>
          <p14:tracePt t="79455" x="5965825" y="3125788"/>
          <p14:tracePt t="79474" x="5965825" y="3116263"/>
          <p14:tracePt t="79488" x="5965825" y="3089275"/>
          <p14:tracePt t="79509" x="5956300" y="3089275"/>
          <p14:tracePt t="79522" x="5938838" y="3071813"/>
          <p14:tracePt t="79541" x="5902325" y="3062288"/>
          <p14:tracePt t="79556" x="5894388" y="3044825"/>
          <p14:tracePt t="79573" x="5857875" y="3044825"/>
          <p14:tracePt t="79589" x="5840413" y="3036888"/>
          <p14:tracePt t="79606" x="5830888" y="3027363"/>
          <p14:tracePt t="79606" x="5822950" y="3027363"/>
          <p14:tracePt t="79625" x="5813425" y="3009900"/>
          <p14:tracePt t="79638" x="5776913" y="3000375"/>
          <p14:tracePt t="79657" x="5759450" y="3000375"/>
          <p14:tracePt t="79672" x="5741988" y="2982913"/>
          <p14:tracePt t="79690" x="5715000" y="2982913"/>
          <p14:tracePt t="79706" x="5688013" y="2973388"/>
          <p14:tracePt t="79706" x="5680075" y="2973388"/>
          <p14:tracePt t="79726" x="5670550" y="2965450"/>
          <p14:tracePt t="79738" x="5634038" y="2955925"/>
          <p14:tracePt t="79758" x="5608638" y="2955925"/>
          <p14:tracePt t="79772" x="5581650" y="2938463"/>
          <p14:tracePt t="79791" x="5562600" y="2938463"/>
          <p14:tracePt t="79806" x="5554663" y="2938463"/>
          <p14:tracePt t="79824" x="5545138" y="2938463"/>
          <p14:tracePt t="80086" x="5537200" y="2938463"/>
          <p14:tracePt t="80093" x="5527675" y="2938463"/>
          <p14:tracePt t="80105" x="5500688" y="2919413"/>
          <p14:tracePt t="80105" x="5483225" y="2911475"/>
          <p14:tracePt t="80125" x="5456238" y="2901950"/>
          <p14:tracePt t="80138" x="5402263" y="2867025"/>
          <p14:tracePt t="80158" x="5348288" y="2840038"/>
          <p14:tracePt t="80171" x="5313363" y="2830513"/>
          <p14:tracePt t="80191" x="5286375" y="2813050"/>
          <p14:tracePt t="80205" x="5251450" y="2803525"/>
          <p14:tracePt t="80205" x="5241925" y="2803525"/>
          <p14:tracePt t="80225" x="5224463" y="2803525"/>
          <p14:tracePt t="80238" x="5180013" y="2803525"/>
          <p14:tracePt t="80256" x="5133975" y="2803525"/>
          <p14:tracePt t="80272" x="5099050" y="2822575"/>
          <p14:tracePt t="80290" x="5062538" y="2857500"/>
          <p14:tracePt t="80306" x="5027613" y="2894013"/>
          <p14:tracePt t="80322" x="5000625" y="2928938"/>
          <p14:tracePt t="80339" x="4983163" y="2973388"/>
          <p14:tracePt t="80356" x="4973638" y="3000375"/>
          <p14:tracePt t="80373" x="4956175" y="3036888"/>
          <p14:tracePt t="80389" x="4956175" y="3071813"/>
          <p14:tracePt t="80389" x="4956175" y="3081338"/>
          <p14:tracePt t="80409" x="4956175" y="3089275"/>
          <p14:tracePt t="80421" x="4956175" y="3125788"/>
          <p14:tracePt t="80421" x="4956175" y="3133725"/>
          <p14:tracePt t="80441" x="4956175" y="3152775"/>
          <p14:tracePt t="80456" x="4991100" y="3187700"/>
          <p14:tracePt t="80472" x="5018088" y="3205163"/>
          <p14:tracePt t="80489" x="5062538" y="3241675"/>
          <p14:tracePt t="80506" x="5133975" y="3268663"/>
          <p14:tracePt t="80522" x="5205413" y="3295650"/>
          <p14:tracePt t="80539" x="5330825" y="3340100"/>
          <p14:tracePt t="80556" x="5419725" y="3367088"/>
          <p14:tracePt t="80572" x="5500688" y="3375025"/>
          <p14:tracePt t="80589" x="5581650" y="3384550"/>
          <p14:tracePt t="80605" x="5661025" y="3384550"/>
          <p14:tracePt t="80626" x="5688013" y="3402013"/>
          <p14:tracePt t="80638" x="5768975" y="3402013"/>
          <p14:tracePt t="80657" x="5830888" y="3402013"/>
          <p14:tracePt t="80672" x="5875338" y="3402013"/>
          <p14:tracePt t="80689" x="5911850" y="3402013"/>
          <p14:tracePt t="80706" x="5938838" y="3402013"/>
          <p14:tracePt t="80722" x="5946775" y="3402013"/>
          <p14:tracePt t="80738" x="5956300" y="3402013"/>
          <p14:tracePt t="80755" x="5973763" y="3402013"/>
          <p14:tracePt t="80772" x="5983288" y="3402013"/>
          <p14:tracePt t="81479" x="5991225" y="3394075"/>
          <p14:tracePt t="81504" x="6000750" y="3375025"/>
          <p14:tracePt t="81517" x="6010275" y="3367088"/>
          <p14:tracePt t="81525" x="6018213" y="3357563"/>
          <p14:tracePt t="81538" x="6037263" y="3322638"/>
          <p14:tracePt t="81538" x="6037263" y="3303588"/>
          <p14:tracePt t="81556" x="6054725" y="3268663"/>
          <p14:tracePt t="81573" x="6054725" y="3241675"/>
          <p14:tracePt t="81589" x="6062663" y="3197225"/>
          <p14:tracePt t="81605" x="6062663" y="3133725"/>
          <p14:tracePt t="81623" x="6062663" y="3071813"/>
          <p14:tracePt t="81638" x="6062663" y="3009900"/>
          <p14:tracePt t="81638" x="6045200" y="2990850"/>
          <p14:tracePt t="81659" x="6027738" y="2928938"/>
          <p14:tracePt t="81672" x="5983288" y="2884488"/>
          <p14:tracePt t="81691" x="5938838" y="2840038"/>
          <p14:tracePt t="81705" x="5875338" y="2795588"/>
          <p14:tracePt t="81723" x="5813425" y="2786063"/>
          <p14:tracePt t="81738" x="5741988" y="2759075"/>
          <p14:tracePt t="81738" x="5724525" y="2759075"/>
          <p14:tracePt t="81756" x="5697538" y="2759075"/>
          <p14:tracePt t="81771" x="5616575" y="2751138"/>
          <p14:tracePt t="81789" x="5554663" y="2751138"/>
          <p14:tracePt t="81805" x="5491163" y="2751138"/>
          <p14:tracePt t="81822" x="5429250" y="2751138"/>
          <p14:tracePt t="81838" x="5367338" y="2751138"/>
          <p14:tracePt t="81855" x="5303838" y="2786063"/>
          <p14:tracePt t="81874" x="5268913" y="2795588"/>
          <p14:tracePt t="81888" x="5241925" y="2830513"/>
          <p14:tracePt t="81908" x="5224463" y="2840038"/>
          <p14:tracePt t="81922" x="5205413" y="2857500"/>
          <p14:tracePt t="81939" x="5187950" y="2884488"/>
          <p14:tracePt t="81955" x="5153025" y="2928938"/>
          <p14:tracePt t="81972" x="5133975" y="2955925"/>
          <p14:tracePt t="81989" x="5108575" y="3000375"/>
          <p14:tracePt t="82005" x="5089525" y="3036888"/>
          <p14:tracePt t="82022" x="5072063" y="3071813"/>
          <p14:tracePt t="82038" x="5062538" y="3098800"/>
          <p14:tracePt t="82055" x="5062538" y="3133725"/>
          <p14:tracePt t="82073" x="5062538" y="3160713"/>
          <p14:tracePt t="82089" x="5062538" y="3187700"/>
          <p14:tracePt t="82107" x="5062538" y="3232150"/>
          <p14:tracePt t="82122" x="5081588" y="3259138"/>
          <p14:tracePt t="82138" x="5099050" y="3295650"/>
          <p14:tracePt t="82138" x="5126038" y="3322638"/>
          <p14:tracePt t="82158" x="5160963" y="3367088"/>
          <p14:tracePt t="82172" x="5224463" y="3411538"/>
          <p14:tracePt t="82190" x="5286375" y="3429000"/>
          <p14:tracePt t="82205" x="5367338" y="3473450"/>
          <p14:tracePt t="82223" x="5446713" y="3482975"/>
          <p14:tracePt t="82239" x="5491163" y="3500438"/>
          <p14:tracePt t="82239" x="5518150" y="3500438"/>
          <p14:tracePt t="82258" x="5562600" y="3500438"/>
          <p14:tracePt t="82273" x="5626100" y="3500438"/>
          <p14:tracePt t="82292" x="5653088" y="3500438"/>
          <p14:tracePt t="82305" x="5697538" y="3500438"/>
          <p14:tracePt t="82323" x="5741988" y="3500438"/>
          <p14:tracePt t="82339" x="5795963" y="3482975"/>
          <p14:tracePt t="82339" x="5803900" y="3473450"/>
          <p14:tracePt t="82358" x="5822950" y="3473450"/>
          <p14:tracePt t="82371" x="5857875" y="3446463"/>
          <p14:tracePt t="82388" x="5875338" y="3438525"/>
          <p14:tracePt t="82406" x="5884863" y="3438525"/>
          <p14:tracePt t="82421" x="5902325" y="3429000"/>
          <p14:tracePt t="82439" x="5911850" y="3429000"/>
          <p14:tracePt t="82454" x="5919788" y="3429000"/>
          <p14:tracePt t="82471" x="5929313" y="3429000"/>
          <p14:tracePt t="82488" x="5929313" y="3419475"/>
          <p14:tracePt t="83160" x="5929313" y="3402013"/>
          <p14:tracePt t="83164" x="5929313" y="3384550"/>
          <p14:tracePt t="83172" x="5929313" y="3340100"/>
          <p14:tracePt t="83191" x="5929313" y="3295650"/>
          <p14:tracePt t="83204" x="5929313" y="3268663"/>
          <p14:tracePt t="83223" x="5929313" y="3214688"/>
          <p14:tracePt t="83238" x="5911850" y="3187700"/>
          <p14:tracePt t="83255" x="5902325" y="3143250"/>
          <p14:tracePt t="83272" x="5894388" y="3089275"/>
          <p14:tracePt t="83289" x="5894388" y="3062288"/>
          <p14:tracePt t="83305" x="5884863" y="3036888"/>
          <p14:tracePt t="83322" x="5875338" y="3009900"/>
          <p14:tracePt t="83338" x="5857875" y="2982913"/>
          <p14:tracePt t="83355" x="5848350" y="2965450"/>
          <p14:tracePt t="83371" x="5840413" y="2928938"/>
          <p14:tracePt t="83390" x="5822950" y="2911475"/>
          <p14:tracePt t="83407" x="5803900" y="2894013"/>
          <p14:tracePt t="83421" x="5776913" y="2867025"/>
          <p14:tracePt t="83439" x="5759450" y="2847975"/>
          <p14:tracePt t="83455" x="5751513" y="2830513"/>
          <p14:tracePt t="83471" x="5724525" y="2813050"/>
          <p14:tracePt t="83489" x="5705475" y="2813050"/>
          <p14:tracePt t="83504" x="5688013" y="2786063"/>
          <p14:tracePt t="83521" x="5680075" y="2776538"/>
          <p14:tracePt t="83537" x="5661025" y="2776538"/>
          <p14:tracePt t="83555" x="5653088" y="2768600"/>
          <p14:tracePt t="83571" x="5616575" y="2759075"/>
          <p14:tracePt t="83589" x="5599113" y="2751138"/>
          <p14:tracePt t="83607" x="5581650" y="2751138"/>
          <p14:tracePt t="83622" x="5545138" y="2751138"/>
          <p14:tracePt t="83638" x="5500688" y="2751138"/>
          <p14:tracePt t="83656" x="5438775" y="2732088"/>
          <p14:tracePt t="83672" x="5357813" y="2732088"/>
          <p14:tracePt t="83690" x="5313363" y="2732088"/>
          <p14:tracePt t="83705" x="5259388" y="2732088"/>
          <p14:tracePt t="83722" x="5232400" y="2732088"/>
          <p14:tracePt t="83738" x="5197475" y="2732088"/>
          <p14:tracePt t="83756" x="5170488" y="2741613"/>
          <p14:tracePt t="83771" x="5143500" y="2741613"/>
          <p14:tracePt t="83771" x="5126038" y="2751138"/>
          <p14:tracePt t="83792" x="5108575" y="2759075"/>
          <p14:tracePt t="83804" x="5081588" y="2776538"/>
          <p14:tracePt t="83824" x="5062538" y="2795588"/>
          <p14:tracePt t="83838" x="5027613" y="2830513"/>
          <p14:tracePt t="83856" x="5010150" y="2867025"/>
          <p14:tracePt t="83871" x="4983163" y="2901950"/>
          <p14:tracePt t="83871" x="4983163" y="2911475"/>
          <p14:tracePt t="83889" x="4965700" y="2938463"/>
          <p14:tracePt t="83906" x="4956175" y="2973388"/>
          <p14:tracePt t="83921" x="4946650" y="2990850"/>
          <p14:tracePt t="83939" x="4929188" y="3027363"/>
          <p14:tracePt t="83955" x="4919663" y="3044825"/>
          <p14:tracePt t="83955" x="4919663" y="3054350"/>
          <p14:tracePt t="83974" x="4919663" y="3062288"/>
          <p14:tracePt t="83987" x="4919663" y="3089275"/>
          <p14:tracePt t="84006" x="4919663" y="3108325"/>
          <p14:tracePt t="84021" x="4919663" y="3125788"/>
          <p14:tracePt t="84040" x="4919663" y="3152775"/>
          <p14:tracePt t="84054" x="4919663" y="3170238"/>
          <p14:tracePt t="84054" x="4938713" y="3179763"/>
          <p14:tracePt t="84074" x="4956175" y="3197225"/>
          <p14:tracePt t="84087" x="5000625" y="3232150"/>
          <p14:tracePt t="84105" x="5037138" y="3268663"/>
          <p14:tracePt t="84121" x="5081588" y="3303588"/>
          <p14:tracePt t="84138" x="5116513" y="3322638"/>
          <p14:tracePt t="84156" x="5180013" y="3348038"/>
          <p14:tracePt t="84171" x="5241925" y="3384550"/>
          <p14:tracePt t="84171" x="5276850" y="3402013"/>
          <p14:tracePt t="84191" x="5357813" y="3411538"/>
          <p14:tracePt t="84204" x="5402263" y="3438525"/>
          <p14:tracePt t="84222" x="5456238" y="3446463"/>
          <p14:tracePt t="84238" x="5483225" y="3446463"/>
          <p14:tracePt t="84257" x="5491163" y="3446463"/>
          <p14:tracePt t="84270" x="5518150" y="3446463"/>
          <p14:tracePt t="84291" x="5527675" y="3446463"/>
          <p14:tracePt t="85193" x="5527675" y="3438525"/>
          <p14:tracePt t="85312" x="5527675" y="3429000"/>
          <p14:tracePt t="85328" x="5537200" y="3419475"/>
          <p14:tracePt t="85343" x="5554663" y="3411538"/>
          <p14:tracePt t="85351" x="5562600" y="3394075"/>
          <p14:tracePt t="85358" x="5581650" y="3384550"/>
          <p14:tracePt t="85370" x="5608638" y="3375025"/>
          <p14:tracePt t="85370" x="5634038" y="3367088"/>
          <p14:tracePt t="85390" x="5653088" y="3357563"/>
          <p14:tracePt t="85404" x="5697538" y="3330575"/>
          <p14:tracePt t="85422" x="5715000" y="3322638"/>
          <p14:tracePt t="85437" x="5741988" y="3322638"/>
          <p14:tracePt t="85455" x="5759450" y="3313113"/>
          <p14:tracePt t="85471" x="5776913" y="3303588"/>
          <p14:tracePt t="85490" x="5786438" y="3303588"/>
          <p14:tracePt t="85503" x="5813425" y="3303588"/>
          <p14:tracePt t="85523" x="5822950" y="3295650"/>
          <p14:tracePt t="85537" x="5830888" y="3295650"/>
          <p14:tracePt t="85558" x="5840413" y="3295650"/>
          <p14:tracePt t="85659" x="5840413" y="3286125"/>
          <p14:tracePt t="86251" x="5840413" y="3268663"/>
          <p14:tracePt t="86266" x="5840413" y="3259138"/>
          <p14:tracePt t="86274" x="5840413" y="3251200"/>
          <p14:tracePt t="86287" x="5840413" y="3224213"/>
          <p14:tracePt t="86287" x="5840413" y="3214688"/>
          <p14:tracePt t="86308" x="5840413" y="3179763"/>
          <p14:tracePt t="86321" x="5840413" y="3143250"/>
          <p14:tracePt t="86338" x="5848350" y="3116263"/>
          <p14:tracePt t="86354" x="5857875" y="3081338"/>
          <p14:tracePt t="86373" x="5857875" y="3062288"/>
          <p14:tracePt t="86373" x="5857875" y="3044825"/>
          <p14:tracePt t="86391" x="5857875" y="3027363"/>
          <p14:tracePt t="86403" x="5875338" y="3000375"/>
          <p14:tracePt t="86423" x="5875338" y="2982913"/>
          <p14:tracePt t="86437" x="5884863" y="2946400"/>
          <p14:tracePt t="86455" x="5884863" y="2928938"/>
          <p14:tracePt t="86471" x="5884863" y="2901950"/>
          <p14:tracePt t="86488" x="5884863" y="2894013"/>
          <p14:tracePt t="86503" x="5884863" y="2884488"/>
          <p14:tracePt t="86521" x="5884863" y="2874963"/>
          <p14:tracePt t="86574" x="5884863" y="2867025"/>
          <p14:tracePt t="87398" x="5884863" y="2847975"/>
          <p14:tracePt t="87405" x="5884863" y="2830513"/>
          <p14:tracePt t="87420" x="5884863" y="2768600"/>
          <p14:tracePt t="87437" x="5884863" y="2732088"/>
          <p14:tracePt t="87456" x="5884863" y="2687638"/>
          <p14:tracePt t="87471" x="5894388" y="2670175"/>
          <p14:tracePt t="87471" x="5894388" y="2660650"/>
          <p14:tracePt t="87491" x="5894388" y="2652713"/>
          <p14:tracePt t="87502" x="5902325" y="2625725"/>
          <p14:tracePt t="87502" x="5902325" y="2616200"/>
          <p14:tracePt t="87522" x="5911850" y="2598738"/>
          <p14:tracePt t="87537" x="5919788" y="2562225"/>
          <p14:tracePt t="87553" x="5929313" y="2544763"/>
          <p14:tracePt t="87570" x="5956300" y="2509838"/>
          <p14:tracePt t="87587" x="5956300" y="2490788"/>
          <p14:tracePt t="87604" x="5973763" y="2473325"/>
          <p14:tracePt t="87604" x="5973763" y="2465388"/>
          <p14:tracePt t="87621" x="5991225" y="2419350"/>
          <p14:tracePt t="87639" x="6010275" y="2384425"/>
          <p14:tracePt t="87654" x="6018213" y="2339975"/>
          <p14:tracePt t="87671" x="6037263" y="2276475"/>
          <p14:tracePt t="87687" x="6045200" y="2224088"/>
          <p14:tracePt t="87687" x="6054725" y="2205038"/>
          <p14:tracePt t="87707" x="6072188" y="2179638"/>
          <p14:tracePt t="87719" x="6099175" y="2062163"/>
          <p14:tracePt t="87740" x="6108700" y="1982788"/>
          <p14:tracePt t="87754" x="6126163" y="1901825"/>
          <p14:tracePt t="87772" x="6134100" y="1839913"/>
          <p14:tracePt t="87787" x="6161088" y="1768475"/>
          <p14:tracePt t="87804" x="6170613" y="1714500"/>
          <p14:tracePt t="87804" x="6188075" y="1697038"/>
          <p14:tracePt t="87822" x="6197600" y="1660525"/>
          <p14:tracePt t="87837" x="6215063" y="1625600"/>
          <p14:tracePt t="87854" x="6224588" y="1608138"/>
          <p14:tracePt t="87870" x="6232525" y="1589088"/>
          <p14:tracePt t="87887" x="6251575" y="1562100"/>
          <p14:tracePt t="87903" x="6269038" y="1544638"/>
          <p14:tracePt t="87903" x="6269038" y="1536700"/>
          <p14:tracePt t="87924" x="6286500" y="1527175"/>
          <p14:tracePt t="87938" x="6296025" y="1517650"/>
          <p14:tracePt t="87956" x="6313488" y="1500188"/>
          <p14:tracePt t="87970" x="6323013" y="1490663"/>
          <p14:tracePt t="87987" x="6330950" y="1482725"/>
          <p14:tracePt t="88003" x="6340475" y="1473200"/>
          <p14:tracePt t="88003" x="6348413" y="1473200"/>
          <p14:tracePt t="88022" x="6357938" y="1465263"/>
          <p14:tracePt t="88038" x="6357938" y="1455738"/>
          <p14:tracePt t="88053" x="6367463" y="1446213"/>
          <p14:tracePt t="88070" x="6384925" y="1446213"/>
          <p14:tracePt t="88086" x="6384925" y="1438275"/>
          <p14:tracePt t="88103" x="6394450" y="1438275"/>
          <p14:tracePt t="88120" x="6402388" y="1438275"/>
          <p14:tracePt t="88137" x="6402388" y="1419225"/>
          <p14:tracePt t="88154" x="6411913" y="1419225"/>
          <p14:tracePt t="88170" x="6411913" y="1411288"/>
          <p14:tracePt t="88186" x="6419850" y="1411288"/>
          <p14:tracePt t="88203" x="6429375" y="1401763"/>
          <p14:tracePt t="88219" x="6438900" y="1401763"/>
          <p14:tracePt t="88237" x="6438900" y="1393825"/>
          <p14:tracePt t="88253" x="6456363" y="1393825"/>
          <p14:tracePt t="88270" x="6465888" y="1393825"/>
          <p14:tracePt t="88298" x="6473825" y="1393825"/>
          <p14:tracePt t="88360" x="6473825" y="1401763"/>
          <p14:tracePt t="88829" x="6473825" y="1428750"/>
          <p14:tracePt t="88837" x="6465888" y="1446213"/>
          <p14:tracePt t="88844" x="6456363" y="1473200"/>
          <p14:tracePt t="88853" x="6429375" y="1554163"/>
          <p14:tracePt t="88870" x="6375400" y="1670050"/>
          <p14:tracePt t="88886" x="6313488" y="1812925"/>
          <p14:tracePt t="88903" x="6205538" y="2044700"/>
          <p14:tracePt t="88903" x="6170613" y="2143125"/>
          <p14:tracePt t="88923" x="6116638" y="2295525"/>
          <p14:tracePt t="88936" x="5956300" y="2589213"/>
          <p14:tracePt t="88955" x="5894388" y="2768600"/>
          <p14:tracePt t="88970" x="5813425" y="2938463"/>
          <p14:tracePt t="88988" x="5741988" y="3098800"/>
          <p14:tracePt t="89002" x="5705475" y="3197225"/>
          <p14:tracePt t="89020" x="5661025" y="3286125"/>
          <p14:tracePt t="89020" x="5653088" y="3313113"/>
          <p14:tracePt t="89037" x="5634038" y="3375025"/>
          <p14:tracePt t="89054" x="5626100" y="3411538"/>
          <p14:tracePt t="89069" x="5626100" y="3429000"/>
          <p14:tracePt t="89085" x="5616575" y="3429000"/>
          <p14:tracePt t="89578" x="5608638" y="3429000"/>
          <p14:tracePt t="89609" x="5589588" y="3429000"/>
          <p14:tracePt t="89622" x="5581650" y="3419475"/>
          <p14:tracePt t="89639" x="5581650" y="3411538"/>
          <p14:tracePt t="89654" x="5572125" y="3402013"/>
          <p14:tracePt t="89660" x="5572125" y="3384550"/>
          <p14:tracePt t="89676" x="5562600" y="3384550"/>
          <p14:tracePt t="89686" x="5562600" y="3367088"/>
          <p14:tracePt t="89704" x="5554663" y="3367088"/>
          <p14:tracePt t="89719" x="5545138" y="3367088"/>
          <p14:tracePt t="89737" x="5545138" y="3357563"/>
          <p14:tracePt t="89753" x="5537200" y="3357563"/>
          <p14:tracePt t="89776" x="5527675" y="3357563"/>
          <p14:tracePt t="89792" x="5510213" y="3357563"/>
          <p14:tracePt t="89815" x="5500688" y="3357563"/>
          <p14:tracePt t="89830" x="5491163" y="3357563"/>
          <p14:tracePt t="89837" x="5456238" y="3384550"/>
          <p14:tracePt t="89854" x="5429250" y="3411538"/>
          <p14:tracePt t="89872" x="5357813" y="3482975"/>
          <p14:tracePt t="89887" x="5224463" y="3652838"/>
          <p14:tracePt t="89903" x="5045075" y="3867150"/>
          <p14:tracePt t="89921" x="4857750" y="4071938"/>
          <p14:tracePt t="89937" x="4679950" y="4303713"/>
          <p14:tracePt t="89955" x="4589463" y="4402138"/>
          <p14:tracePt t="89970" x="4527550" y="4473575"/>
          <p14:tracePt t="89987" x="4483100" y="4562475"/>
          <p14:tracePt t="90003" x="4438650" y="4660900"/>
          <p14:tracePt t="90021" x="4438650" y="4687888"/>
          <p14:tracePt t="90036" x="4438650" y="4732338"/>
          <p14:tracePt t="90054" x="4419600" y="4741863"/>
          <p14:tracePt t="90309" x="4375150" y="4759325"/>
          <p14:tracePt t="90314" x="4340225" y="4768850"/>
          <p14:tracePt t="90322" x="4295775" y="4795838"/>
          <p14:tracePt t="90335" x="4205288" y="4840288"/>
          <p14:tracePt t="90335" x="4160838" y="4867275"/>
          <p14:tracePt t="90354" x="4062413" y="4919663"/>
          <p14:tracePt t="90371" x="3983038" y="5000625"/>
          <p14:tracePt t="90386" x="3902075" y="5054600"/>
          <p14:tracePt t="90403" x="3840163" y="5126038"/>
          <p14:tracePt t="90420" x="3768725" y="5170488"/>
          <p14:tracePt t="90436" x="3705225" y="5224463"/>
          <p14:tracePt t="90436" x="3679825" y="5251450"/>
          <p14:tracePt t="90456" x="3625850" y="5303838"/>
          <p14:tracePt t="90470" x="3581400" y="5348288"/>
          <p14:tracePt t="90487" x="3509963" y="5402263"/>
          <p14:tracePt t="90503" x="3465513" y="5456238"/>
          <p14:tracePt t="90503" x="3438525" y="5483225"/>
          <p14:tracePt t="90523" x="3419475" y="5510213"/>
          <p14:tracePt t="90534" x="3375025" y="5545138"/>
          <p14:tracePt t="90534" x="3367088" y="5554663"/>
          <p14:tracePt t="90556" x="3340100" y="5589588"/>
          <p14:tracePt t="90570" x="3322638" y="5599113"/>
          <p14:tracePt t="90587" x="3313113" y="5608638"/>
          <p14:tracePt t="90602" x="3286125" y="5616575"/>
          <p14:tracePt t="90620" x="3276600" y="5626100"/>
          <p14:tracePt t="90636" x="3259138" y="5643563"/>
          <p14:tracePt t="90636" x="3251200" y="5661025"/>
          <p14:tracePt t="90654" x="3205163" y="5680075"/>
          <p14:tracePt t="90671" x="3170238" y="5705475"/>
          <p14:tracePt t="90686" x="3133725" y="5724525"/>
          <p14:tracePt t="90704" x="3108325" y="5741988"/>
          <p14:tracePt t="90719" x="3071813" y="5768975"/>
          <p14:tracePt t="90737" x="3054350" y="5786438"/>
          <p14:tracePt t="90752" x="3017838" y="5803900"/>
          <p14:tracePt t="90772" x="3009900" y="5803900"/>
          <p14:tracePt t="90786" x="3000375" y="5813425"/>
          <p14:tracePt t="90804" x="2990850" y="5830888"/>
          <p14:tracePt t="90820" x="3000375" y="5822950"/>
          <p14:tracePt t="91100" x="3027363" y="5803900"/>
          <p14:tracePt t="91108" x="3071813" y="5776913"/>
          <p14:tracePt t="91119" x="3152775" y="5688013"/>
          <p14:tracePt t="91136" x="3295650" y="5589588"/>
          <p14:tracePt t="91136" x="3429000" y="5518150"/>
          <p14:tracePt t="91154" x="3633788" y="5411788"/>
          <p14:tracePt t="91172" x="3867150" y="5303838"/>
          <p14:tracePt t="91186" x="4125913" y="5214938"/>
          <p14:tracePt t="91205" x="4394200" y="5143500"/>
          <p14:tracePt t="91219" x="4625975" y="5072063"/>
          <p14:tracePt t="91219" x="4751388" y="5037138"/>
          <p14:tracePt t="91238" x="4822825" y="5018088"/>
          <p14:tracePt t="91252" x="5108575" y="4956175"/>
          <p14:tracePt t="91270" x="5286375" y="4902200"/>
          <p14:tracePt t="91286" x="5465763" y="4857750"/>
          <p14:tracePt t="91303" x="5626100" y="4803775"/>
          <p14:tracePt t="91319" x="5732463" y="4776788"/>
          <p14:tracePt t="91336" x="5830888" y="4751388"/>
          <p14:tracePt t="91353" x="5983288" y="4724400"/>
          <p14:tracePt t="91370" x="6072188" y="4697413"/>
          <p14:tracePt t="91386" x="6153150" y="4687888"/>
          <p14:tracePt t="91403" x="6232525" y="4660900"/>
          <p14:tracePt t="91403" x="6269038" y="4643438"/>
          <p14:tracePt t="91423" x="6303963" y="4643438"/>
          <p14:tracePt t="91435" x="6367463" y="4616450"/>
          <p14:tracePt t="91435" x="6411913" y="4608513"/>
          <p14:tracePt t="91456" x="6446838" y="4581525"/>
          <p14:tracePt t="91470" x="6473825" y="4572000"/>
          <p14:tracePt t="91487" x="6510338" y="4562475"/>
          <p14:tracePt t="91503" x="6537325" y="4545013"/>
          <p14:tracePt t="91519" x="6562725" y="4527550"/>
          <p14:tracePt t="91536" x="6572250" y="4527550"/>
          <p14:tracePt t="91552" x="6599238" y="4510088"/>
          <p14:tracePt t="91570" x="6599238" y="4500563"/>
          <p14:tracePt t="91586" x="6608763" y="4500563"/>
          <p14:tracePt t="91602" x="6616700" y="4500563"/>
          <p14:tracePt t="91619" x="6634163" y="4491038"/>
          <p14:tracePt t="91636" x="6634163" y="4483100"/>
          <p14:tracePt t="91677" x="6634163" y="4473575"/>
          <p14:tracePt t="91700" x="6634163" y="4456113"/>
          <p14:tracePt t="91716" x="6634163" y="4446588"/>
          <p14:tracePt t="91723" x="6634163" y="4438650"/>
          <p14:tracePt t="91735" x="6634163" y="4411663"/>
          <p14:tracePt t="91753" x="6616700" y="4375150"/>
          <p14:tracePt t="91753" x="6599238" y="4348163"/>
          <p14:tracePt t="91771" x="6545263" y="4313238"/>
          <p14:tracePt t="91786" x="6465888" y="4259263"/>
          <p14:tracePt t="91804" x="6367463" y="4224338"/>
          <p14:tracePt t="91819" x="6286500" y="4197350"/>
          <p14:tracePt t="91837" x="6224588" y="4179888"/>
          <p14:tracePt t="91853" x="6099175" y="4179888"/>
          <p14:tracePt t="91873" x="6018213" y="4179888"/>
          <p14:tracePt t="91886" x="5929313" y="4197350"/>
          <p14:tracePt t="91904" x="5848350" y="4214813"/>
          <p14:tracePt t="91920" x="5786438" y="4251325"/>
          <p14:tracePt t="91936" x="5732463" y="4276725"/>
          <p14:tracePt t="91936" x="5715000" y="4286250"/>
          <p14:tracePt t="91955" x="5705475" y="4303713"/>
          <p14:tracePt t="91969" x="5670550" y="4330700"/>
          <p14:tracePt t="91987" x="5643563" y="4348163"/>
          <p14:tracePt t="92003" x="5626100" y="4384675"/>
          <p14:tracePt t="92020" x="5616575" y="4419600"/>
          <p14:tracePt t="92035" x="5589588" y="4465638"/>
          <p14:tracePt t="92053" x="5581650" y="4527550"/>
          <p14:tracePt t="92068" x="5581650" y="4608513"/>
          <p14:tracePt t="92088" x="5581650" y="4660900"/>
          <p14:tracePt t="92102" x="5581650" y="4687888"/>
          <p14:tracePt t="92120" x="5581650" y="4724400"/>
          <p14:tracePt t="92136" x="5581650" y="4741863"/>
          <p14:tracePt t="92152" x="5589588" y="4776788"/>
          <p14:tracePt t="92152" x="5616575" y="4786313"/>
          <p14:tracePt t="92172" x="5653088" y="4822825"/>
          <p14:tracePt t="92186" x="5697538" y="4857750"/>
          <p14:tracePt t="92203" x="5768975" y="4902200"/>
          <p14:tracePt t="92219" x="5830888" y="4938713"/>
          <p14:tracePt t="92237" x="5894388" y="4946650"/>
          <p14:tracePt t="92252" x="5938838" y="4965700"/>
          <p14:tracePt t="92252" x="5965825" y="4965700"/>
          <p14:tracePt t="92272" x="6027738" y="4965700"/>
          <p14:tracePt t="92286" x="6081713" y="4965700"/>
          <p14:tracePt t="92306" x="6143625" y="4965700"/>
          <p14:tracePt t="92319" x="6205538" y="4946650"/>
          <p14:tracePt t="92337" x="6276975" y="4911725"/>
          <p14:tracePt t="92352" x="6340475" y="4867275"/>
          <p14:tracePt t="92352" x="6348413" y="4840288"/>
          <p14:tracePt t="92370" x="6402388" y="4795838"/>
          <p14:tracePt t="92386" x="6438900" y="4714875"/>
          <p14:tracePt t="92402" x="6483350" y="4633913"/>
          <p14:tracePt t="92420" x="6510338" y="4554538"/>
          <p14:tracePt t="92436" x="6518275" y="4465638"/>
          <p14:tracePt t="92436" x="6518275" y="4419600"/>
          <p14:tracePt t="92456" x="6518275" y="4384675"/>
          <p14:tracePt t="92468" x="6518275" y="4286250"/>
          <p14:tracePt t="92487" x="6500813" y="4224338"/>
          <p14:tracePt t="92503" x="6465888" y="4170363"/>
          <p14:tracePt t="92521" x="6429375" y="4125913"/>
          <p14:tracePt t="92536" x="6375400" y="4071938"/>
          <p14:tracePt t="92536" x="6348413" y="4044950"/>
          <p14:tracePt t="92556" x="6313488" y="4037013"/>
          <p14:tracePt t="92568" x="6205538" y="4000500"/>
          <p14:tracePt t="92587" x="6134100" y="4000500"/>
          <p14:tracePt t="92602" x="6054725" y="4000500"/>
          <p14:tracePt t="92619" x="5983288" y="4017963"/>
          <p14:tracePt t="92635" x="5929313" y="4037013"/>
          <p14:tracePt t="92652" x="5867400" y="4081463"/>
          <p14:tracePt t="92652" x="5840413" y="4098925"/>
          <p14:tracePt t="92672" x="5786438" y="4143375"/>
          <p14:tracePt t="92686" x="5751513" y="4187825"/>
          <p14:tracePt t="92704" x="5697538" y="4259263"/>
          <p14:tracePt t="92719" x="5661025" y="4303713"/>
          <p14:tracePt t="92737" x="5653088" y="4384675"/>
          <p14:tracePt t="92752" x="5626100" y="4483100"/>
          <p14:tracePt t="92772" x="5626100" y="4545013"/>
          <p14:tracePt t="92786" x="5626100" y="4608513"/>
          <p14:tracePt t="92804" x="5626100" y="4670425"/>
          <p14:tracePt t="92819" x="5626100" y="4714875"/>
          <p14:tracePt t="92836" x="5643563" y="4759325"/>
          <p14:tracePt t="92852" x="5688013" y="4813300"/>
          <p14:tracePt t="92869" x="5768975" y="4875213"/>
          <p14:tracePt t="92886" x="5830888" y="4911725"/>
          <p14:tracePt t="92902" x="5911850" y="4956175"/>
          <p14:tracePt t="92920" x="5973763" y="4983163"/>
          <p14:tracePt t="92936" x="6037263" y="5010150"/>
          <p14:tracePt t="92953" x="6099175" y="5018088"/>
          <p14:tracePt t="92953" x="6126163" y="5018088"/>
          <p14:tracePt t="92971" x="6197600" y="5018088"/>
          <p14:tracePt t="92988" x="6251575" y="5018088"/>
          <p14:tracePt t="93002" x="6303963" y="5018088"/>
          <p14:tracePt t="93020" x="6348413" y="5018088"/>
          <p14:tracePt t="93036" x="6384925" y="5018088"/>
          <p14:tracePt t="93052" x="6419850" y="4991100"/>
          <p14:tracePt t="93069" x="6465888" y="4973638"/>
          <p14:tracePt t="93086" x="6483350" y="4946650"/>
          <p14:tracePt t="93102" x="6510338" y="4929188"/>
          <p14:tracePt t="93119" x="6518275" y="4884738"/>
          <p14:tracePt t="93135" x="6545263" y="4830763"/>
          <p14:tracePt t="93152" x="6554788" y="4759325"/>
          <p14:tracePt t="93152" x="6572250" y="4714875"/>
          <p14:tracePt t="93171" x="6572250" y="4679950"/>
          <p14:tracePt t="93185" x="6572250" y="4608513"/>
          <p14:tracePt t="93204" x="6572250" y="4545013"/>
          <p14:tracePt t="93220" x="6572250" y="4500563"/>
          <p14:tracePt t="93238" x="6562725" y="4456113"/>
          <p14:tracePt t="93252" x="6545263" y="4419600"/>
          <p14:tracePt t="93252" x="6537325" y="4402138"/>
          <p14:tracePt t="93271" x="6491288" y="4348163"/>
          <p14:tracePt t="93287" x="6429375" y="4313238"/>
          <p14:tracePt t="93303" x="6367463" y="4268788"/>
          <p14:tracePt t="93319" x="6269038" y="4232275"/>
          <p14:tracePt t="93335" x="6180138" y="4214813"/>
          <p14:tracePt t="93352" x="6099175" y="4187825"/>
          <p14:tracePt t="93369" x="6018213" y="4187825"/>
          <p14:tracePt t="93369" x="5983288" y="4187825"/>
          <p14:tracePt t="93387" x="5919788" y="4187825"/>
          <p14:tracePt t="93402" x="5848350" y="4187825"/>
          <p14:tracePt t="93421" x="5768975" y="4224338"/>
          <p14:tracePt t="93435" x="5705475" y="4251325"/>
          <p14:tracePt t="93435" x="5680075" y="4259263"/>
          <p14:tracePt t="93456" x="5653088" y="4286250"/>
          <p14:tracePt t="93468" x="5589588" y="4330700"/>
          <p14:tracePt t="93487" x="5572125" y="4367213"/>
          <p14:tracePt t="93502" x="5537200" y="4419600"/>
          <p14:tracePt t="93518" x="5518150" y="4473575"/>
          <p14:tracePt t="93535" x="5510213" y="4537075"/>
          <p14:tracePt t="93553" x="5500688" y="4589463"/>
          <p14:tracePt t="93569" x="5500688" y="4660900"/>
          <p14:tracePt t="93569" x="5500688" y="4687888"/>
          <p14:tracePt t="93588" x="5500688" y="4751388"/>
          <p14:tracePt t="93602" x="5500688" y="4776788"/>
          <p14:tracePt t="93621" x="5500688" y="4822825"/>
          <p14:tracePt t="93636" x="5510213" y="4857750"/>
          <p14:tracePt t="93653" x="5545138" y="4894263"/>
          <p14:tracePt t="93653" x="5572125" y="4919663"/>
          <p14:tracePt t="93672" x="5581650" y="4929188"/>
          <p14:tracePt t="93685" x="5634038" y="4973638"/>
          <p14:tracePt t="93703" x="5670550" y="4991100"/>
          <p14:tracePt t="93719" x="5688013" y="5018088"/>
          <p14:tracePt t="93737" x="5715000" y="5018088"/>
          <p14:tracePt t="93752" x="5724525" y="5027613"/>
          <p14:tracePt t="93768" x="5732463" y="5027613"/>
          <p14:tracePt t="93785" x="5741988" y="5027613"/>
          <p14:tracePt t="93803" x="5732463" y="5027613"/>
          <p14:tracePt t="94186" x="5705475" y="5027613"/>
          <p14:tracePt t="94194" x="5670550" y="5027613"/>
          <p14:tracePt t="94202" x="5581650" y="5037138"/>
          <p14:tracePt t="94219" x="5446713" y="5062538"/>
          <p14:tracePt t="94236" x="5268913" y="5099050"/>
          <p14:tracePt t="94252" x="5062538" y="5153025"/>
          <p14:tracePt t="94252" x="4938713" y="5187950"/>
          <p14:tracePt t="94272" x="4857750" y="5214938"/>
          <p14:tracePt t="94284" x="4545013" y="5340350"/>
          <p14:tracePt t="94306" x="4340225" y="5411788"/>
          <p14:tracePt t="94319" x="4187825" y="5438775"/>
          <p14:tracePt t="94336" x="4071938" y="5465763"/>
          <p14:tracePt t="94352" x="3965575" y="5500688"/>
          <p14:tracePt t="94369" x="3867150" y="5510213"/>
          <p14:tracePt t="94385" x="3724275" y="5537200"/>
          <p14:tracePt t="94403" x="3625850" y="5554663"/>
          <p14:tracePt t="94420" x="3554413" y="5554663"/>
          <p14:tracePt t="94435" x="3490913" y="5562600"/>
          <p14:tracePt t="94453" x="3411538" y="5562600"/>
          <p14:tracePt t="94468" x="3367088" y="5572125"/>
          <p14:tracePt t="94468" x="3340100" y="5572125"/>
          <p14:tracePt t="94488" x="3330575" y="5572125"/>
          <p14:tracePt t="94501" x="3276600" y="5572125"/>
          <p14:tracePt t="94521" x="3232150" y="5589588"/>
          <p14:tracePt t="94535" x="3187700" y="5589588"/>
          <p14:tracePt t="94553" x="3152775" y="5599113"/>
          <p14:tracePt t="94568" x="3125788" y="5608638"/>
          <p14:tracePt t="94585" x="3089275" y="5608638"/>
          <p14:tracePt t="94602" x="3081338" y="5608638"/>
          <p14:tracePt t="94626" x="3108325" y="5608638"/>
          <p14:tracePt t="94694" x="3143250" y="5608638"/>
          <p14:tracePt t="94704" x="3214688" y="5599113"/>
          <p14:tracePt t="94709" x="3295650" y="5589588"/>
          <p14:tracePt t="94719" x="3589338" y="5537200"/>
          <p14:tracePt t="94736" x="4000500" y="5456238"/>
          <p14:tracePt t="94751" x="4456113" y="5394325"/>
          <p14:tracePt t="94768" x="4884738" y="5357813"/>
          <p14:tracePt t="94785" x="5518150" y="5340350"/>
          <p14:tracePt t="94803" x="5902325" y="5340350"/>
          <p14:tracePt t="94819" x="6215063" y="5340350"/>
          <p14:tracePt t="94835" x="6510338" y="5384800"/>
          <p14:tracePt t="94852" x="6823075" y="5438775"/>
          <p14:tracePt t="94869" x="7089775" y="5491163"/>
          <p14:tracePt t="94885" x="7323138" y="5599113"/>
          <p14:tracePt t="94885" x="7446963" y="5634038"/>
          <p14:tracePt t="94903" x="7680325" y="5724525"/>
          <p14:tracePt t="94919" x="7867650" y="5813425"/>
          <p14:tracePt t="94936" x="8037513" y="5894388"/>
          <p14:tracePt t="94954" x="8170863" y="5938838"/>
          <p14:tracePt t="94968" x="8232775" y="5973763"/>
          <p14:tracePt t="94968" x="8269288" y="5991225"/>
          <p14:tracePt t="94989" x="8286750" y="6000750"/>
          <p14:tracePt t="95001" x="8340725" y="6027738"/>
          <p14:tracePt t="95018" x="8358188" y="6037263"/>
          <p14:tracePt t="95035" x="8375650" y="6045200"/>
          <p14:tracePt t="95051" x="8385175" y="6045200"/>
          <p14:tracePt t="95071" x="8394700" y="6045200"/>
          <p14:tracePt t="95094" x="8394700" y="6037263"/>
          <p14:tracePt t="95418" x="8394700" y="6018213"/>
          <p14:tracePt t="95425" x="8412163" y="6010275"/>
          <p14:tracePt t="95435" x="8420100" y="5983288"/>
          <p14:tracePt t="95452" x="8439150" y="5946775"/>
          <p14:tracePt t="95468" x="8456613" y="5938838"/>
          <p14:tracePt t="95486" x="8456613" y="5919788"/>
          <p14:tracePt t="95486" x="8474075" y="5919788"/>
          <p14:tracePt t="95503" x="8474075" y="5911850"/>
          <p14:tracePt t="95518" x="8474075" y="5884863"/>
          <p14:tracePt t="95535" x="8466138" y="5867400"/>
          <p14:tracePt t="95553" x="8447088" y="5848350"/>
          <p14:tracePt t="95568" x="8412163" y="5830888"/>
          <p14:tracePt t="95568" x="8394700" y="5822950"/>
          <p14:tracePt t="95588" x="8385175" y="5813425"/>
          <p14:tracePt t="95601" x="8348663" y="5803900"/>
          <p14:tracePt t="95621" x="8340725" y="5803900"/>
          <p14:tracePt t="95634" x="8323263" y="5803900"/>
          <p14:tracePt t="95653" x="8313738" y="5803900"/>
          <p14:tracePt t="95672" x="8313738" y="5813425"/>
          <p14:tracePt t="95764" x="8313738" y="5822950"/>
          <p14:tracePt t="95772" x="8313738" y="5830888"/>
          <p14:tracePt t="95784" x="8313738" y="5867400"/>
          <p14:tracePt t="95784" x="8313738" y="5875338"/>
          <p14:tracePt t="95805" x="8348663" y="5902325"/>
          <p14:tracePt t="95819" x="8367713" y="5919788"/>
          <p14:tracePt t="95837" x="8385175" y="5938838"/>
          <p14:tracePt t="95852" x="8394700" y="5946775"/>
          <p14:tracePt t="95868" x="8402638" y="5946775"/>
          <p14:tracePt t="95884" x="8420100" y="5956300"/>
          <p14:tracePt t="95901" x="8420100" y="5965825"/>
          <p14:tracePt t="95918" x="8420100" y="5983288"/>
          <p14:tracePt t="95942" x="8420100" y="5991225"/>
          <p14:tracePt t="95995" x="8439150" y="5991225"/>
          <p14:tracePt t="96411" x="8474075" y="5991225"/>
          <p14:tracePt t="96418" x="8501063" y="5991225"/>
          <p14:tracePt t="96426" x="8555038" y="5991225"/>
          <p14:tracePt t="96434" x="8634413" y="6000750"/>
          <p14:tracePt t="96453" x="8724900" y="6027738"/>
          <p14:tracePt t="96467" x="8875713" y="6072188"/>
          <p14:tracePt t="96487" x="8912225" y="6081713"/>
          <p14:tracePt t="96500" x="9045575" y="6108700"/>
          <p14:tracePt t="96520" x="9144000" y="6153150"/>
          <p14:tracePt t="96535" x="9205913" y="6161088"/>
          <p14:tracePt t="96552" x="9277350" y="6161088"/>
          <p14:tracePt t="96568" x="9323388" y="6170613"/>
          <p14:tracePt t="96585" x="9358313" y="6170613"/>
          <p14:tracePt t="96601" x="9412288" y="6170613"/>
          <p14:tracePt t="96619" x="9447213" y="6170613"/>
          <p14:tracePt t="96635" x="9474200" y="6170613"/>
          <p14:tracePt t="96651" x="9510713" y="6170613"/>
          <p14:tracePt t="96668" x="9545638" y="6161088"/>
          <p14:tracePt t="96685" x="9555163" y="6161088"/>
          <p14:tracePt t="96701" x="9572625" y="6161088"/>
          <p14:tracePt t="96719" x="9582150" y="6161088"/>
          <p14:tracePt t="96737" x="9582150" y="6153150"/>
          <p14:tracePt t="96751" x="9590088" y="6153150"/>
          <p14:tracePt t="96768" x="9599613" y="6153150"/>
          <p14:tracePt t="97689" x="9590088" y="6153150"/>
          <p14:tracePt t="97720" x="9582150" y="6153150"/>
          <p14:tracePt t="97734" x="9572625" y="6153150"/>
          <p14:tracePt t="97751" x="9563100" y="6153150"/>
          <p14:tracePt t="97757" x="9555163" y="6153150"/>
          <p14:tracePt t="97773" x="9537700" y="6143625"/>
          <p14:tracePt t="97784" x="9528175" y="6143625"/>
          <p14:tracePt t="97801" x="9501188" y="6126163"/>
          <p14:tracePt t="97818" x="9456738" y="6116638"/>
          <p14:tracePt t="97835" x="9439275" y="6116638"/>
          <p14:tracePt t="97851" x="9402763" y="6108700"/>
          <p14:tracePt t="97867" x="9385300" y="6108700"/>
          <p14:tracePt t="97884" x="9348788" y="6099175"/>
          <p14:tracePt t="97901" x="9331325" y="6099175"/>
          <p14:tracePt t="97918" x="9313863" y="6089650"/>
          <p14:tracePt t="97918" x="9304338" y="6089650"/>
          <p14:tracePt t="97936" x="9296400" y="6089650"/>
          <p14:tracePt t="97953" x="9277350" y="6089650"/>
          <p14:tracePt t="97967" x="9269413" y="6089650"/>
          <p14:tracePt t="97984" x="9259888" y="6089650"/>
          <p14:tracePt t="98000" x="9242425" y="6089650"/>
          <p14:tracePt t="98018" x="9224963" y="6089650"/>
          <p14:tracePt t="98035" x="9188450" y="6089650"/>
          <p14:tracePt t="98051" x="9153525" y="6089650"/>
          <p14:tracePt t="98068" x="9134475" y="6089650"/>
          <p14:tracePt t="98083" x="9099550" y="6089650"/>
          <p14:tracePt t="98101" x="9082088" y="6089650"/>
          <p14:tracePt t="98101" x="9063038" y="6089650"/>
          <p14:tracePt t="98121" x="9045575" y="6089650"/>
          <p14:tracePt t="98133" x="9018588" y="6089650"/>
          <p14:tracePt t="98153" x="9001125" y="6089650"/>
          <p14:tracePt t="98169" x="8983663" y="6089650"/>
          <p14:tracePt t="98184" x="8956675" y="6089650"/>
          <p14:tracePt t="98203" x="8947150" y="6089650"/>
          <p14:tracePt t="98217" x="8939213" y="6089650"/>
          <p14:tracePt t="98233" x="8929688" y="6089650"/>
          <p14:tracePt t="98250" x="8920163" y="6089650"/>
          <p14:tracePt t="98267" x="8912225" y="6081713"/>
          <p14:tracePt t="98284" x="8894763" y="6072188"/>
          <p14:tracePt t="98300" x="8885238" y="6054725"/>
          <p14:tracePt t="98319" x="8875713" y="6045200"/>
          <p14:tracePt t="98334" x="8875713" y="6027738"/>
          <p14:tracePt t="98351" x="8867775" y="5991225"/>
          <p14:tracePt t="98368" x="8867775" y="5973763"/>
          <p14:tracePt t="98383" x="8867775" y="5946775"/>
          <p14:tracePt t="98400" x="8867775" y="5919788"/>
          <p14:tracePt t="98416" x="8867775" y="5902325"/>
          <p14:tracePt t="98435" x="8867775" y="5884863"/>
          <p14:tracePt t="98452" x="8867775" y="5875338"/>
          <p14:tracePt t="98473" x="8875713" y="5875338"/>
          <p14:tracePt t="98488" x="8875713" y="5867400"/>
          <p14:tracePt t="98500" x="8885238" y="5867400"/>
          <p14:tracePt t="98517" x="8912225" y="5867400"/>
          <p14:tracePt t="98517" x="8920163" y="5867400"/>
          <p14:tracePt t="98536" x="8947150" y="5867400"/>
          <p14:tracePt t="98553" x="8983663" y="5867400"/>
          <p14:tracePt t="98568" x="9028113" y="5902325"/>
          <p14:tracePt t="98585" x="9082088" y="5938838"/>
          <p14:tracePt t="98601" x="9134475" y="5973763"/>
          <p14:tracePt t="98601" x="9153525" y="5991225"/>
          <p14:tracePt t="98621" x="9180513" y="6018213"/>
          <p14:tracePt t="98633" x="9286875" y="6062663"/>
          <p14:tracePt t="98653" x="9367838" y="6089650"/>
          <p14:tracePt t="98668" x="9474200" y="6108700"/>
          <p14:tracePt t="98684" x="9563100" y="6108700"/>
          <p14:tracePt t="98702" x="9644063" y="6108700"/>
          <p14:tracePt t="98717" x="9715500" y="6108700"/>
          <p14:tracePt t="98717" x="9742488" y="6108700"/>
          <p14:tracePt t="98737" x="9796463" y="6108700"/>
          <p14:tracePt t="98751" x="9848850" y="6108700"/>
          <p14:tracePt t="98769" x="9912350" y="6089650"/>
          <p14:tracePt t="98784" x="9956800" y="6062663"/>
          <p14:tracePt t="98803" x="10018713" y="6045200"/>
          <p14:tracePt t="98816" x="10072688" y="6000750"/>
          <p14:tracePt t="98816" x="10099675" y="5991225"/>
          <p14:tracePt t="98837" x="10144125" y="5983288"/>
          <p14:tracePt t="98852" x="10180638" y="5956300"/>
          <p14:tracePt t="98870" x="10198100" y="5919788"/>
          <p14:tracePt t="98884" x="10215563" y="5902325"/>
          <p14:tracePt t="98902" x="10242550" y="5867400"/>
          <p14:tracePt t="98917" x="10252075" y="5813425"/>
          <p14:tracePt t="98917" x="10260013" y="5786438"/>
          <p14:tracePt t="98935" x="10287000" y="5705475"/>
          <p14:tracePt t="98953" x="10287000" y="5634038"/>
          <p14:tracePt t="98967" x="10304463" y="5572125"/>
          <p14:tracePt t="98985" x="10304463" y="5527675"/>
          <p14:tracePt t="99000" x="10304463" y="5473700"/>
          <p14:tracePt t="99000" x="10304463" y="5456238"/>
          <p14:tracePt t="99020" x="10304463" y="5429250"/>
          <p14:tracePt t="99033" x="10304463" y="5375275"/>
          <p14:tracePt t="99053" x="10304463" y="5357813"/>
          <p14:tracePt t="99067" x="10296525" y="5322888"/>
          <p14:tracePt t="99085" x="10269538" y="5295900"/>
          <p14:tracePt t="99101" x="10233025" y="5259388"/>
          <p14:tracePt t="99101" x="10206038" y="5232400"/>
          <p14:tracePt t="99121" x="10171113" y="5197475"/>
          <p14:tracePt t="99136" x="10126663" y="5160963"/>
          <p14:tracePt t="99152" x="10072688" y="5126038"/>
          <p14:tracePt t="99167" x="10028238" y="5099050"/>
          <p14:tracePt t="99185" x="9974263" y="5072063"/>
          <p14:tracePt t="99202" x="9929813" y="5062538"/>
          <p14:tracePt t="99217" x="9867900" y="5037138"/>
          <p14:tracePt t="99217" x="9840913" y="5018088"/>
          <p14:tracePt t="99237" x="9759950" y="5010150"/>
          <p14:tracePt t="99251" x="9688513" y="5000625"/>
          <p14:tracePt t="99269" x="9609138" y="5000625"/>
          <p14:tracePt t="99284" x="9545638" y="5000625"/>
          <p14:tracePt t="99284" x="9528175" y="5000625"/>
          <p14:tracePt t="99305" x="9501188" y="5000625"/>
          <p14:tracePt t="99316" x="9456738" y="5010150"/>
          <p14:tracePt t="99316" x="9447213" y="5018088"/>
          <p14:tracePt t="99336" x="9412288" y="5045075"/>
          <p14:tracePt t="99351" x="9375775" y="5054600"/>
          <p14:tracePt t="99367" x="9358313" y="5089525"/>
          <p14:tracePt t="99383" x="9323388" y="5126038"/>
          <p14:tracePt t="99400" x="9286875" y="5180013"/>
          <p14:tracePt t="99416" x="9242425" y="5241925"/>
          <p14:tracePt t="99433" x="9197975" y="5303838"/>
          <p14:tracePt t="99433" x="9180513" y="5348288"/>
          <p14:tracePt t="99451" x="9144000" y="5419725"/>
          <p14:tracePt t="99467" x="9126538" y="5500688"/>
          <p14:tracePt t="99486" x="9117013" y="5581650"/>
          <p14:tracePt t="99500" x="9117013" y="5643563"/>
          <p14:tracePt t="99500" x="9117013" y="5661025"/>
          <p14:tracePt t="99520" x="9117013" y="5697538"/>
          <p14:tracePt t="99532" x="9117013" y="5741988"/>
          <p14:tracePt t="99532" x="9117013" y="5768975"/>
          <p14:tracePt t="99552" x="9117013" y="5813425"/>
          <p14:tracePt t="99567" x="9117013" y="5857875"/>
          <p14:tracePt t="99583" x="9144000" y="5911850"/>
          <p14:tracePt t="99600" x="9180513" y="5973763"/>
          <p14:tracePt t="99617" x="9215438" y="6027738"/>
          <p14:tracePt t="99634" x="9269413" y="6072188"/>
          <p14:tracePt t="99634" x="9296400" y="6099175"/>
          <p14:tracePt t="99652" x="9358313" y="6134100"/>
          <p14:tracePt t="99667" x="9429750" y="6180138"/>
          <p14:tracePt t="99684" x="9501188" y="6205538"/>
          <p14:tracePt t="99703" x="9582150" y="6242050"/>
          <p14:tracePt t="99719" x="9698038" y="6259513"/>
          <p14:tracePt t="99736" x="9732963" y="6259513"/>
          <p14:tracePt t="99749" x="9848850" y="6259513"/>
          <p14:tracePt t="99768" x="9912350" y="6251575"/>
          <p14:tracePt t="99784" x="9974263" y="6224588"/>
          <p14:tracePt t="99800" x="10045700" y="6188075"/>
          <p14:tracePt t="99817" x="10090150" y="6153150"/>
          <p14:tracePt t="99834" x="10144125" y="6099175"/>
          <p14:tracePt t="99834" x="10171113" y="6072188"/>
          <p14:tracePt t="99852" x="10215563" y="6018213"/>
          <p14:tracePt t="99868" x="10260013" y="5956300"/>
          <p14:tracePt t="99884" x="10296525" y="5875338"/>
          <p14:tracePt t="99901" x="10323513" y="5795963"/>
          <p14:tracePt t="99917" x="10340975" y="5680075"/>
          <p14:tracePt t="99937" x="10340975" y="5643563"/>
          <p14:tracePt t="99950" x="10340975" y="5545138"/>
          <p14:tracePt t="99967" x="10304463" y="5483225"/>
          <p14:tracePt t="99985" x="10269538" y="5411788"/>
          <p14:tracePt t="100000" x="10233025" y="5367338"/>
          <p14:tracePt t="100018" x="10161588" y="5295900"/>
          <p14:tracePt t="100034" x="10099675" y="5259388"/>
          <p14:tracePt t="100034" x="10063163" y="5224463"/>
          <p14:tracePt t="100053" x="9983788" y="5180013"/>
          <p14:tracePt t="100068" x="9867900" y="5153025"/>
          <p14:tracePt t="100085" x="9688513" y="5099050"/>
          <p14:tracePt t="100100" x="9518650" y="5089525"/>
          <p14:tracePt t="100100" x="9420225" y="5072063"/>
          <p14:tracePt t="100120" x="9340850" y="5072063"/>
          <p14:tracePt t="100133" x="9197975" y="5072063"/>
          <p14:tracePt t="100154" x="9134475" y="5072063"/>
          <p14:tracePt t="100168" x="9090025" y="5072063"/>
          <p14:tracePt t="100184" x="9072563" y="5072063"/>
          <p14:tracePt t="100201" x="9037638" y="5072063"/>
          <p14:tracePt t="100453" x="8983663" y="5072063"/>
          <p14:tracePt t="100459" x="8912225" y="5072063"/>
          <p14:tracePt t="100468" x="8626475" y="5072063"/>
          <p14:tracePt t="100485" x="8099425" y="5027613"/>
          <p14:tracePt t="100500" x="7500938" y="5000625"/>
          <p14:tracePt t="100518" x="6715125" y="4973638"/>
          <p14:tracePt t="100533" x="6027738" y="4973638"/>
          <p14:tracePt t="100533" x="5795963" y="4973638"/>
          <p14:tracePt t="100553" x="5295900" y="4973638"/>
          <p14:tracePt t="100567" x="4848225" y="4973638"/>
          <p14:tracePt t="100586" x="4465638" y="4983163"/>
          <p14:tracePt t="100600" x="4152900" y="5027613"/>
          <p14:tracePt t="100619" x="3884613" y="5045075"/>
          <p14:tracePt t="100633" x="3724275" y="5089525"/>
          <p14:tracePt t="100633" x="3670300" y="5116513"/>
          <p14:tracePt t="100652" x="3589338" y="5143500"/>
          <p14:tracePt t="100668" x="3527425" y="5170488"/>
          <p14:tracePt t="100684" x="3500438" y="5170488"/>
          <p14:tracePt t="100929" x="3482975" y="5170488"/>
          <p14:tracePt t="100936" x="3438525" y="5153025"/>
          <p14:tracePt t="100950" x="3357563" y="5108575"/>
          <p14:tracePt t="100950" x="3322638" y="5099050"/>
          <p14:tracePt t="100968" x="3224213" y="5045075"/>
          <p14:tracePt t="100985" x="3125788" y="4991100"/>
          <p14:tracePt t="101000" x="3036888" y="4965700"/>
          <p14:tracePt t="101018" x="2955925" y="4919663"/>
          <p14:tracePt t="101034" x="2867025" y="4911725"/>
          <p14:tracePt t="101054" x="2803525" y="4911725"/>
          <p14:tracePt t="101068" x="2759075" y="4894263"/>
          <p14:tracePt t="101085" x="2714625" y="4884738"/>
          <p14:tracePt t="101100" x="2670175" y="4884738"/>
          <p14:tracePt t="101117" x="2616200" y="4884738"/>
          <p14:tracePt t="101134" x="2571750" y="4884738"/>
          <p14:tracePt t="101150" x="2527300" y="4902200"/>
          <p14:tracePt t="101150" x="2500313" y="4911725"/>
          <p14:tracePt t="101168" x="2455863" y="4946650"/>
          <p14:tracePt t="101184" x="2411413" y="4991100"/>
          <p14:tracePt t="101201" x="2366963" y="5037138"/>
          <p14:tracePt t="101217" x="2312988" y="5089525"/>
          <p14:tracePt t="101235" x="2276475" y="5153025"/>
          <p14:tracePt t="101250" x="2232025" y="5214938"/>
          <p14:tracePt t="101250" x="2205038" y="5259388"/>
          <p14:tracePt t="101270" x="2170113" y="5340350"/>
          <p14:tracePt t="101284" x="2143125" y="5419725"/>
          <p14:tracePt t="101304" x="2125663" y="5510213"/>
          <p14:tracePt t="101317" x="2108200" y="5589588"/>
          <p14:tracePt t="101334" x="2089150" y="5670550"/>
          <p14:tracePt t="101350" x="2081213" y="5732463"/>
          <p14:tracePt t="101350" x="2081213" y="5751513"/>
          <p14:tracePt t="101367" x="2081213" y="5786438"/>
          <p14:tracePt t="101384" x="2081213" y="5830888"/>
          <p14:tracePt t="101399" x="2081213" y="5875338"/>
          <p14:tracePt t="101416" x="2081213" y="5911850"/>
          <p14:tracePt t="101432" x="2089150" y="5938838"/>
          <p14:tracePt t="101449" x="2098675" y="5973763"/>
          <p14:tracePt t="101466" x="2116138" y="6018213"/>
          <p14:tracePt t="101485" x="2125663" y="6037263"/>
          <p14:tracePt t="101500" x="2133600" y="6054725"/>
          <p14:tracePt t="101519" x="2143125" y="6062663"/>
          <p14:tracePt t="101533" x="2152650" y="6062663"/>
          <p14:tracePt t="101598" x="2152650" y="6081713"/>
          <p14:tracePt t="101606" x="2160588" y="6081713"/>
          <p14:tracePt t="101616" x="2197100" y="6089650"/>
          <p14:tracePt t="101633" x="2224088" y="6089650"/>
          <p14:tracePt t="101650" x="2259013" y="6099175"/>
          <p14:tracePt t="101650" x="2295525" y="6099175"/>
          <p14:tracePt t="101668" x="2347913" y="6108700"/>
          <p14:tracePt t="101684" x="2393950" y="6108700"/>
          <p14:tracePt t="101702" x="2446338" y="6108700"/>
          <p14:tracePt t="101717" x="2500313" y="6108700"/>
          <p14:tracePt t="101717" x="2536825" y="6108700"/>
          <p14:tracePt t="101737" x="2554288" y="6108700"/>
          <p14:tracePt t="101750" x="2643188" y="6108700"/>
          <p14:tracePt t="101769" x="2687638" y="6108700"/>
          <p14:tracePt t="101784" x="2732088" y="6099175"/>
          <p14:tracePt t="101800" x="2786063" y="6072188"/>
          <p14:tracePt t="101817" x="2830513" y="6062663"/>
          <p14:tracePt t="101833" x="2884488" y="6037263"/>
          <p14:tracePt t="101850" x="2928938" y="6010275"/>
          <p14:tracePt t="101867" x="2990850" y="5973763"/>
          <p14:tracePt t="101884" x="3036888" y="5965825"/>
          <p14:tracePt t="101899" x="3071813" y="5938838"/>
          <p14:tracePt t="101917" x="3098800" y="5929313"/>
          <p14:tracePt t="101932" x="3133725" y="5911850"/>
          <p14:tracePt t="101932" x="3143250" y="5902325"/>
          <p14:tracePt t="101953" x="3143250" y="5884863"/>
          <p14:tracePt t="102006" x="3143250" y="5875338"/>
          <p14:tracePt t="102014" x="3143250" y="5857875"/>
          <p14:tracePt t="102021" x="3143250" y="5848350"/>
          <p14:tracePt t="102033" x="3143250" y="5786438"/>
          <p14:tracePt t="102051" x="3143250" y="5741988"/>
          <p14:tracePt t="102066" x="3116263" y="5653088"/>
          <p14:tracePt t="102085" x="3081338" y="5599113"/>
          <p14:tracePt t="102100" x="3044825" y="5554663"/>
          <p14:tracePt t="102117" x="2990850" y="5500688"/>
          <p14:tracePt t="102133" x="2965450" y="5465763"/>
          <p14:tracePt t="102133" x="2946400" y="5446713"/>
          <p14:tracePt t="102153" x="2938463" y="5429250"/>
          <p14:tracePt t="102165" x="2884488" y="5375275"/>
          <p14:tracePt t="102186" x="2857500" y="5348288"/>
          <p14:tracePt t="102201" x="2822575" y="5330825"/>
          <p14:tracePt t="102217" x="2786063" y="5322888"/>
          <p14:tracePt t="102234" x="2732088" y="5322888"/>
          <p14:tracePt t="102250" x="2679700" y="5322888"/>
          <p14:tracePt t="102250" x="2660650" y="5322888"/>
          <p14:tracePt t="102269" x="2616200" y="5322888"/>
          <p14:tracePt t="102284" x="2571750" y="5322888"/>
          <p14:tracePt t="102302" x="2544763" y="5322888"/>
          <p14:tracePt t="102317" x="2517775" y="5330825"/>
          <p14:tracePt t="102335" x="2509838" y="5340350"/>
          <p14:tracePt t="102350" x="2482850" y="5367338"/>
          <p14:tracePt t="102350" x="2473325" y="5375275"/>
          <p14:tracePt t="102369" x="2465388" y="5394325"/>
          <p14:tracePt t="102384" x="2455863" y="5429250"/>
          <p14:tracePt t="102402" x="2446338" y="5456238"/>
          <p14:tracePt t="102416" x="2428875" y="5491163"/>
          <p14:tracePt t="102435" x="2428875" y="5527675"/>
          <p14:tracePt t="102449" x="2428875" y="5554663"/>
          <p14:tracePt t="102466" x="2428875" y="5589588"/>
          <p14:tracePt t="102466" x="2428875" y="5599113"/>
          <p14:tracePt t="102485" x="2428875" y="5608638"/>
          <p14:tracePt t="102499" x="2438400" y="5643563"/>
          <p14:tracePt t="102518" x="2465388" y="5661025"/>
          <p14:tracePt t="102533" x="2500313" y="5688013"/>
          <p14:tracePt t="102551" x="2562225" y="5724525"/>
          <p14:tracePt t="102566" x="2670175" y="5776913"/>
          <p14:tracePt t="102585" x="2714625" y="5795963"/>
          <p14:tracePt t="102600" x="2768600" y="5822950"/>
          <p14:tracePt t="102618" x="2795588" y="5830888"/>
          <p14:tracePt t="102633" x="2847975" y="5848350"/>
          <p14:tracePt t="102633" x="2867025" y="5848350"/>
          <p14:tracePt t="102653" x="2894013" y="5848350"/>
          <p14:tracePt t="102666" x="2928938" y="5857875"/>
          <p14:tracePt t="102685" x="2965450" y="5857875"/>
          <p14:tracePt t="102700" x="3000375" y="5857875"/>
          <p14:tracePt t="102716" x="3027363" y="5857875"/>
          <p14:tracePt t="102734" x="3062288" y="5857875"/>
          <p14:tracePt t="102750" x="3081338" y="5857875"/>
          <p14:tracePt t="102750" x="3098800" y="5857875"/>
          <p14:tracePt t="102769" x="3116263" y="5857875"/>
          <p14:tracePt t="102783" x="3125788" y="5857875"/>
          <p14:tracePt t="102799" x="3133725" y="5857875"/>
          <p14:tracePt t="102816" x="3143250" y="5857875"/>
          <p14:tracePt t="102832" x="3152775" y="5857875"/>
          <p14:tracePt t="104757" x="3152775" y="5840413"/>
          <p14:tracePt t="104894" x="3152775" y="5830888"/>
          <p14:tracePt t="104900" x="3152775" y="5776913"/>
          <p14:tracePt t="104917" x="3152775" y="5715000"/>
          <p14:tracePt t="104933" x="3179763" y="5634038"/>
          <p14:tracePt t="104949" x="3205163" y="5554663"/>
          <p14:tracePt t="104966" x="3251200" y="5473700"/>
          <p14:tracePt t="104983" x="3286125" y="5394325"/>
          <p14:tracePt t="104983" x="3313113" y="5357813"/>
          <p14:tracePt t="105001" x="3348038" y="5295900"/>
          <p14:tracePt t="105018" x="3394075" y="5241925"/>
          <p14:tracePt t="105032" x="3429000" y="5180013"/>
          <p14:tracePt t="105050" x="3482975" y="5143500"/>
          <p14:tracePt t="105066" x="3517900" y="5089525"/>
          <p14:tracePt t="105066" x="3554413" y="5062538"/>
          <p14:tracePt t="105086" x="3571875" y="5037138"/>
          <p14:tracePt t="105098" x="3633788" y="4973638"/>
          <p14:tracePt t="105118" x="3652838" y="4956175"/>
          <p14:tracePt t="105132" x="3660775" y="4938713"/>
          <p14:tracePt t="105150" x="3670300" y="4938713"/>
          <p14:tracePt t="105165" x="3679825" y="4929188"/>
          <p14:tracePt t="105182" x="3679825" y="4911725"/>
          <p14:tracePt t="105198" x="3679825" y="4902200"/>
          <p14:tracePt t="105569" x="3679825" y="4894263"/>
          <p14:tracePt t="105577" x="3679825" y="4875213"/>
          <p14:tracePt t="105585" x="3687763" y="4857750"/>
          <p14:tracePt t="105601" x="3724275" y="4822825"/>
          <p14:tracePt t="105618" x="3732213" y="4803775"/>
          <p14:tracePt t="105632" x="3768725" y="4776788"/>
          <p14:tracePt t="105650" x="3786188" y="4768850"/>
          <p14:tracePt t="105666" x="3822700" y="4741863"/>
          <p14:tracePt t="105682" x="3867150" y="4724400"/>
          <p14:tracePt t="105699" x="3956050" y="4687888"/>
          <p14:tracePt t="105716" x="4037013" y="4687888"/>
          <p14:tracePt t="105733" x="4116388" y="4660900"/>
          <p14:tracePt t="105749" x="4187825" y="4643438"/>
          <p14:tracePt t="105767" x="4268788" y="4633913"/>
          <p14:tracePt t="105782" x="4419600" y="4589463"/>
          <p14:tracePt t="105802" x="4473575" y="4572000"/>
          <p14:tracePt t="105815" x="4687888" y="4510088"/>
          <p14:tracePt t="105834" x="4803775" y="4473575"/>
          <p14:tracePt t="105849" x="4902200" y="4429125"/>
          <p14:tracePt t="105866" x="4965700" y="4419600"/>
          <p14:tracePt t="105883" x="4991100" y="4394200"/>
          <p14:tracePt t="105899" x="5018088" y="4394200"/>
          <p14:tracePt t="105915" x="5027613" y="4394200"/>
          <p14:tracePt t="106194" x="5037138" y="4394200"/>
          <p14:tracePt t="106201" x="5062538" y="4384675"/>
          <p14:tracePt t="106215" x="5160963" y="4348163"/>
          <p14:tracePt t="106233" x="5224463" y="4322763"/>
          <p14:tracePt t="106250" x="5330825" y="4303713"/>
          <p14:tracePt t="106266" x="5429250" y="4276725"/>
          <p14:tracePt t="106283" x="5581650" y="4259263"/>
          <p14:tracePt t="106299" x="5776913" y="4232275"/>
          <p14:tracePt t="106299" x="5848350" y="4232275"/>
          <p14:tracePt t="106320" x="5983288" y="4197350"/>
          <p14:tracePt t="106333" x="6089650" y="4187825"/>
          <p14:tracePt t="106350" x="6180138" y="4170363"/>
          <p14:tracePt t="106366" x="6242050" y="4160838"/>
          <p14:tracePt t="106383" x="6323013" y="4152900"/>
          <p14:tracePt t="106398" x="6465888" y="4133850"/>
          <p14:tracePt t="106419" x="6562725" y="4133850"/>
          <p14:tracePt t="106432" x="6634163" y="4125913"/>
          <p14:tracePt t="106450" x="6697663" y="4108450"/>
          <p14:tracePt t="106466" x="6742113" y="4108450"/>
          <p14:tracePt t="106482" x="6777038" y="4108450"/>
          <p14:tracePt t="106482" x="6786563" y="4108450"/>
          <p14:tracePt t="106502" x="6796088" y="4108450"/>
          <p14:tracePt t="106515" x="6823075" y="4108450"/>
          <p14:tracePt t="106534" x="6831013" y="4108450"/>
          <p14:tracePt t="106556" x="6840538" y="4108450"/>
          <p14:tracePt t="106571" x="6840538" y="4098925"/>
          <p14:tracePt t="106948" x="6831013" y="4098925"/>
          <p14:tracePt t="106955" x="6813550" y="4098925"/>
          <p14:tracePt t="106965" x="6769100" y="4071938"/>
          <p14:tracePt t="106982" x="6724650" y="4062413"/>
          <p14:tracePt t="107000" x="6661150" y="4054475"/>
          <p14:tracePt t="107015" x="6589713" y="4027488"/>
          <p14:tracePt t="107035" x="6527800" y="4017963"/>
          <p14:tracePt t="107049" x="6465888" y="3990975"/>
          <p14:tracePt t="107067" x="6367463" y="3965575"/>
          <p14:tracePt t="107082" x="6276975" y="3946525"/>
          <p14:tracePt t="107099" x="6180138" y="3919538"/>
          <p14:tracePt t="107115" x="6116638" y="3911600"/>
          <p14:tracePt t="107115" x="6081713" y="3911600"/>
          <p14:tracePt t="107133" x="6037263" y="3894138"/>
          <p14:tracePt t="107148" x="5991225" y="3884613"/>
          <p14:tracePt t="107165" x="5965825" y="3884613"/>
          <p14:tracePt t="107182" x="5938838" y="3875088"/>
          <p14:tracePt t="107198" x="5902325" y="3875088"/>
          <p14:tracePt t="107215" x="5867400" y="3857625"/>
          <p14:tracePt t="107215" x="5857875" y="3857625"/>
          <p14:tracePt t="107233" x="5813425" y="3857625"/>
          <p14:tracePt t="107250" x="5786438" y="3857625"/>
          <p14:tracePt t="107265" x="5751513" y="3848100"/>
          <p14:tracePt t="107283" x="5715000" y="3848100"/>
          <p14:tracePt t="107298" x="5688013" y="3848100"/>
          <p14:tracePt t="107298" x="5661025" y="3848100"/>
          <p14:tracePt t="107317" x="5653088" y="3848100"/>
          <p14:tracePt t="107332" x="5634038" y="3848100"/>
          <p14:tracePt t="107348" x="5616575" y="3848100"/>
          <p14:tracePt t="107365" x="5589588" y="3848100"/>
          <p14:tracePt t="107382" x="5581650" y="3848100"/>
          <p14:tracePt t="107398" x="5562600" y="3848100"/>
          <p14:tracePt t="107415" x="5554663" y="3848100"/>
          <p14:tracePt t="107431" x="5537200" y="3848100"/>
          <p14:tracePt t="107449" x="5518150" y="3848100"/>
          <p14:tracePt t="107471" x="5510213" y="3848100"/>
          <p14:tracePt t="107502" x="5510213" y="3857625"/>
          <p14:tracePt t="107509" x="5500688" y="3857625"/>
          <p14:tracePt t="107517" x="5500688" y="3875088"/>
          <p14:tracePt t="107534" x="5491163" y="3884613"/>
          <p14:tracePt t="107549" x="5473700" y="3894138"/>
          <p14:tracePt t="107566" x="5446713" y="3902075"/>
          <p14:tracePt t="107581" x="5438775" y="3919538"/>
          <p14:tracePt t="107600" x="5419725" y="3929063"/>
          <p14:tracePt t="107616" x="5402263" y="3956050"/>
          <p14:tracePt t="107616" x="5384800" y="3965575"/>
          <p14:tracePt t="107635" x="5367338" y="3983038"/>
          <p14:tracePt t="107648" x="5330825" y="4010025"/>
          <p14:tracePt t="107666" x="5313363" y="4027488"/>
          <p14:tracePt t="107682" x="5286375" y="4044950"/>
          <p14:tracePt t="107682" x="5259388" y="4054475"/>
          <p14:tracePt t="107702" x="5251450" y="4071938"/>
          <p14:tracePt t="107715" x="5232400" y="4089400"/>
          <p14:tracePt t="107715" x="5224463" y="4089400"/>
          <p14:tracePt t="107734" x="5197475" y="4108450"/>
          <p14:tracePt t="107750" x="5187950" y="4125913"/>
          <p14:tracePt t="107765" x="5180013" y="4143375"/>
          <p14:tracePt t="107783" x="5170488" y="4143375"/>
          <p14:tracePt t="107798" x="5160963" y="4152900"/>
          <p14:tracePt t="107814" x="5153025" y="4160838"/>
          <p14:tracePt t="107831" x="5170488" y="4160838"/>
          <p14:tracePt t="107994" x="5180013" y="4160838"/>
          <p14:tracePt t="108002" x="5214938" y="4160838"/>
          <p14:tracePt t="108014" x="5276850" y="4160838"/>
          <p14:tracePt t="108014" x="5313363" y="4143375"/>
          <p14:tracePt t="108035" x="5394325" y="4125913"/>
          <p14:tracePt t="108049" x="5456238" y="4108450"/>
          <p14:tracePt t="108066" x="5500688" y="4089400"/>
          <p14:tracePt t="108082" x="5562600" y="4081463"/>
          <p14:tracePt t="108100" x="5626100" y="4062413"/>
          <p14:tracePt t="108116" x="5715000" y="4054475"/>
          <p14:tracePt t="108135" x="5751513" y="4054475"/>
          <p14:tracePt t="108147" x="5840413" y="4044950"/>
          <p14:tracePt t="108166" x="5884863" y="4027488"/>
          <p14:tracePt t="108181" x="5929313" y="4027488"/>
          <p14:tracePt t="108198" x="5983288" y="4017963"/>
          <p14:tracePt t="108215" x="6010275" y="4017963"/>
          <p14:tracePt t="108232" x="6045200" y="4010025"/>
          <p14:tracePt t="108250" x="6062663" y="4010025"/>
          <p14:tracePt t="108264" x="6099175" y="4010025"/>
          <p14:tracePt t="108283" x="6116638" y="4010025"/>
          <p14:tracePt t="108298" x="6134100" y="4010025"/>
          <p14:tracePt t="108298" x="6143625" y="4010025"/>
          <p14:tracePt t="108319" x="6153150" y="4010025"/>
          <p14:tracePt t="108330" x="6170613" y="4010025"/>
          <p14:tracePt t="108350" x="6180138" y="4010025"/>
          <p14:tracePt t="108364" x="6188075" y="4000500"/>
          <p14:tracePt t="108443" x="6197600" y="4000500"/>
          <p14:tracePt t="108541" x="6197600" y="3983038"/>
          <p14:tracePt t="108556" x="6205538" y="3983038"/>
          <p14:tracePt t="108587" x="6205538" y="3973513"/>
          <p14:tracePt t="108602" x="6215063" y="3973513"/>
          <p14:tracePt t="108618" x="6215063" y="3965575"/>
          <p14:tracePt t="108633" x="6215063" y="3956050"/>
          <p14:tracePt t="108664" x="6215063" y="3946525"/>
          <p14:tracePt t="108703" x="6224588" y="3946525"/>
          <p14:tracePt t="108725" x="6224588" y="3938588"/>
          <p14:tracePt t="108842" x="6224588" y="3929063"/>
          <p14:tracePt t="108879" x="6224588" y="3919538"/>
          <p14:tracePt t="108895" x="6224588" y="3902075"/>
          <p14:tracePt t="108911" x="6224588" y="3894138"/>
          <p14:tracePt t="108917" x="6224588" y="3884613"/>
          <p14:tracePt t="108933" x="6224588" y="3875088"/>
          <p14:tracePt t="108948" x="6224588" y="3857625"/>
          <p14:tracePt t="108965" x="6205538" y="3848100"/>
          <p14:tracePt t="108982" x="6188075" y="3822700"/>
          <p14:tracePt t="108999" x="6180138" y="3803650"/>
          <p14:tracePt t="109015" x="6153150" y="3795713"/>
          <p14:tracePt t="109015" x="6143625" y="3786188"/>
          <p14:tracePt t="109034" x="6134100" y="3776663"/>
          <p14:tracePt t="109047" x="6099175" y="3751263"/>
          <p14:tracePt t="109066" x="6081713" y="3732213"/>
          <p14:tracePt t="109081" x="6054725" y="3724275"/>
          <p14:tracePt t="109099" x="6000750" y="3714750"/>
          <p14:tracePt t="109115" x="5956300" y="3697288"/>
          <p14:tracePt t="109115" x="5929313" y="3687763"/>
          <p14:tracePt t="109135" x="5902325" y="3687763"/>
          <p14:tracePt t="109149" x="5867400" y="3687763"/>
          <p14:tracePt t="109167" x="5840413" y="3687763"/>
          <p14:tracePt t="109181" x="5813425" y="3687763"/>
          <p14:tracePt t="109199" x="5795963" y="3687763"/>
          <p14:tracePt t="109214" x="5759450" y="3687763"/>
          <p14:tracePt t="109231" x="5751513" y="3697288"/>
          <p14:tracePt t="109231" x="5741988" y="3705225"/>
          <p14:tracePt t="109250" x="5732463" y="3714750"/>
          <p14:tracePt t="109264" x="5715000" y="3741738"/>
          <p14:tracePt t="109282" x="5697538" y="3751263"/>
          <p14:tracePt t="109297" x="5688013" y="3759200"/>
          <p14:tracePt t="109317" x="5680075" y="3768725"/>
          <p14:tracePt t="109331" x="5670550" y="3768725"/>
          <p14:tracePt t="109347" x="5661025" y="3776663"/>
          <p14:tracePt t="109365" x="5661025" y="3786188"/>
          <p14:tracePt t="109381" x="5653088" y="3786188"/>
          <p14:tracePt t="109397" x="5653088" y="3795713"/>
          <p14:tracePt t="109433" x="5643563" y="3795713"/>
          <p14:tracePt t="109441" x="5643563" y="3813175"/>
          <p14:tracePt t="109464" x="5626100" y="3813175"/>
          <p14:tracePt t="109472" x="5626100" y="3822700"/>
          <p14:tracePt t="109487" x="5616575" y="3830638"/>
          <p14:tracePt t="109502" x="5616575" y="3840163"/>
          <p14:tracePt t="109526" x="5608638" y="3840163"/>
          <p14:tracePt t="109534" x="5608638" y="3848100"/>
          <p14:tracePt t="109549" x="5599113" y="3857625"/>
          <p14:tracePt t="109568" x="5599113" y="3867150"/>
          <p14:tracePt t="109580" x="5589588" y="3884613"/>
          <p14:tracePt t="109600" x="5589588" y="3894138"/>
          <p14:tracePt t="109615" x="5581650" y="3902075"/>
          <p14:tracePt t="109632" x="5581650" y="3911600"/>
          <p14:tracePt t="109649" x="5581650" y="3919538"/>
          <p14:tracePt t="109672" x="5581650" y="3929063"/>
          <p14:tracePt t="109711" x="5581650" y="3938588"/>
          <p14:tracePt t="109772" x="5554663" y="3938588"/>
          <p14:tracePt t="110189" x="5545138" y="3938588"/>
          <p14:tracePt t="110195" x="5510213" y="3938588"/>
          <p14:tracePt t="110203" x="5473700" y="3956050"/>
          <p14:tracePt t="110214" x="5375275" y="3983038"/>
          <p14:tracePt t="110232" x="5116513" y="4098925"/>
          <p14:tracePt t="110250" x="4902200" y="4205288"/>
          <p14:tracePt t="110265" x="4732338" y="4303713"/>
          <p14:tracePt t="110283" x="4572000" y="4429125"/>
          <p14:tracePt t="110297" x="4402138" y="4527550"/>
          <p14:tracePt t="110317" x="4259263" y="4608513"/>
          <p14:tracePt t="110331" x="4160838" y="4679950"/>
          <p14:tracePt t="110331" x="4098925" y="4705350"/>
          <p14:tracePt t="110351" x="4062413" y="4732338"/>
          <p14:tracePt t="110364" x="3956050" y="4795838"/>
          <p14:tracePt t="110382" x="3884613" y="4848225"/>
          <p14:tracePt t="110398" x="3822700" y="4902200"/>
          <p14:tracePt t="110415" x="3759200" y="4938713"/>
          <p14:tracePt t="110431" x="3705225" y="4991100"/>
          <p14:tracePt t="110431" x="3679825" y="5018088"/>
          <p14:tracePt t="110451" x="3660775" y="5027613"/>
          <p14:tracePt t="110464" x="3571875" y="5089525"/>
          <p14:tracePt t="110483" x="3536950" y="5108575"/>
          <p14:tracePt t="110499" x="3509963" y="5133975"/>
          <p14:tracePt t="110514" x="3473450" y="5153025"/>
          <p14:tracePt t="110532" x="3429000" y="5180013"/>
          <p14:tracePt t="110548" x="3394075" y="5214938"/>
          <p14:tracePt t="110548" x="3375025" y="5224463"/>
          <p14:tracePt t="110567" x="3348038" y="5232400"/>
          <p14:tracePt t="110581" x="3330575" y="5251450"/>
          <p14:tracePt t="110599" x="3322638" y="5268913"/>
          <p14:tracePt t="110615" x="3286125" y="5276850"/>
          <p14:tracePt t="110632" x="3276600" y="5286375"/>
          <p14:tracePt t="110648" x="3251200" y="5295900"/>
          <p14:tracePt t="110648" x="3241675" y="5295900"/>
          <p14:tracePt t="110667" x="3214688" y="5303838"/>
          <p14:tracePt t="110681" x="3187700" y="5313363"/>
          <p14:tracePt t="110697" x="3170238" y="5330825"/>
          <p14:tracePt t="110714" x="3152775" y="5340350"/>
          <p14:tracePt t="110714" x="3143250" y="5340350"/>
          <p14:tracePt t="110735" x="3125788" y="5348288"/>
          <p14:tracePt t="110747" x="3108325" y="5357813"/>
          <p14:tracePt t="110747" x="3098800" y="5357813"/>
          <p14:tracePt t="110766" x="3089275" y="5367338"/>
          <p14:tracePt t="110780" x="3081338" y="5375275"/>
          <p14:tracePt t="110797" x="3071813" y="5375275"/>
          <p14:tracePt t="110814" x="3071813" y="5367338"/>
          <p14:tracePt t="110981" x="3081338" y="5340350"/>
          <p14:tracePt t="110988" x="3108325" y="5303838"/>
          <p14:tracePt t="110996" x="3160713" y="5232400"/>
          <p14:tracePt t="111015" x="3251200" y="5133975"/>
          <p14:tracePt t="111032" x="3375025" y="5045075"/>
          <p14:tracePt t="111047" x="3544888" y="4919663"/>
          <p14:tracePt t="111047" x="3625850" y="4875213"/>
          <p14:tracePt t="111067" x="3813175" y="4768850"/>
          <p14:tracePt t="111081" x="4000500" y="4687888"/>
          <p14:tracePt t="111099" x="4251325" y="4598988"/>
          <p14:tracePt t="111114" x="4500563" y="4527550"/>
          <p14:tracePt t="111133" x="4822825" y="4411663"/>
          <p14:tracePt t="111148" x="5276850" y="4259263"/>
          <p14:tracePt t="111167" x="5545138" y="4170363"/>
          <p14:tracePt t="111181" x="5803900" y="4098925"/>
          <p14:tracePt t="111198" x="5956300" y="4044950"/>
          <p14:tracePt t="111214" x="6116638" y="3983038"/>
          <p14:tracePt t="111230" x="6251575" y="3956050"/>
          <p14:tracePt t="111248" x="6348413" y="3929063"/>
          <p14:tracePt t="111248" x="6384925" y="3911600"/>
          <p14:tracePt t="111266" x="6446838" y="3902075"/>
          <p14:tracePt t="111283" x="6483350" y="3884613"/>
          <p14:tracePt t="111298" x="6518275" y="3884613"/>
          <p14:tracePt t="111316" x="6527800" y="3884613"/>
          <p14:tracePt t="111335" x="6545263" y="3884613"/>
          <p14:tracePt t="111712" x="6572250" y="3884613"/>
          <p14:tracePt t="111721" x="6589713" y="3884613"/>
          <p14:tracePt t="111729" x="6653213" y="3894138"/>
          <p14:tracePt t="111748" x="6786563" y="3902075"/>
          <p14:tracePt t="111764" x="7108825" y="3956050"/>
          <p14:tracePt t="111783" x="7375525" y="3973513"/>
          <p14:tracePt t="111797" x="7616825" y="4010025"/>
          <p14:tracePt t="111817" x="7858125" y="4010025"/>
          <p14:tracePt t="111831" x="8072438" y="4010025"/>
          <p14:tracePt t="111849" x="8205788" y="4010025"/>
          <p14:tracePt t="111864" x="8269288" y="3990975"/>
          <p14:tracePt t="111864" x="8304213" y="3983038"/>
          <p14:tracePt t="111883" x="8367713" y="3965575"/>
          <p14:tracePt t="111898" x="8429625" y="3946525"/>
          <p14:tracePt t="111914" x="8491538" y="3929063"/>
          <p14:tracePt t="111930" x="8555038" y="3919538"/>
          <p14:tracePt t="111947" x="8616950" y="3902075"/>
          <p14:tracePt t="111964" x="8670925" y="3894138"/>
          <p14:tracePt t="111964" x="8680450" y="3894138"/>
          <p14:tracePt t="111982" x="8705850" y="3884613"/>
          <p14:tracePt t="111999" x="8732838" y="3884613"/>
          <p14:tracePt t="112014" x="8742363" y="3884613"/>
          <p14:tracePt t="112030" x="8751888" y="3884613"/>
          <p14:tracePt t="112047" x="8769350" y="3884613"/>
          <p14:tracePt t="112067" x="8777288" y="3884613"/>
          <p14:tracePt t="112081" x="8786813" y="3884613"/>
          <p14:tracePt t="112104" x="8804275" y="38846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709400" y="5990363"/>
            <a:ext cx="89260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Build </a:t>
            </a:r>
            <a:r>
              <a:rPr lang="en-US" alt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the language to communicate </a:t>
            </a:r>
            <a:r>
              <a:rPr lang="en-US" alt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with </a:t>
            </a:r>
            <a:r>
              <a:rPr lang="en-US" altLang="el-G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nanoworld</a:t>
            </a:r>
            <a:r>
              <a:rPr lang="en-US" alt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 complexity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 challenge : </a:t>
            </a:r>
            <a:r>
              <a:rPr lang="en-US" alt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 </a:t>
            </a:r>
            <a:r>
              <a:rPr lang="en-US" altLang="el-GR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nanocomplexity</a:t>
            </a:r>
            <a:r>
              <a:rPr lang="en-US" alt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inspired by complexity toolset</a:t>
            </a:r>
          </a:p>
        </p:txBody>
      </p:sp>
      <p:sp>
        <p:nvSpPr>
          <p:cNvPr id="718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1D6FE0-3DC2-46F1-BBB0-9B6AB1AE6357}" type="slidenum">
              <a:rPr lang="en-GB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sz="1200" dirty="0">
              <a:solidFill>
                <a:srgbClr val="898989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36"/>
            <a:ext cx="1019161" cy="1136576"/>
          </a:xfrm>
          <a:prstGeom prst="rect">
            <a:avLst/>
          </a:prstGeom>
        </p:spPr>
      </p:pic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120958" y="9936"/>
            <a:ext cx="7101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Why do we need complexity in nanotechnology</a:t>
            </a:r>
            <a:endParaRPr lang="en-GB" altLang="el-G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4325" y="552484"/>
            <a:ext cx="97627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Nanostructures </a:t>
            </a:r>
            <a:r>
              <a:rPr lang="en-US" alt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are the output of non-equilibrium processes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l-GR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Nanomorphologies</a:t>
            </a:r>
            <a:r>
              <a:rPr lang="en-US" alt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lie between fully order and fully randomness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Physicochemical </a:t>
            </a:r>
            <a:r>
              <a:rPr lang="en-US" alt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properties of nanostructures depend strongly on their morphologies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4501976" y="1646649"/>
            <a:ext cx="27622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Nanostructured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surfaces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455597" y="1969193"/>
            <a:ext cx="4855052" cy="3840330"/>
            <a:chOff x="1485130" y="1057275"/>
            <a:chExt cx="5422828" cy="4691997"/>
          </a:xfrm>
        </p:grpSpPr>
        <p:pic>
          <p:nvPicPr>
            <p:cNvPr id="25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" t="20187" r="50000" b="15463"/>
            <a:stretch>
              <a:fillRect/>
            </a:stretch>
          </p:blipFill>
          <p:spPr bwMode="auto">
            <a:xfrm>
              <a:off x="3216276" y="2543175"/>
              <a:ext cx="1846073" cy="183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8" t="37532"/>
            <a:stretch>
              <a:fillRect/>
            </a:stretch>
          </p:blipFill>
          <p:spPr bwMode="auto">
            <a:xfrm>
              <a:off x="3236913" y="1057276"/>
              <a:ext cx="1919266" cy="180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651" y="4067175"/>
              <a:ext cx="2065650" cy="165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" r="7310"/>
            <a:stretch>
              <a:fillRect/>
            </a:stretch>
          </p:blipFill>
          <p:spPr bwMode="auto">
            <a:xfrm>
              <a:off x="4997203" y="2603500"/>
              <a:ext cx="1893241" cy="169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00" b="8727"/>
            <a:stretch>
              <a:fillRect/>
            </a:stretch>
          </p:blipFill>
          <p:spPr bwMode="auto">
            <a:xfrm>
              <a:off x="3236913" y="4164013"/>
              <a:ext cx="1930650" cy="1541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87" r="27333" b="23546"/>
            <a:stretch>
              <a:fillRect/>
            </a:stretch>
          </p:blipFill>
          <p:spPr bwMode="auto">
            <a:xfrm>
              <a:off x="1517651" y="2616201"/>
              <a:ext cx="1885109" cy="1486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524" y="4121149"/>
              <a:ext cx="1810291" cy="162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088" y="1079979"/>
              <a:ext cx="1889870" cy="154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130" y="1057275"/>
              <a:ext cx="1789937" cy="1559810"/>
            </a:xfrm>
            <a:prstGeom prst="rect">
              <a:avLst/>
            </a:prstGeom>
          </p:spPr>
        </p:pic>
      </p:grpSp>
      <p:pic>
        <p:nvPicPr>
          <p:cNvPr id="35" name="Picture 17" descr="AF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25" y="3183013"/>
            <a:ext cx="1685951" cy="137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8128"/>
          <a:stretch>
            <a:fillRect/>
          </a:stretch>
        </p:blipFill>
        <p:spPr bwMode="auto">
          <a:xfrm>
            <a:off x="8933336" y="3137613"/>
            <a:ext cx="2097728" cy="14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1134318" y="2719077"/>
            <a:ext cx="1870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000" dirty="0"/>
              <a:t>Fully ordered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9174393" y="2763251"/>
            <a:ext cx="1932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000" dirty="0"/>
              <a:t>Fully random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88"/>
    </mc:Choice>
    <mc:Fallback xmlns="">
      <p:transition spd="slow" advTm="8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1" x="8786813" y="3884613"/>
          <p14:tracePt t="2371" x="8751888" y="3857625"/>
          <p14:tracePt t="2380" x="8724900" y="3830638"/>
          <p14:tracePt t="2391" x="8466138" y="3589338"/>
          <p14:tracePt t="2411" x="8170863" y="3313113"/>
          <p14:tracePt t="2426" x="7858125" y="2982913"/>
          <p14:tracePt t="2443" x="7483475" y="2608263"/>
          <p14:tracePt t="2459" x="7170738" y="2276475"/>
          <p14:tracePt t="2459" x="6991350" y="2089150"/>
          <p14:tracePt t="2478" x="6858000" y="1955800"/>
          <p14:tracePt t="2492" x="6634163" y="1758950"/>
          <p14:tracePt t="2492" x="6518275" y="1625600"/>
          <p14:tracePt t="2510" x="6384925" y="1490663"/>
          <p14:tracePt t="2526" x="6296025" y="1384300"/>
          <p14:tracePt t="2542" x="6242050" y="1339850"/>
          <p14:tracePt t="2558" x="6224588" y="1303338"/>
          <p14:tracePt t="2574" x="6197600" y="1276350"/>
          <p14:tracePt t="2591" x="6188075" y="1258888"/>
          <p14:tracePt t="2610" x="6153150" y="1250950"/>
          <p14:tracePt t="2888" x="6089650" y="1187450"/>
          <p14:tracePt t="2893" x="6010275" y="1116013"/>
          <p14:tracePt t="2907" x="5661025" y="866775"/>
          <p14:tracePt t="2927" x="5357813" y="669925"/>
          <p14:tracePt t="2941" x="5027613" y="500063"/>
          <p14:tracePt t="2959" x="4751388" y="384175"/>
          <p14:tracePt t="2974" x="4473575" y="330200"/>
          <p14:tracePt t="2974" x="4375150" y="312738"/>
          <p14:tracePt t="2994" x="4295775" y="303213"/>
          <p14:tracePt t="3007" x="4152900" y="285750"/>
          <p14:tracePt t="3027" x="4116388" y="276225"/>
          <p14:tracePt t="3041" x="4098925" y="276225"/>
          <p14:tracePt t="3059" x="4089400" y="276225"/>
          <p14:tracePt t="3301" x="4062413" y="276225"/>
          <p14:tracePt t="3309" x="3990975" y="250825"/>
          <p14:tracePt t="3325" x="3911600" y="214313"/>
          <p14:tracePt t="3342" x="3768725" y="160338"/>
          <p14:tracePt t="3358" x="3616325" y="115888"/>
          <p14:tracePt t="3374" x="3455988" y="71438"/>
          <p14:tracePt t="3392" x="3303588" y="53975"/>
          <p14:tracePt t="3407" x="3170238" y="44450"/>
          <p14:tracePt t="3426" x="3125788" y="44450"/>
          <p14:tracePt t="3441" x="3089275" y="44450"/>
          <p14:tracePt t="3459" x="3071813" y="44450"/>
          <p14:tracePt t="3474" x="3062288" y="44450"/>
          <p14:tracePt t="3717" x="3054350" y="44450"/>
          <p14:tracePt t="3732" x="3044825" y="44450"/>
          <p14:tracePt t="3740" x="3017838" y="44450"/>
          <p14:tracePt t="3748" x="3009900" y="44450"/>
          <p14:tracePt t="3757" x="2982913" y="44450"/>
          <p14:tracePt t="3775" x="2946400" y="44450"/>
          <p14:tracePt t="3791" x="2928938" y="44450"/>
          <p14:tracePt t="3808" x="2894013" y="53975"/>
          <p14:tracePt t="3808" x="2874963" y="61913"/>
          <p14:tracePt t="3825" x="2840038" y="88900"/>
          <p14:tracePt t="3841" x="2803525" y="115888"/>
          <p14:tracePt t="3857" x="2776538" y="152400"/>
          <p14:tracePt t="3874" x="2751138" y="204788"/>
          <p14:tracePt t="3892" x="2741613" y="223838"/>
          <p14:tracePt t="3907" x="2714625" y="250825"/>
          <p14:tracePt t="3907" x="2705100" y="268288"/>
          <p14:tracePt t="3926" x="2697163" y="285750"/>
          <p14:tracePt t="3941" x="2697163" y="303213"/>
          <p14:tracePt t="3959" x="2687638" y="312738"/>
          <p14:tracePt t="3975" x="2679700" y="322263"/>
          <p14:tracePt t="3992" x="2679700" y="339725"/>
          <p14:tracePt t="4007" x="2670175" y="339725"/>
          <p14:tracePt t="4879" x="2660650" y="339725"/>
          <p14:tracePt t="4887" x="2643188" y="347663"/>
          <p14:tracePt t="4894" x="2625725" y="357188"/>
          <p14:tracePt t="4910" x="2616200" y="357188"/>
          <p14:tracePt t="4923" x="2581275" y="384175"/>
          <p14:tracePt t="4941" x="2562225" y="393700"/>
          <p14:tracePt t="4958" x="2544763" y="428625"/>
          <p14:tracePt t="4974" x="2517775" y="465138"/>
          <p14:tracePt t="4991" x="2500313" y="500063"/>
          <p14:tracePt t="5007" x="2473325" y="544513"/>
          <p14:tracePt t="5007" x="2473325" y="581025"/>
          <p14:tracePt t="5027" x="2465388" y="588963"/>
          <p14:tracePt t="5039" x="2428875" y="642938"/>
          <p14:tracePt t="5059" x="2419350" y="669925"/>
          <p14:tracePt t="5073" x="2411413" y="696913"/>
          <p14:tracePt t="5091" x="2401888" y="723900"/>
          <p14:tracePt t="5107" x="2393950" y="741363"/>
          <p14:tracePt t="5124" x="2374900" y="758825"/>
          <p14:tracePt t="5143" x="2374900" y="768350"/>
          <p14:tracePt t="5156" x="2366963" y="768350"/>
          <p14:tracePt t="5427" x="2347913" y="768350"/>
          <p14:tracePt t="5433" x="2339975" y="768350"/>
          <p14:tracePt t="5441" x="2295525" y="768350"/>
          <p14:tracePt t="5460" x="2241550" y="795338"/>
          <p14:tracePt t="5474" x="2197100" y="803275"/>
          <p14:tracePt t="5491" x="2152650" y="822325"/>
          <p14:tracePt t="5507" x="2098675" y="839788"/>
          <p14:tracePt t="5523" x="2071688" y="866775"/>
          <p14:tracePt t="5523" x="2044700" y="893763"/>
          <p14:tracePt t="5542" x="1990725" y="938213"/>
          <p14:tracePt t="5557" x="1955800" y="990600"/>
          <p14:tracePt t="5574" x="1901825" y="1027113"/>
          <p14:tracePt t="5589" x="1866900" y="1081088"/>
          <p14:tracePt t="5607" x="1857375" y="1116013"/>
          <p14:tracePt t="5624" x="1830388" y="1143000"/>
          <p14:tracePt t="5624" x="1830388" y="1152525"/>
          <p14:tracePt t="5644" x="1830388" y="1169988"/>
          <p14:tracePt t="5656" x="1822450" y="1169988"/>
          <p14:tracePt t="5926" x="1803400" y="1179513"/>
          <p14:tracePt t="5933" x="1795463" y="1179513"/>
          <p14:tracePt t="5941" x="1758950" y="1196975"/>
          <p14:tracePt t="5959" x="1724025" y="1223963"/>
          <p14:tracePt t="5974" x="1679575" y="1258888"/>
          <p14:tracePt t="5991" x="1643063" y="1295400"/>
          <p14:tracePt t="6007" x="1616075" y="1330325"/>
          <p14:tracePt t="6007" x="1608138" y="1347788"/>
          <p14:tracePt t="6026" x="1589088" y="1374775"/>
          <p14:tracePt t="6039" x="1544638" y="1438275"/>
          <p14:tracePt t="6059" x="1527175" y="1473200"/>
          <p14:tracePt t="6074" x="1500188" y="1500188"/>
          <p14:tracePt t="6093" x="1490663" y="1527175"/>
          <p14:tracePt t="6105" x="1473200" y="1544638"/>
          <p14:tracePt t="6105" x="1473200" y="1571625"/>
          <p14:tracePt t="6126" x="1455738" y="1581150"/>
          <p14:tracePt t="6139" x="1446213" y="1598613"/>
          <p14:tracePt t="6157" x="1438275" y="1616075"/>
          <p14:tracePt t="6175" x="1438275" y="1625600"/>
          <p14:tracePt t="6190" x="1428750" y="1643063"/>
          <p14:tracePt t="6206" x="1428750" y="1652588"/>
          <p14:tracePt t="6223" x="1428750" y="1633538"/>
          <p14:tracePt t="6542" x="1446213" y="1608138"/>
          <p14:tracePt t="6549" x="1473200" y="1589088"/>
          <p14:tracePt t="6557" x="1517650" y="1517650"/>
          <p14:tracePt t="6573" x="1625600" y="1411288"/>
          <p14:tracePt t="6591" x="1795463" y="1295400"/>
          <p14:tracePt t="6606" x="1990725" y="1133475"/>
          <p14:tracePt t="6623" x="2224088" y="1009650"/>
          <p14:tracePt t="6640" x="2589213" y="847725"/>
          <p14:tracePt t="6658" x="2795588" y="768350"/>
          <p14:tracePt t="6676" x="2955925" y="696913"/>
          <p14:tracePt t="6690" x="3071813" y="652463"/>
          <p14:tracePt t="6708" x="3179763" y="608013"/>
          <p14:tracePt t="6723" x="3241675" y="588963"/>
          <p14:tracePt t="6723" x="3251200" y="588963"/>
          <p14:tracePt t="6743" x="3276600" y="571500"/>
          <p14:tracePt t="6756" x="3295650" y="561975"/>
          <p14:tracePt t="6776" x="3303588" y="561975"/>
          <p14:tracePt t="7165" x="3313113" y="561975"/>
          <p14:tracePt t="7175" x="3330575" y="561975"/>
          <p14:tracePt t="7180" x="3348038" y="554038"/>
          <p14:tracePt t="7189" x="3394075" y="544513"/>
          <p14:tracePt t="7207" x="3438525" y="544513"/>
          <p14:tracePt t="7223" x="3500438" y="544513"/>
          <p14:tracePt t="7240" x="3544888" y="544513"/>
          <p14:tracePt t="7240" x="3581400" y="544513"/>
          <p14:tracePt t="7258" x="3643313" y="544513"/>
          <p14:tracePt t="7275" x="3705225" y="544513"/>
          <p14:tracePt t="7290" x="3768725" y="544513"/>
          <p14:tracePt t="7307" x="3822700" y="544513"/>
          <p14:tracePt t="7323" x="3884613" y="544513"/>
          <p14:tracePt t="7323" x="3929063" y="544513"/>
          <p14:tracePt t="7343" x="3946525" y="544513"/>
          <p14:tracePt t="7355" x="4027488" y="544513"/>
          <p14:tracePt t="7376" x="4089400" y="544513"/>
          <p14:tracePt t="7389" x="4152900" y="544513"/>
          <p14:tracePt t="7406" x="4197350" y="544513"/>
          <p14:tracePt t="7424" x="4251325" y="544513"/>
          <p14:tracePt t="7440" x="4268788" y="544513"/>
          <p14:tracePt t="7440" x="4276725" y="544513"/>
          <p14:tracePt t="7459" x="4286250" y="544513"/>
          <p14:tracePt t="7473" x="4295775" y="544513"/>
          <p14:tracePt t="7789" x="4313238" y="544513"/>
          <p14:tracePt t="7796" x="4330700" y="544513"/>
          <p14:tracePt t="7806" x="4394200" y="544513"/>
          <p14:tracePt t="7823" x="4483100" y="544513"/>
          <p14:tracePt t="7823" x="4518025" y="544513"/>
          <p14:tracePt t="7843" x="4589463" y="544513"/>
          <p14:tracePt t="7856" x="4857750" y="544513"/>
          <p14:tracePt t="7875" x="5072063" y="544513"/>
          <p14:tracePt t="7890" x="5251450" y="561975"/>
          <p14:tracePt t="7906" x="5429250" y="598488"/>
          <p14:tracePt t="7924" x="5608638" y="625475"/>
          <p14:tracePt t="7940" x="5786438" y="642938"/>
          <p14:tracePt t="7940" x="5884863" y="642938"/>
          <p14:tracePt t="7959" x="5956300" y="660400"/>
          <p14:tracePt t="7972" x="6180138" y="660400"/>
          <p14:tracePt t="7991" x="6303963" y="660400"/>
          <p14:tracePt t="8006" x="6446838" y="660400"/>
          <p14:tracePt t="8024" x="6572250" y="660400"/>
          <p14:tracePt t="8040" x="6751638" y="660400"/>
          <p14:tracePt t="8059" x="6840538" y="660400"/>
          <p14:tracePt t="8074" x="6929438" y="660400"/>
          <p14:tracePt t="8091" x="7010400" y="660400"/>
          <p14:tracePt t="8106" x="7099300" y="660400"/>
          <p14:tracePt t="8123" x="7161213" y="660400"/>
          <p14:tracePt t="8140" x="7224713" y="669925"/>
          <p14:tracePt t="8156" x="7313613" y="696913"/>
          <p14:tracePt t="8176" x="7323138" y="696913"/>
          <p14:tracePt t="8189" x="7331075" y="696913"/>
          <p14:tracePt t="8490" x="7340600" y="696913"/>
          <p14:tracePt t="8496" x="7367588" y="696913"/>
          <p14:tracePt t="8505" x="7456488" y="696913"/>
          <p14:tracePt t="8522" x="7562850" y="696913"/>
          <p14:tracePt t="8539" x="7751763" y="696913"/>
          <p14:tracePt t="8556" x="7947025" y="696913"/>
          <p14:tracePt t="8556" x="8062913" y="696913"/>
          <p14:tracePt t="8574" x="8215313" y="714375"/>
          <p14:tracePt t="8590" x="8331200" y="741363"/>
          <p14:tracePt t="8606" x="8394700" y="741363"/>
          <p14:tracePt t="8623" x="8456613" y="768350"/>
          <p14:tracePt t="8639" x="8474075" y="768350"/>
          <p14:tracePt t="8657" x="8510588" y="768350"/>
          <p14:tracePt t="8676" x="8518525" y="768350"/>
          <p14:tracePt t="8689" x="8528050" y="768350"/>
          <p14:tracePt t="8705" x="8501063" y="768350"/>
          <p14:tracePt t="9435" x="8474075" y="768350"/>
          <p14:tracePt t="9443" x="8420100" y="768350"/>
          <p14:tracePt t="9455" x="8269288" y="731838"/>
          <p14:tracePt t="9473" x="7848600" y="679450"/>
          <p14:tracePt t="9491" x="7500938" y="679450"/>
          <p14:tracePt t="9506" x="7089775" y="660400"/>
          <p14:tracePt t="9524" x="6688138" y="660400"/>
          <p14:tracePt t="9539" x="6286500" y="660400"/>
          <p14:tracePt t="9557" x="5929313" y="660400"/>
          <p14:tracePt t="9573" x="5643563" y="687388"/>
          <p14:tracePt t="9573" x="5491163" y="723900"/>
          <p14:tracePt t="9592" x="5313363" y="758825"/>
          <p14:tracePt t="9606" x="5224463" y="768350"/>
          <p14:tracePt t="9623" x="5205413" y="768350"/>
          <p14:tracePt t="9874" x="5187950" y="768350"/>
          <p14:tracePt t="9882" x="5170488" y="768350"/>
          <p14:tracePt t="9890" x="5108575" y="768350"/>
          <p14:tracePt t="9907" x="5010150" y="741363"/>
          <p14:tracePt t="9923" x="4857750" y="723900"/>
          <p14:tracePt t="9941" x="4705350" y="696913"/>
          <p14:tracePt t="9956" x="4429125" y="679450"/>
          <p14:tracePt t="9975" x="4340225" y="679450"/>
          <p14:tracePt t="9988" x="4108450" y="660400"/>
          <p14:tracePt t="10007" x="3990975" y="642938"/>
          <p14:tracePt t="10022" x="3902075" y="642938"/>
          <p14:tracePt t="10040" x="3830638" y="642938"/>
          <p14:tracePt t="10056" x="3768725" y="642938"/>
          <p14:tracePt t="10072" x="3705225" y="642938"/>
          <p14:tracePt t="10072" x="3670300" y="642938"/>
          <p14:tracePt t="10090" x="3608388" y="652463"/>
          <p14:tracePt t="10106" x="3544888" y="652463"/>
          <p14:tracePt t="10122" x="3446463" y="679450"/>
          <p14:tracePt t="10138" x="3384550" y="687388"/>
          <p14:tracePt t="10156" x="3313113" y="687388"/>
          <p14:tracePt t="10172" x="3268663" y="687388"/>
          <p14:tracePt t="10172" x="3241675" y="687388"/>
          <p14:tracePt t="10193" x="3197225" y="704850"/>
          <p14:tracePt t="10206" x="3152775" y="704850"/>
          <p14:tracePt t="10223" x="3116263" y="704850"/>
          <p14:tracePt t="10239" x="3089275" y="704850"/>
          <p14:tracePt t="10256" x="3054350" y="714375"/>
          <p14:tracePt t="10273" x="3017838" y="714375"/>
          <p14:tracePt t="10273" x="3000375" y="714375"/>
          <p14:tracePt t="10290" x="2965450" y="723900"/>
          <p14:tracePt t="10306" x="2928938" y="731838"/>
          <p14:tracePt t="10322" x="2911475" y="731838"/>
          <p14:tracePt t="10339" x="2894013" y="758825"/>
          <p14:tracePt t="10355" x="2874963" y="768350"/>
          <p14:tracePt t="10373" x="2867025" y="768350"/>
          <p14:tracePt t="10388" x="2840038" y="785813"/>
          <p14:tracePt t="10408" x="2830513" y="795338"/>
          <p14:tracePt t="10428" x="2830513" y="803275"/>
          <p14:tracePt t="10459" x="2830513" y="812800"/>
          <p14:tracePt t="10482" x="2830513" y="830263"/>
          <p14:tracePt t="10513" x="2830513" y="839788"/>
          <p14:tracePt t="10536" x="2840038" y="847725"/>
          <p14:tracePt t="10552" x="2867025" y="847725"/>
          <p14:tracePt t="10559" x="2874963" y="857250"/>
          <p14:tracePt t="10572" x="2919413" y="857250"/>
          <p14:tracePt t="10589" x="3009900" y="884238"/>
          <p14:tracePt t="10608" x="3081338" y="884238"/>
          <p14:tracePt t="10622" x="3160713" y="884238"/>
          <p14:tracePt t="10641" x="3232150" y="884238"/>
          <p14:tracePt t="10657" x="3313113" y="884238"/>
          <p14:tracePt t="10672" x="3384550" y="884238"/>
          <p14:tracePt t="10672" x="3429000" y="884238"/>
          <p14:tracePt t="10693" x="3517900" y="884238"/>
          <p14:tracePt t="10706" x="3625850" y="884238"/>
          <p14:tracePt t="10724" x="3732213" y="884238"/>
          <p14:tracePt t="10739" x="3840163" y="884238"/>
          <p14:tracePt t="10756" x="3929063" y="884238"/>
          <p14:tracePt t="10772" x="4010025" y="884238"/>
          <p14:tracePt t="10772" x="4044950" y="884238"/>
          <p14:tracePt t="10791" x="4089400" y="893763"/>
          <p14:tracePt t="10806" x="4143375" y="893763"/>
          <p14:tracePt t="10823" x="4170363" y="893763"/>
          <p14:tracePt t="10840" x="4187825" y="893763"/>
          <p14:tracePt t="10840" x="4205288" y="893763"/>
          <p14:tracePt t="10859" x="4214813" y="893763"/>
          <p14:tracePt t="11765" x="4224338" y="893763"/>
          <p14:tracePt t="12114" x="4232275" y="893763"/>
          <p14:tracePt t="12130" x="4241800" y="893763"/>
          <p14:tracePt t="12137" x="4268788" y="893763"/>
          <p14:tracePt t="12145" x="4286250" y="893763"/>
          <p14:tracePt t="12155" x="4348163" y="866775"/>
          <p14:tracePt t="12172" x="4465638" y="847725"/>
          <p14:tracePt t="12172" x="4537075" y="839788"/>
          <p14:tracePt t="12193" x="4616450" y="822325"/>
          <p14:tracePt t="12205" x="4867275" y="803275"/>
          <p14:tracePt t="12224" x="5054600" y="803275"/>
          <p14:tracePt t="12239" x="5251450" y="803275"/>
          <p14:tracePt t="12257" x="5402263" y="803275"/>
          <p14:tracePt t="12272" x="5510213" y="803275"/>
          <p14:tracePt t="12272" x="5545138" y="803275"/>
          <p14:tracePt t="12292" x="5562600" y="803275"/>
          <p14:tracePt t="12304" x="5616575" y="803275"/>
          <p14:tracePt t="12324" x="5643563" y="803275"/>
          <p14:tracePt t="12339" x="5653088" y="803275"/>
          <p14:tracePt t="12355" x="5661025" y="803275"/>
          <p14:tracePt t="12661" x="5680075" y="803275"/>
          <p14:tracePt t="12676" x="5697538" y="803275"/>
          <p14:tracePt t="12683" x="5715000" y="803275"/>
          <p14:tracePt t="12692" x="5741988" y="803275"/>
          <p14:tracePt t="12704" x="5803900" y="803275"/>
          <p14:tracePt t="12726" x="5867400" y="803275"/>
          <p14:tracePt t="12739" x="5929313" y="803275"/>
          <p14:tracePt t="12756" x="6010275" y="803275"/>
          <p14:tracePt t="12772" x="6099175" y="822325"/>
          <p14:tracePt t="12788" x="6205538" y="822325"/>
          <p14:tracePt t="12805" x="6340475" y="839788"/>
          <p14:tracePt t="12823" x="6411913" y="839788"/>
          <p14:tracePt t="12838" x="6473825" y="847725"/>
          <p14:tracePt t="12855" x="6537325" y="847725"/>
          <p14:tracePt t="12872" x="6599238" y="847725"/>
          <p14:tracePt t="12888" x="6661150" y="866775"/>
          <p14:tracePt t="12904" x="6796088" y="866775"/>
          <p14:tracePt t="12923" x="6867525" y="866775"/>
          <p14:tracePt t="12940" x="6929438" y="866775"/>
          <p14:tracePt t="12957" x="6973888" y="866775"/>
          <p14:tracePt t="12973" x="7010400" y="866775"/>
          <p14:tracePt t="12988" x="7027863" y="866775"/>
          <p14:tracePt t="13006" x="7037388" y="866775"/>
          <p14:tracePt t="13022" x="7045325" y="866775"/>
          <p14:tracePt t="13377" x="7054850" y="866775"/>
          <p14:tracePt t="13384" x="7081838" y="866775"/>
          <p14:tracePt t="13392" x="7099300" y="866775"/>
          <p14:tracePt t="13405" x="7143750" y="866775"/>
          <p14:tracePt t="13405" x="7188200" y="866775"/>
          <p14:tracePt t="13424" x="7251700" y="866775"/>
          <p14:tracePt t="13439" x="7340600" y="866775"/>
          <p14:tracePt t="13456" x="7429500" y="866775"/>
          <p14:tracePt t="13472" x="7518400" y="866775"/>
          <p14:tracePt t="13489" x="7616825" y="866775"/>
          <p14:tracePt t="13505" x="7705725" y="874713"/>
          <p14:tracePt t="13505" x="7732713" y="874713"/>
          <p14:tracePt t="13524" x="7796213" y="874713"/>
          <p14:tracePt t="13539" x="7858125" y="884238"/>
          <p14:tracePt t="13556" x="7929563" y="884238"/>
          <p14:tracePt t="13571" x="8010525" y="884238"/>
          <p14:tracePt t="13589" x="8072438" y="884238"/>
          <p14:tracePt t="13589" x="8108950" y="884238"/>
          <p14:tracePt t="13607" x="8170863" y="884238"/>
          <p14:tracePt t="13624" x="8188325" y="884238"/>
          <p14:tracePt t="13637" x="8277225" y="884238"/>
          <p14:tracePt t="13656" x="8304213" y="884238"/>
          <p14:tracePt t="13672" x="8340725" y="884238"/>
          <p14:tracePt t="13688" x="8367713" y="884238"/>
          <p14:tracePt t="13688" x="8394700" y="884238"/>
          <p14:tracePt t="13708" x="8394700" y="901700"/>
          <p14:tracePt t="13720" x="8420100" y="901700"/>
          <p14:tracePt t="13740" x="8447088" y="911225"/>
          <p14:tracePt t="13754" x="8466138" y="919163"/>
          <p14:tracePt t="13773" x="8483600" y="919163"/>
          <p14:tracePt t="13788" x="8501063" y="919163"/>
          <p14:tracePt t="13809" x="8510588" y="919163"/>
          <p14:tracePt t="14715" x="8518525" y="919163"/>
          <p14:tracePt t="15094" x="8528050" y="919163"/>
          <p14:tracePt t="15101" x="8528050" y="911225"/>
          <p14:tracePt t="15108" x="8537575" y="911225"/>
          <p14:tracePt t="15121" x="8555038" y="884238"/>
          <p14:tracePt t="15139" x="8582025" y="874713"/>
          <p14:tracePt t="15155" x="8589963" y="866775"/>
          <p14:tracePt t="15171" x="8599488" y="866775"/>
          <p14:tracePt t="15188" x="8609013" y="857250"/>
          <p14:tracePt t="15204" x="8616950" y="857250"/>
          <p14:tracePt t="15221" x="8634413" y="847725"/>
          <p14:tracePt t="15238" x="8670925" y="839788"/>
          <p14:tracePt t="15257" x="8697913" y="839788"/>
          <p14:tracePt t="15272" x="8724900" y="839788"/>
          <p14:tracePt t="15290" x="8742363" y="839788"/>
          <p14:tracePt t="15303" x="8759825" y="839788"/>
          <p14:tracePt t="15303" x="8777288" y="830263"/>
          <p14:tracePt t="15325" x="8786813" y="830263"/>
          <p14:tracePt t="15338" x="8804275" y="830263"/>
          <p14:tracePt t="15356" x="8813800" y="830263"/>
          <p14:tracePt t="15371" x="8823325" y="830263"/>
          <p14:tracePt t="15388" x="8848725" y="830263"/>
          <p14:tracePt t="15405" x="8858250" y="830263"/>
          <p14:tracePt t="15421" x="8867775" y="830263"/>
          <p14:tracePt t="15437" x="8875713" y="830263"/>
          <p14:tracePt t="15454" x="8885238" y="830263"/>
          <p14:tracePt t="15470" x="8894763" y="830263"/>
          <p14:tracePt t="15487" x="8902700" y="830263"/>
          <p14:tracePt t="15504" x="8912225" y="830263"/>
          <p14:tracePt t="15521" x="8929688" y="830263"/>
          <p14:tracePt t="15540" x="8947150" y="830263"/>
          <p14:tracePt t="15555" x="8956675" y="830263"/>
          <p14:tracePt t="15571" x="8966200" y="830263"/>
          <p14:tracePt t="15587" x="8974138" y="830263"/>
          <p14:tracePt t="15603" x="8983663" y="830263"/>
          <p14:tracePt t="15620" x="9010650" y="830263"/>
          <p14:tracePt t="15638" x="9028113" y="830263"/>
          <p14:tracePt t="15655" x="9037638" y="830263"/>
          <p14:tracePt t="15670" x="9045575" y="830263"/>
          <p14:tracePt t="15687" x="9072563" y="830263"/>
          <p14:tracePt t="15705" x="9082088" y="830263"/>
          <p14:tracePt t="15722" x="9090025" y="830263"/>
          <p14:tracePt t="15737" x="9109075" y="830263"/>
          <p14:tracePt t="15756" x="9117013" y="830263"/>
          <p14:tracePt t="15778" x="9126538" y="830263"/>
          <p14:tracePt t="15809" x="9144000" y="830263"/>
          <p14:tracePt t="15847" x="9126538" y="830263"/>
          <p14:tracePt t="16233" x="9117013" y="830263"/>
          <p14:tracePt t="16240" x="9055100" y="830263"/>
          <p14:tracePt t="16257" x="8966200" y="830263"/>
          <p14:tracePt t="16272" x="8796338" y="830263"/>
          <p14:tracePt t="16290" x="8555038" y="830263"/>
          <p14:tracePt t="16305" x="8296275" y="830263"/>
          <p14:tracePt t="16323" x="8010525" y="830263"/>
          <p14:tracePt t="16338" x="7554913" y="830263"/>
          <p14:tracePt t="16358" x="7313613" y="830263"/>
          <p14:tracePt t="16373" x="7072313" y="830263"/>
          <p14:tracePt t="16388" x="6858000" y="830263"/>
          <p14:tracePt t="16405" x="6661150" y="830263"/>
          <p14:tracePt t="16423" x="6537325" y="830263"/>
          <p14:tracePt t="16423" x="6465888" y="830263"/>
          <p14:tracePt t="16442" x="6438900" y="830263"/>
          <p14:tracePt t="16454" x="6402388" y="830263"/>
          <p14:tracePt t="16472" x="6394450" y="830263"/>
          <p14:tracePt t="16487" x="6375400" y="830263"/>
          <p14:tracePt t="16710" x="6330950" y="830263"/>
          <p14:tracePt t="16718" x="6296025" y="830263"/>
          <p14:tracePt t="16725" x="6242050" y="830263"/>
          <p14:tracePt t="16738" x="6072188" y="812800"/>
          <p14:tracePt t="16738" x="5973763" y="812800"/>
          <p14:tracePt t="16758" x="5705475" y="795338"/>
          <p14:tracePt t="16772" x="5465763" y="776288"/>
          <p14:tracePt t="16790" x="5153025" y="776288"/>
          <p14:tracePt t="16806" x="4867275" y="776288"/>
          <p14:tracePt t="16824" x="4625975" y="776288"/>
          <p14:tracePt t="16838" x="4456113" y="776288"/>
          <p14:tracePt t="16838" x="4402138" y="776288"/>
          <p14:tracePt t="16858" x="4295775" y="776288"/>
          <p14:tracePt t="16872" x="4232275" y="776288"/>
          <p14:tracePt t="16889" x="4205288" y="776288"/>
          <p14:tracePt t="17149" x="4170363" y="768350"/>
          <p14:tracePt t="17156" x="4071938" y="723900"/>
          <p14:tracePt t="17172" x="3965575" y="696913"/>
          <p14:tracePt t="17190" x="3830638" y="652463"/>
          <p14:tracePt t="17205" x="3732213" y="633413"/>
          <p14:tracePt t="17222" x="3643313" y="625475"/>
          <p14:tracePt t="17238" x="3527425" y="608013"/>
          <p14:tracePt t="17258" x="3446463" y="598488"/>
          <p14:tracePt t="17273" x="3402013" y="598488"/>
          <p14:tracePt t="17289" x="3340100" y="598488"/>
          <p14:tracePt t="17305" x="3276600" y="598488"/>
          <p14:tracePt t="17320" x="3232150" y="581025"/>
          <p14:tracePt t="17337" x="3187700" y="581025"/>
          <p14:tracePt t="17354" x="3116263" y="581025"/>
          <p14:tracePt t="17371" x="3089275" y="571500"/>
          <p14:tracePt t="17387" x="3054350" y="571500"/>
          <p14:tracePt t="17404" x="3009900" y="571500"/>
          <p14:tracePt t="17420" x="2973388" y="571500"/>
          <p14:tracePt t="17420" x="2955925" y="571500"/>
          <p14:tracePt t="17440" x="2946400" y="571500"/>
          <p14:tracePt t="17452" x="2894013" y="571500"/>
          <p14:tracePt t="17473" x="2857500" y="571500"/>
          <p14:tracePt t="17488" x="2822575" y="571500"/>
          <p14:tracePt t="17505" x="2776538" y="571500"/>
          <p14:tracePt t="17520" x="2751138" y="588963"/>
          <p14:tracePt t="17538" x="2714625" y="598488"/>
          <p14:tracePt t="17554" x="2670175" y="615950"/>
          <p14:tracePt t="17571" x="2652713" y="615950"/>
          <p14:tracePt t="17587" x="2633663" y="633413"/>
          <p14:tracePt t="17604" x="2608263" y="652463"/>
          <p14:tracePt t="17620" x="2589213" y="669925"/>
          <p14:tracePt t="17637" x="2571750" y="687388"/>
          <p14:tracePt t="17654" x="2536825" y="731838"/>
          <p14:tracePt t="17671" x="2527300" y="768350"/>
          <p14:tracePt t="17690" x="2509838" y="795338"/>
          <p14:tracePt t="17704" x="2490788" y="830263"/>
          <p14:tracePt t="17723" x="2482850" y="874713"/>
          <p14:tracePt t="17737" x="2482850" y="911225"/>
          <p14:tracePt t="17737" x="2482850" y="946150"/>
          <p14:tracePt t="17757" x="2482850" y="955675"/>
          <p14:tracePt t="17771" x="2482850" y="1009650"/>
          <p14:tracePt t="17788" x="2482850" y="1054100"/>
          <p14:tracePt t="17804" x="2527300" y="1108075"/>
          <p14:tracePt t="17820" x="2571750" y="1160463"/>
          <p14:tracePt t="17837" x="2652713" y="1196975"/>
          <p14:tracePt t="17854" x="2768600" y="1241425"/>
          <p14:tracePt t="17854" x="2803525" y="1250950"/>
          <p14:tracePt t="17871" x="2919413" y="1276350"/>
          <p14:tracePt t="17887" x="3009900" y="1312863"/>
          <p14:tracePt t="17904" x="3089275" y="1322388"/>
          <p14:tracePt t="17921" x="3170238" y="1330325"/>
          <p14:tracePt t="17921" x="3224213" y="1347788"/>
          <p14:tracePt t="17940" x="3259138" y="1347788"/>
          <p14:tracePt t="17953" x="3402013" y="1347788"/>
          <p14:tracePt t="17973" x="3482975" y="1347788"/>
          <p14:tracePt t="17987" x="3527425" y="1347788"/>
          <p14:tracePt t="18005" x="3562350" y="1347788"/>
          <p14:tracePt t="18020" x="3589338" y="1347788"/>
          <p14:tracePt t="18037" x="3608388" y="1347788"/>
          <p14:tracePt t="18053" x="3625850" y="1347788"/>
          <p14:tracePt t="18070" x="3633788" y="1339850"/>
          <p14:tracePt t="18456" x="3643313" y="1339850"/>
          <p14:tracePt t="18464" x="3652838" y="1330325"/>
          <p14:tracePt t="18472" x="3687763" y="1303338"/>
          <p14:tracePt t="18487" x="3714750" y="1285875"/>
          <p14:tracePt t="18505" x="3776663" y="1268413"/>
          <p14:tracePt t="18520" x="3830638" y="1258888"/>
          <p14:tracePt t="18538" x="3875088" y="1258888"/>
          <p14:tracePt t="18554" x="3956050" y="1258888"/>
          <p14:tracePt t="18573" x="4000500" y="1258888"/>
          <p14:tracePt t="18588" x="4044950" y="1258888"/>
          <p14:tracePt t="18605" x="4089400" y="1258888"/>
          <p14:tracePt t="18620" x="4125913" y="1258888"/>
          <p14:tracePt t="18638" x="4160838" y="1258888"/>
          <p14:tracePt t="18654" x="4187825" y="1258888"/>
          <p14:tracePt t="18670" x="4232275" y="1258888"/>
          <p14:tracePt t="18690" x="4259263" y="1258888"/>
          <p14:tracePt t="18703" x="4286250" y="1258888"/>
          <p14:tracePt t="18721" x="4313238" y="1258888"/>
          <p14:tracePt t="18737" x="4340225" y="1258888"/>
          <p14:tracePt t="18754" x="4357688" y="1258888"/>
          <p14:tracePt t="18770" x="4384675" y="1258888"/>
          <p14:tracePt t="18789" x="4411663" y="1258888"/>
          <p14:tracePt t="18804" x="4429125" y="1258888"/>
          <p14:tracePt t="18822" x="4438650" y="1258888"/>
          <p14:tracePt t="18836" x="4446588" y="1258888"/>
          <p14:tracePt t="18853" x="4456113" y="1258888"/>
          <p14:tracePt t="18869" x="4465638" y="1250950"/>
          <p14:tracePt t="18887" x="4473575" y="1250950"/>
          <p14:tracePt t="18903" x="4473575" y="1231900"/>
          <p14:tracePt t="18919" x="4491038" y="1231900"/>
          <p14:tracePt t="18942" x="4491038" y="1223963"/>
          <p14:tracePt t="18953" x="4491038" y="1214438"/>
          <p14:tracePt t="19051" x="4473575" y="1204913"/>
          <p14:tracePt t="19604" x="4465638" y="1204913"/>
          <p14:tracePt t="19610" x="4446588" y="1204913"/>
          <p14:tracePt t="19620" x="4384675" y="1204913"/>
          <p14:tracePt t="19637" x="4340225" y="1204913"/>
          <p14:tracePt t="19653" x="4276725" y="1204913"/>
          <p14:tracePt t="19670" x="4241800" y="1241425"/>
          <p14:tracePt t="19670" x="4232275" y="1268413"/>
          <p14:tracePt t="19688" x="4187825" y="1312863"/>
          <p14:tracePt t="19704" x="4160838" y="1411288"/>
          <p14:tracePt t="19721" x="4133850" y="1581150"/>
          <p14:tracePt t="19737" x="4116388" y="1803400"/>
          <p14:tracePt t="19754" x="4098925" y="2027238"/>
          <p14:tracePt t="19770" x="4098925" y="2197100"/>
          <p14:tracePt t="19770" x="4098925" y="2312988"/>
          <p14:tracePt t="19790" x="4098925" y="2482850"/>
          <p14:tracePt t="19804" x="4098925" y="2652713"/>
          <p14:tracePt t="19822" x="4098925" y="2759075"/>
          <p14:tracePt t="19837" x="4098925" y="2857500"/>
          <p14:tracePt t="19854" x="4125913" y="2919413"/>
          <p14:tracePt t="19870" x="4152900" y="2965450"/>
          <p14:tracePt t="19886" x="4187825" y="3036888"/>
          <p14:tracePt t="19904" x="4179888" y="3054350"/>
          <p14:tracePt t="20257" x="4160838" y="3062288"/>
          <p14:tracePt t="20281" x="4160838" y="3071813"/>
          <p14:tracePt t="20288" x="4152900" y="3081338"/>
          <p14:tracePt t="20302" x="4143375" y="3133725"/>
          <p14:tracePt t="20321" x="4143375" y="3179763"/>
          <p14:tracePt t="20336" x="4143375" y="3276600"/>
          <p14:tracePt t="20354" x="4143375" y="3367088"/>
          <p14:tracePt t="20369" x="4160838" y="3490913"/>
          <p14:tracePt t="20369" x="4179888" y="3544888"/>
          <p14:tracePt t="20390" x="4214813" y="3652838"/>
          <p14:tracePt t="20402" x="4322763" y="3875088"/>
          <p14:tracePt t="20422" x="4367213" y="3973513"/>
          <p14:tracePt t="20437" x="4438650" y="4071938"/>
          <p14:tracePt t="20453" x="4473575" y="4133850"/>
          <p14:tracePt t="20471" x="4527550" y="4197350"/>
          <p14:tracePt t="20486" x="4598988" y="4303713"/>
          <p14:tracePt t="20505" x="4660900" y="4357688"/>
          <p14:tracePt t="20520" x="4714875" y="4411663"/>
          <p14:tracePt t="20537" x="4751388" y="4456113"/>
          <p14:tracePt t="20553" x="4795838" y="4510088"/>
          <p14:tracePt t="20571" x="4830763" y="4554538"/>
          <p14:tracePt t="20586" x="4867275" y="4581525"/>
          <p14:tracePt t="20586" x="4867275" y="4598988"/>
          <p14:tracePt t="20604" x="4894263" y="4616450"/>
          <p14:tracePt t="20619" x="4902200" y="4625975"/>
          <p14:tracePt t="20638" x="4911725" y="4633913"/>
          <p14:tracePt t="20653" x="4919663" y="4633913"/>
          <p14:tracePt t="20671" x="4929188" y="4633913"/>
          <p14:tracePt t="20989" x="4956175" y="4633913"/>
          <p14:tracePt t="20996" x="4973638" y="4633913"/>
          <p14:tracePt t="21005" x="5037138" y="4633913"/>
          <p14:tracePt t="21020" x="5133975" y="4643438"/>
          <p14:tracePt t="21036" x="5241925" y="4660900"/>
          <p14:tracePt t="21053" x="5375275" y="4705350"/>
          <p14:tracePt t="21071" x="5510213" y="4751388"/>
          <p14:tracePt t="21087" x="5724525" y="4813300"/>
          <p14:tracePt t="21106" x="5857875" y="4840288"/>
          <p14:tracePt t="21120" x="5946775" y="4857750"/>
          <p14:tracePt t="21137" x="6045200" y="4867275"/>
          <p14:tracePt t="21153" x="6116638" y="4867275"/>
          <p14:tracePt t="21170" x="6205538" y="4867275"/>
          <p14:tracePt t="21186" x="6286500" y="4867275"/>
          <p14:tracePt t="21186" x="6357938" y="4848225"/>
          <p14:tracePt t="21204" x="6438900" y="4813300"/>
          <p14:tracePt t="21221" x="6518275" y="4768850"/>
          <p14:tracePt t="21236" x="6572250" y="4732338"/>
          <p14:tracePt t="21254" x="6616700" y="4697413"/>
          <p14:tracePt t="21269" x="6653213" y="4670425"/>
          <p14:tracePt t="21269" x="6680200" y="4660900"/>
          <p14:tracePt t="21290" x="6705600" y="4633913"/>
          <p14:tracePt t="21301" x="6751638" y="4589463"/>
          <p14:tracePt t="21322" x="6786563" y="4545013"/>
          <p14:tracePt t="21335" x="6823075" y="4491038"/>
          <p14:tracePt t="21354" x="6875463" y="4429125"/>
          <p14:tracePt t="21369" x="6929438" y="4348163"/>
          <p14:tracePt t="21386" x="6973888" y="4232275"/>
          <p14:tracePt t="21403" x="7045325" y="4062413"/>
          <p14:tracePt t="21420" x="7072313" y="3929063"/>
          <p14:tracePt t="21436" x="7099300" y="3822700"/>
          <p14:tracePt t="21453" x="7099300" y="3714750"/>
          <p14:tracePt t="21471" x="7099300" y="3616325"/>
          <p14:tracePt t="21486" x="7099300" y="3509963"/>
          <p14:tracePt t="21486" x="7099300" y="3455988"/>
          <p14:tracePt t="21506" x="7099300" y="3384550"/>
          <p14:tracePt t="21521" x="7099300" y="3286125"/>
          <p14:tracePt t="21538" x="7072313" y="3214688"/>
          <p14:tracePt t="21552" x="7045325" y="3133725"/>
          <p14:tracePt t="21570" x="7000875" y="3054350"/>
          <p14:tracePt t="21586" x="6965950" y="2965450"/>
          <p14:tracePt t="21604" x="6929438" y="2911475"/>
          <p14:tracePt t="21620" x="6867525" y="2867025"/>
          <p14:tracePt t="21636" x="6786563" y="2813050"/>
          <p14:tracePt t="21653" x="6670675" y="2751138"/>
          <p14:tracePt t="21669" x="6572250" y="2741613"/>
          <p14:tracePt t="21686" x="6500813" y="2724150"/>
          <p14:tracePt t="21703" x="6438900" y="2714625"/>
          <p14:tracePt t="21721" x="6429375" y="2714625"/>
          <p14:tracePt t="21736" x="6411913" y="2697163"/>
          <p14:tracePt t="21989" x="6402388" y="2687638"/>
          <p14:tracePt t="21997" x="6384925" y="2679700"/>
          <p14:tracePt t="22005" x="6357938" y="2670175"/>
          <p14:tracePt t="22020" x="6313488" y="2643188"/>
          <p14:tracePt t="22037" x="6259513" y="2633663"/>
          <p14:tracePt t="22053" x="6197600" y="2608263"/>
          <p14:tracePt t="22070" x="6134100" y="2581275"/>
          <p14:tracePt t="22086" x="6072188" y="2571750"/>
          <p14:tracePt t="22086" x="6018213" y="2554288"/>
          <p14:tracePt t="22106" x="5956300" y="2544763"/>
          <p14:tracePt t="22120" x="5894388" y="2527300"/>
          <p14:tracePt t="22137" x="5830888" y="2527300"/>
          <p14:tracePt t="22153" x="5768975" y="2527300"/>
          <p14:tracePt t="22172" x="5724525" y="2517775"/>
          <p14:tracePt t="22187" x="5661025" y="2517775"/>
          <p14:tracePt t="22203" x="5581650" y="2517775"/>
          <p14:tracePt t="22222" x="5518150" y="2517775"/>
          <p14:tracePt t="22236" x="5456238" y="2517775"/>
          <p14:tracePt t="22254" x="5375275" y="2544763"/>
          <p14:tracePt t="22269" x="5313363" y="2589213"/>
          <p14:tracePt t="22286" x="5251450" y="2643188"/>
          <p14:tracePt t="22303" x="5180013" y="2705100"/>
          <p14:tracePt t="22303" x="5153025" y="2741613"/>
          <p14:tracePt t="22321" x="5081588" y="2847975"/>
          <p14:tracePt t="22336" x="5000625" y="3027363"/>
          <p14:tracePt t="22354" x="4919663" y="3197225"/>
          <p14:tracePt t="22369" x="4848225" y="3375025"/>
          <p14:tracePt t="22387" x="4786313" y="3562350"/>
          <p14:tracePt t="22403" x="4714875" y="3867150"/>
          <p14:tracePt t="22422" x="4697413" y="4017963"/>
          <p14:tracePt t="22438" x="4697413" y="4143375"/>
          <p14:tracePt t="22452" x="4697413" y="4251325"/>
          <p14:tracePt t="22470" x="4697413" y="4348163"/>
          <p14:tracePt t="22486" x="4705350" y="4438650"/>
          <p14:tracePt t="22486" x="4705350" y="4491038"/>
          <p14:tracePt t="22506" x="4732338" y="4527550"/>
          <p14:tracePt t="22518" x="4768850" y="4660900"/>
          <p14:tracePt t="22538" x="4813300" y="4741863"/>
          <p14:tracePt t="22552" x="4867275" y="4840288"/>
          <p14:tracePt t="22570" x="4946650" y="4919663"/>
          <p14:tracePt t="22586" x="5054600" y="5010150"/>
          <p14:tracePt t="22586" x="5116513" y="5062538"/>
          <p14:tracePt t="22606" x="5153025" y="5099050"/>
          <p14:tracePt t="22619" x="5322888" y="5187950"/>
          <p14:tracePt t="22638" x="5411788" y="5232400"/>
          <p14:tracePt t="22652" x="5491163" y="5268913"/>
          <p14:tracePt t="22670" x="5572125" y="5286375"/>
          <p14:tracePt t="22686" x="5688013" y="5330825"/>
          <p14:tracePt t="22686" x="5759450" y="5340350"/>
          <p14:tracePt t="22705" x="5813425" y="5357813"/>
          <p14:tracePt t="22718" x="6027738" y="5402263"/>
          <p14:tracePt t="22736" x="6153150" y="5411788"/>
          <p14:tracePt t="22754" x="6251575" y="5429250"/>
          <p14:tracePt t="22769" x="6323013" y="5429250"/>
          <p14:tracePt t="22787" x="6384925" y="5429250"/>
          <p14:tracePt t="22802" x="6465888" y="5429250"/>
          <p14:tracePt t="22802" x="6483350" y="5429250"/>
          <p14:tracePt t="22822" x="6527800" y="5429250"/>
          <p14:tracePt t="22836" x="6554788" y="5429250"/>
          <p14:tracePt t="22854" x="6581775" y="5429250"/>
          <p14:tracePt t="22869" x="6589713" y="5429250"/>
          <p14:tracePt t="22885" x="6589713" y="5402263"/>
          <p14:tracePt t="23236" x="6616700" y="5375275"/>
          <p14:tracePt t="23243" x="6634163" y="5340350"/>
          <p14:tracePt t="23252" x="6670675" y="5259388"/>
          <p14:tracePt t="23269" x="6724650" y="5160963"/>
          <p14:tracePt t="23288" x="6813550" y="5000625"/>
          <p14:tracePt t="23288" x="6848475" y="4956175"/>
          <p14:tracePt t="23305" x="6929438" y="4813300"/>
          <p14:tracePt t="23321" x="7000875" y="4724400"/>
          <p14:tracePt t="23336" x="7054850" y="4643438"/>
          <p14:tracePt t="23354" x="7099300" y="4562475"/>
          <p14:tracePt t="23369" x="7134225" y="4483100"/>
          <p14:tracePt t="23385" x="7180263" y="4375150"/>
          <p14:tracePt t="23402" x="7224713" y="4232275"/>
          <p14:tracePt t="23419" x="7251700" y="4010025"/>
          <p14:tracePt t="23436" x="7269163" y="3902075"/>
          <p14:tracePt t="23452" x="7269163" y="3803650"/>
          <p14:tracePt t="23470" x="7269163" y="3732213"/>
          <p14:tracePt t="23485" x="7269163" y="3633788"/>
          <p14:tracePt t="23485" x="7269163" y="3598863"/>
          <p14:tracePt t="23506" x="7232650" y="3544888"/>
          <p14:tracePt t="23518" x="7180263" y="3394075"/>
          <p14:tracePt t="23538" x="7153275" y="3295650"/>
          <p14:tracePt t="23553" x="7099300" y="3214688"/>
          <p14:tracePt t="23570" x="7062788" y="3152775"/>
          <p14:tracePt t="23585" x="7027863" y="3098800"/>
          <p14:tracePt t="23602" x="6973888" y="3036888"/>
          <p14:tracePt t="23619" x="6919913" y="2982913"/>
          <p14:tracePt t="23619" x="6884988" y="2973388"/>
          <p14:tracePt t="23636" x="6813550" y="2919413"/>
          <p14:tracePt t="23652" x="6751638" y="2884488"/>
          <p14:tracePt t="23669" x="6688138" y="2857500"/>
          <p14:tracePt t="23685" x="6626225" y="2830513"/>
          <p14:tracePt t="23701" x="6589713" y="2813050"/>
          <p14:tracePt t="23701" x="6581775" y="2813050"/>
          <p14:tracePt t="23722" x="6572250" y="2813050"/>
          <p14:tracePt t="23736" x="6562725" y="2813050"/>
          <p14:tracePt t="23976" x="6554788" y="2813050"/>
          <p14:tracePt t="23982" x="6527800" y="2813050"/>
          <p14:tracePt t="23990" x="6510338" y="2813050"/>
          <p14:tracePt t="24001" x="6456363" y="2776538"/>
          <p14:tracePt t="24019" x="6394450" y="2741613"/>
          <p14:tracePt t="24019" x="6348413" y="2724150"/>
          <p14:tracePt t="24038" x="6242050" y="2670175"/>
          <p14:tracePt t="24053" x="6116638" y="2608263"/>
          <p14:tracePt t="24070" x="5965825" y="2562225"/>
          <p14:tracePt t="24085" x="5848350" y="2517775"/>
          <p14:tracePt t="24103" x="5751513" y="2482850"/>
          <p14:tracePt t="24119" x="5680075" y="2465388"/>
          <p14:tracePt t="24119" x="5634038" y="2438400"/>
          <p14:tracePt t="24138" x="5554663" y="2438400"/>
          <p14:tracePt t="24153" x="5500688" y="2438400"/>
          <p14:tracePt t="24170" x="5402263" y="2438400"/>
          <p14:tracePt t="24185" x="5330825" y="2438400"/>
          <p14:tracePt t="24202" x="5241925" y="2438400"/>
          <p14:tracePt t="24202" x="5197475" y="2438400"/>
          <p14:tracePt t="24222" x="5160963" y="2438400"/>
          <p14:tracePt t="24234" x="5062538" y="2446338"/>
          <p14:tracePt t="24254" x="5000625" y="2465388"/>
          <p14:tracePt t="24269" x="4938713" y="2490788"/>
          <p14:tracePt t="24286" x="4884738" y="2517775"/>
          <p14:tracePt t="24302" x="4840288" y="2544763"/>
          <p14:tracePt t="24302" x="4822825" y="2554288"/>
          <p14:tracePt t="24322" x="4795838" y="2562225"/>
          <p14:tracePt t="24334" x="4714875" y="2616200"/>
          <p14:tracePt t="24355" x="4670425" y="2633663"/>
          <p14:tracePt t="24368" x="4633913" y="2670175"/>
          <p14:tracePt t="24387" x="4616450" y="2679700"/>
          <p14:tracePt t="24402" x="4598988" y="2687638"/>
          <p14:tracePt t="24419" x="4572000" y="2705100"/>
          <p14:tracePt t="24436" x="4554538" y="2724150"/>
          <p14:tracePt t="24453" x="4537075" y="2732088"/>
          <p14:tracePt t="24470" x="4527550" y="2732088"/>
          <p14:tracePt t="24485" x="4510088" y="2751138"/>
          <p14:tracePt t="24503" x="4500563" y="2751138"/>
          <p14:tracePt t="24518" x="4491038" y="2759075"/>
          <p14:tracePt t="24535" x="4483100" y="2786063"/>
          <p14:tracePt t="24552" x="4473575" y="2786063"/>
          <p14:tracePt t="24568" x="4465638" y="2795588"/>
          <p14:tracePt t="24585" x="4456113" y="2803525"/>
          <p14:tracePt t="24604" x="4429125" y="2840038"/>
          <p14:tracePt t="24619" x="4411663" y="2894013"/>
          <p14:tracePt t="24638" x="4394200" y="2938463"/>
          <p14:tracePt t="24652" x="4375150" y="3017838"/>
          <p14:tracePt t="24670" x="4340225" y="3125788"/>
          <p14:tracePt t="24685" x="4340225" y="3197225"/>
          <p14:tracePt t="24703" x="4330700" y="3295650"/>
          <p14:tracePt t="24703" x="4330700" y="3313113"/>
          <p14:tracePt t="24722" x="4330700" y="3357563"/>
          <p14:tracePt t="24735" x="4330700" y="3455988"/>
          <p14:tracePt t="24754" x="4330700" y="3527425"/>
          <p14:tracePt t="24769" x="4330700" y="3608388"/>
          <p14:tracePt t="24786" x="4357688" y="3687763"/>
          <p14:tracePt t="24802" x="4402138" y="3776663"/>
          <p14:tracePt t="24802" x="4411663" y="3822700"/>
          <p14:tracePt t="24822" x="4438650" y="3857625"/>
          <p14:tracePt t="24834" x="4510088" y="3946525"/>
          <p14:tracePt t="24854" x="4589463" y="4017963"/>
          <p14:tracePt t="24869" x="4652963" y="4071938"/>
          <p14:tracePt t="24885" x="4732338" y="4125913"/>
          <p14:tracePt t="24902" x="4830763" y="4197350"/>
          <p14:tracePt t="24919" x="4956175" y="4268788"/>
          <p14:tracePt t="24935" x="5197475" y="4384675"/>
          <p14:tracePt t="24952" x="5429250" y="4473575"/>
          <p14:tracePt t="24970" x="5616575" y="4554538"/>
          <p14:tracePt t="24985" x="5795963" y="4625975"/>
          <p14:tracePt t="25004" x="5983288" y="4687888"/>
          <p14:tracePt t="25019" x="6259513" y="4759325"/>
          <p14:tracePt t="25038" x="6438900" y="4776788"/>
          <p14:tracePt t="25052" x="6589713" y="4786313"/>
          <p14:tracePt t="25070" x="6680200" y="4786313"/>
          <p14:tracePt t="25085" x="6769100" y="4786313"/>
          <p14:tracePt t="25102" x="6867525" y="4759325"/>
          <p14:tracePt t="25118" x="6929438" y="4705350"/>
          <p14:tracePt t="25135" x="7037388" y="4608513"/>
          <p14:tracePt t="25152" x="7108825" y="4527550"/>
          <p14:tracePt t="25168" x="7180263" y="4429125"/>
          <p14:tracePt t="25185" x="7251700" y="4313238"/>
          <p14:tracePt t="25201" x="7313613" y="4197350"/>
          <p14:tracePt t="25201" x="7358063" y="4116388"/>
          <p14:tracePt t="25221" x="7375525" y="4037013"/>
          <p14:tracePt t="25234" x="7419975" y="3776663"/>
          <p14:tracePt t="25255" x="7419975" y="3652838"/>
          <p14:tracePt t="25269" x="7419975" y="3544888"/>
          <p14:tracePt t="25286" x="7419975" y="3455988"/>
          <p14:tracePt t="25302" x="7394575" y="3375025"/>
          <p14:tracePt t="25320" x="7348538" y="3313113"/>
          <p14:tracePt t="25335" x="7259638" y="3205163"/>
          <p14:tracePt t="25352" x="7205663" y="3152775"/>
          <p14:tracePt t="25369" x="7153275" y="3089275"/>
          <p14:tracePt t="25385" x="7072313" y="3017838"/>
          <p14:tracePt t="25402" x="7010400" y="2955925"/>
          <p14:tracePt t="25418" x="6884988" y="2874963"/>
          <p14:tracePt t="25435" x="6724650" y="2795588"/>
          <p14:tracePt t="25435" x="6643688" y="2759075"/>
          <p14:tracePt t="25453" x="6510338" y="2714625"/>
          <p14:tracePt t="25471" x="6411913" y="2679700"/>
          <p14:tracePt t="25485" x="6330950" y="2660650"/>
          <p14:tracePt t="25503" x="6259513" y="2633663"/>
          <p14:tracePt t="25518" x="6180138" y="2633663"/>
          <p14:tracePt t="25518" x="6143625" y="2625725"/>
          <p14:tracePt t="25538" x="6099175" y="2625725"/>
          <p14:tracePt t="25551" x="5973763" y="2598738"/>
          <p14:tracePt t="25570" x="5911850" y="2598738"/>
          <p14:tracePt t="25585" x="5830888" y="2598738"/>
          <p14:tracePt t="25603" x="5759450" y="2598738"/>
          <p14:tracePt t="25618" x="5697538" y="2598738"/>
          <p14:tracePt t="25618" x="5653088" y="2616200"/>
          <p14:tracePt t="25638" x="5616575" y="2625725"/>
          <p14:tracePt t="25651" x="5527675" y="2687638"/>
          <p14:tracePt t="25670" x="5456238" y="2759075"/>
          <p14:tracePt t="25685" x="5367338" y="2867025"/>
          <p14:tracePt t="25705" x="5276850" y="2982913"/>
          <p14:tracePt t="25718" x="5205413" y="3108325"/>
          <p14:tracePt t="25735" x="5133975" y="3205163"/>
          <p14:tracePt t="25735" x="5089525" y="3268663"/>
          <p14:tracePt t="25754" x="5027613" y="3411538"/>
          <p14:tracePt t="25769" x="4983163" y="3509963"/>
          <p14:tracePt t="25786" x="4956175" y="3598863"/>
          <p14:tracePt t="25802" x="4946650" y="3697288"/>
          <p14:tracePt t="25819" x="4929188" y="3751263"/>
          <p14:tracePt t="25835" x="4929188" y="3813175"/>
          <p14:tracePt t="25835" x="4929188" y="3822700"/>
          <p14:tracePt t="25854" x="4929188" y="3857625"/>
          <p14:tracePt t="25869" x="4929188" y="3875088"/>
          <p14:tracePt t="25886" x="4929188" y="3884613"/>
          <p14:tracePt t="25906" x="4929188" y="3867150"/>
          <p14:tracePt t="26207" x="4902200" y="3822700"/>
          <p14:tracePt t="26215" x="4902200" y="3786188"/>
          <p14:tracePt t="26222" x="4875213" y="3724275"/>
          <p14:tracePt t="26234" x="4840288" y="3571875"/>
          <p14:tracePt t="26234" x="4803775" y="3446463"/>
          <p14:tracePt t="26254" x="4776788" y="3251200"/>
          <p14:tracePt t="26269" x="4697413" y="2973388"/>
          <p14:tracePt t="26286" x="4643438" y="2724150"/>
          <p14:tracePt t="26302" x="4572000" y="2428875"/>
          <p14:tracePt t="26319" x="4537075" y="2205038"/>
          <p14:tracePt t="26334" x="4510088" y="2054225"/>
          <p14:tracePt t="26334" x="4483100" y="1990725"/>
          <p14:tracePt t="26355" x="4456113" y="1911350"/>
          <p14:tracePt t="26369" x="4411663" y="1847850"/>
          <p14:tracePt t="26386" x="4402138" y="1812925"/>
          <p14:tracePt t="26402" x="4394200" y="1785938"/>
          <p14:tracePt t="26420" x="4384675" y="1768475"/>
          <p14:tracePt t="26435" x="4375150" y="1751013"/>
          <p14:tracePt t="26451" x="4375150" y="1731963"/>
          <p14:tracePt t="26470" x="4375150" y="1724025"/>
          <p14:tracePt t="26746" x="4357688" y="1697038"/>
          <p14:tracePt t="26755" x="4348163" y="1660525"/>
          <p14:tracePt t="26767" x="4322763" y="1562100"/>
          <p14:tracePt t="26787" x="4295775" y="1482725"/>
          <p14:tracePt t="26801" x="4286250" y="1438275"/>
          <p14:tracePt t="26819" x="4259263" y="1384300"/>
          <p14:tracePt t="26835" x="4232275" y="1357313"/>
          <p14:tracePt t="26851" x="4224338" y="1322388"/>
          <p14:tracePt t="26851" x="4214813" y="1312863"/>
          <p14:tracePt t="26869" x="4205288" y="1276350"/>
          <p14:tracePt t="26885" x="4197350" y="1258888"/>
          <p14:tracePt t="26901" x="4187825" y="1231900"/>
          <p14:tracePt t="26917" x="4179888" y="1214438"/>
          <p14:tracePt t="26935" x="4160838" y="1214438"/>
          <p14:tracePt t="26951" x="4152900" y="1196975"/>
          <p14:tracePt t="26971" x="4152900" y="1187450"/>
          <p14:tracePt t="27007" x="4179888" y="1187450"/>
          <p14:tracePt t="27538" x="4197350" y="1187450"/>
          <p14:tracePt t="27546" x="4224338" y="1187450"/>
          <p14:tracePt t="27553" x="4251325" y="1187450"/>
          <p14:tracePt t="27567" x="4357688" y="1187450"/>
          <p14:tracePt t="27585" x="4483100" y="1187450"/>
          <p14:tracePt t="27603" x="4633913" y="1187450"/>
          <p14:tracePt t="27618" x="4759325" y="1187450"/>
          <p14:tracePt t="27637" x="4875213" y="1204913"/>
          <p14:tracePt t="27651" x="5072063" y="1223963"/>
          <p14:tracePt t="27670" x="5205413" y="1223963"/>
          <p14:tracePt t="27685" x="5330825" y="1223963"/>
          <p14:tracePt t="27703" x="5446713" y="1223963"/>
          <p14:tracePt t="27718" x="5562600" y="1214438"/>
          <p14:tracePt t="27734" x="5634038" y="1214438"/>
          <p14:tracePt t="27734" x="5688013" y="1204913"/>
          <p14:tracePt t="27754" x="5732463" y="1187450"/>
          <p14:tracePt t="27767" x="5857875" y="1179513"/>
          <p14:tracePt t="27786" x="5938838" y="1179513"/>
          <p14:tracePt t="27801" x="6027738" y="1179513"/>
          <p14:tracePt t="27819" x="6089650" y="1179513"/>
          <p14:tracePt t="27834" x="6134100" y="1179513"/>
          <p14:tracePt t="27834" x="6161088" y="1160463"/>
          <p14:tracePt t="27855" x="6170613" y="1160463"/>
          <p14:tracePt t="27868" x="6170613" y="1169988"/>
          <p14:tracePt t="28169" x="6180138" y="1169988"/>
          <p14:tracePt t="28200" x="6188075" y="1169988"/>
          <p14:tracePt t="28215" x="6197600" y="1179513"/>
          <p14:tracePt t="28223" x="6224588" y="1179513"/>
          <p14:tracePt t="28234" x="6269038" y="1187450"/>
          <p14:tracePt t="28252" x="6330950" y="1214438"/>
          <p14:tracePt t="28268" x="6438900" y="1241425"/>
          <p14:tracePt t="28287" x="6483350" y="1268413"/>
          <p14:tracePt t="28301" x="6545263" y="1285875"/>
          <p14:tracePt t="28320" x="6581775" y="1295400"/>
          <p14:tracePt t="28335" x="6599238" y="1312863"/>
          <p14:tracePt t="28353" x="6634163" y="1312863"/>
          <p14:tracePt t="28368" x="6661150" y="1322388"/>
          <p14:tracePt t="28386" x="6680200" y="1322388"/>
          <p14:tracePt t="28401" x="6697663" y="1322388"/>
          <p14:tracePt t="28417" x="6724650" y="1322388"/>
          <p14:tracePt t="28434" x="6742113" y="1330325"/>
          <p14:tracePt t="28451" x="6751638" y="1330325"/>
          <p14:tracePt t="28467" x="6759575" y="1330325"/>
          <p14:tracePt t="28484" x="6769100" y="1330325"/>
          <p14:tracePt t="28500" x="6786563" y="1330325"/>
          <p14:tracePt t="28516" x="6777038" y="1330325"/>
          <p14:tracePt t="28739" x="6769100" y="1330325"/>
          <p14:tracePt t="28755" x="6759575" y="1330325"/>
          <p14:tracePt t="28769" x="6751638" y="1330325"/>
          <p14:tracePt t="28786" x="6742113" y="1330325"/>
          <p14:tracePt t="28792" x="6732588" y="1330325"/>
          <p14:tracePt t="28808" x="6724650" y="1330325"/>
          <p14:tracePt t="28819" x="6705600" y="1330325"/>
          <p14:tracePt t="28834" x="6688138" y="1330325"/>
          <p14:tracePt t="28851" x="6680200" y="1322388"/>
          <p14:tracePt t="28868" x="6661150" y="1322388"/>
          <p14:tracePt t="28868" x="6634163" y="1322388"/>
          <p14:tracePt t="28885" x="6616700" y="1303338"/>
          <p14:tracePt t="28901" x="6599238" y="1303338"/>
          <p14:tracePt t="28917" x="6572250" y="1295400"/>
          <p14:tracePt t="28934" x="6554788" y="1295400"/>
          <p14:tracePt t="28950" x="6537325" y="1295400"/>
          <p14:tracePt t="28967" x="6510338" y="1295400"/>
          <p14:tracePt t="28967" x="6500813" y="1295400"/>
          <p14:tracePt t="28986" x="6483350" y="1295400"/>
          <p14:tracePt t="29003" x="6465888" y="1295400"/>
          <p14:tracePt t="29017" x="6456363" y="1295400"/>
          <p14:tracePt t="29034" x="6429375" y="1295400"/>
          <p14:tracePt t="29051" x="6419850" y="1295400"/>
          <p14:tracePt t="29068" x="6411913" y="1295400"/>
          <p14:tracePt t="29083" x="6402388" y="1295400"/>
          <p14:tracePt t="29100" x="6384925" y="1295400"/>
          <p14:tracePt t="29117" x="6367463" y="1295400"/>
          <p14:tracePt t="29147" x="6367463" y="1285875"/>
          <p14:tracePt t="29155" x="6357938" y="1285875"/>
          <p14:tracePt t="29169" x="6348413" y="1285875"/>
          <p14:tracePt t="29203" x="6340475" y="1285875"/>
          <p14:tracePt t="29256" x="6330950" y="1285875"/>
          <p14:tracePt t="29285" x="6323013" y="1285875"/>
          <p14:tracePt t="29300" x="6313488" y="1285875"/>
          <p14:tracePt t="29308" x="6296025" y="1285875"/>
          <p14:tracePt t="29331" x="6286500" y="1285875"/>
          <p14:tracePt t="29339" x="6276975" y="1285875"/>
          <p14:tracePt t="29354" x="6269038" y="1276350"/>
          <p14:tracePt t="29367" x="6259513" y="1276350"/>
          <p14:tracePt t="29383" x="6251575" y="1276350"/>
          <p14:tracePt t="29400" x="6251575" y="1268413"/>
          <p14:tracePt t="29417" x="6242050" y="1268413"/>
          <p14:tracePt t="29433" x="6259513" y="1258888"/>
          <p14:tracePt t="29547" x="6269038" y="1258888"/>
          <p14:tracePt t="29554" x="6296025" y="1258888"/>
          <p14:tracePt t="29567" x="6357938" y="1241425"/>
          <p14:tracePt t="29584" x="6500813" y="1231900"/>
          <p14:tracePt t="29602" x="6626225" y="1231900"/>
          <p14:tracePt t="29617" x="6732588" y="1231900"/>
          <p14:tracePt t="29636" x="6823075" y="1231900"/>
          <p14:tracePt t="29650" x="6919913" y="1231900"/>
          <p14:tracePt t="29668" x="6991350" y="1231900"/>
          <p14:tracePt t="29668" x="7045325" y="1231900"/>
          <p14:tracePt t="29685" x="7099300" y="1231900"/>
          <p14:tracePt t="29685" x="7134225" y="1231900"/>
          <p14:tracePt t="29703" x="7232650" y="1231900"/>
          <p14:tracePt t="29717" x="7304088" y="1250950"/>
          <p14:tracePt t="29733" x="7367588" y="1258888"/>
          <p14:tracePt t="29750" x="7419975" y="1258888"/>
          <p14:tracePt t="29766" x="7446963" y="1268413"/>
          <p14:tracePt t="29766" x="7466013" y="1268413"/>
          <p14:tracePt t="29785" x="7473950" y="1268413"/>
          <p14:tracePt t="29799" x="7483475" y="1268413"/>
          <p14:tracePt t="29816" x="7491413" y="1268413"/>
          <p14:tracePt t="30162" x="7500938" y="1268413"/>
          <p14:tracePt t="30170" x="7510463" y="1268413"/>
          <p14:tracePt t="30183" x="7554913" y="1268413"/>
          <p14:tracePt t="30203" x="7589838" y="1268413"/>
          <p14:tracePt t="30217" x="7634288" y="1268413"/>
          <p14:tracePt t="30234" x="7688263" y="1268413"/>
          <p14:tracePt t="30251" x="7769225" y="1268413"/>
          <p14:tracePt t="30267" x="7858125" y="1268413"/>
          <p14:tracePt t="30267" x="7894638" y="1268413"/>
          <p14:tracePt t="30287" x="7939088" y="1268413"/>
          <p14:tracePt t="30299" x="8037513" y="1268413"/>
          <p14:tracePt t="30318" x="8081963" y="1268413"/>
          <p14:tracePt t="30334" x="8126413" y="1268413"/>
          <p14:tracePt t="30351" x="8161338" y="1268413"/>
          <p14:tracePt t="30367" x="8188325" y="1268413"/>
          <p14:tracePt t="30367" x="8215313" y="1268413"/>
          <p14:tracePt t="30387" x="8242300" y="1258888"/>
          <p14:tracePt t="30402" x="8286750" y="1258888"/>
          <p14:tracePt t="30419" x="8340725" y="1258888"/>
          <p14:tracePt t="30434" x="8367713" y="1258888"/>
          <p14:tracePt t="30451" x="8412163" y="1258888"/>
          <p14:tracePt t="30467" x="8447088" y="1258888"/>
          <p14:tracePt t="30484" x="8474075" y="1258888"/>
          <p14:tracePt t="30484" x="8491538" y="1258888"/>
          <p14:tracePt t="30502" x="8518525" y="1250950"/>
          <p14:tracePt t="30518" x="8555038" y="1250950"/>
          <p14:tracePt t="30535" x="8582025" y="1250950"/>
          <p14:tracePt t="30550" x="8599488" y="1250950"/>
          <p14:tracePt t="30568" x="8616950" y="1250950"/>
          <p14:tracePt t="30583" x="8626475" y="1250950"/>
          <p14:tracePt t="30600" x="8634413" y="1250950"/>
          <p14:tracePt t="30616" x="8643938" y="1250950"/>
          <p14:tracePt t="31528" x="8643938" y="1258888"/>
          <p14:tracePt t="32118" x="8643938" y="1268413"/>
          <p14:tracePt t="32125" x="8616950" y="1295400"/>
          <p14:tracePt t="32133" x="8537575" y="1347788"/>
          <p14:tracePt t="32150" x="8358188" y="1428750"/>
          <p14:tracePt t="32167" x="8108950" y="1536700"/>
          <p14:tracePt t="32183" x="7759700" y="1616075"/>
          <p14:tracePt t="32200" x="7348538" y="1687513"/>
          <p14:tracePt t="32200" x="7081838" y="1731963"/>
          <p14:tracePt t="32217" x="6510338" y="1795463"/>
          <p14:tracePt t="32234" x="6010275" y="1839913"/>
          <p14:tracePt t="32251" x="5483225" y="1857375"/>
          <p14:tracePt t="32267" x="5054600" y="1874838"/>
          <p14:tracePt t="32267" x="4867275" y="1874838"/>
          <p14:tracePt t="32286" x="4751388" y="1874838"/>
          <p14:tracePt t="32299" x="4483100" y="1874838"/>
          <p14:tracePt t="32319" x="4384675" y="1874838"/>
          <p14:tracePt t="32333" x="4313238" y="1874838"/>
          <p14:tracePt t="32351" x="4276725" y="1874838"/>
          <p14:tracePt t="32367" x="4232275" y="1874838"/>
          <p14:tracePt t="32694" x="4205288" y="1874838"/>
          <p14:tracePt t="32702" x="4152900" y="1847850"/>
          <p14:tracePt t="32716" x="3956050" y="1785938"/>
          <p14:tracePt t="32735" x="3803650" y="1741488"/>
          <p14:tracePt t="32752" x="3598863" y="1687513"/>
          <p14:tracePt t="32766" x="3438525" y="1643063"/>
          <p14:tracePt t="32786" x="3286125" y="1608138"/>
          <p14:tracePt t="32800" x="3125788" y="1598613"/>
          <p14:tracePt t="32819" x="3044825" y="1581150"/>
          <p14:tracePt t="32833" x="2955925" y="1581150"/>
          <p14:tracePt t="32851" x="2867025" y="1581150"/>
          <p14:tracePt t="32866" x="2786063" y="1581150"/>
          <p14:tracePt t="32883" x="2714625" y="1581150"/>
          <p14:tracePt t="32900" x="2652713" y="1581150"/>
          <p14:tracePt t="32916" x="2562225" y="1581150"/>
          <p14:tracePt t="32934" x="2517775" y="1581150"/>
          <p14:tracePt t="32950" x="2473325" y="1581150"/>
          <p14:tracePt t="32966" x="2428875" y="1581150"/>
          <p14:tracePt t="32983" x="2393950" y="1581150"/>
          <p14:tracePt t="32983" x="2374900" y="1581150"/>
          <p14:tracePt t="33003" x="2347913" y="1581150"/>
          <p14:tracePt t="33015" x="2295525" y="1581150"/>
          <p14:tracePt t="33036" x="2251075" y="1581150"/>
          <p14:tracePt t="33049" x="2214563" y="1581150"/>
          <p14:tracePt t="33067" x="2187575" y="1581150"/>
          <p14:tracePt t="33083" x="2152650" y="1581150"/>
          <p14:tracePt t="33100" x="2116138" y="1581150"/>
          <p14:tracePt t="33100" x="2098675" y="1581150"/>
          <p14:tracePt t="33118" x="2089150" y="1581150"/>
          <p14:tracePt t="33131" x="2044700" y="1581150"/>
          <p14:tracePt t="33149" x="2027238" y="1581150"/>
          <p14:tracePt t="33167" x="2009775" y="1581150"/>
          <p14:tracePt t="33183" x="1990725" y="1581150"/>
          <p14:tracePt t="33199" x="1973263" y="1581150"/>
          <p14:tracePt t="33216" x="1955800" y="1581150"/>
          <p14:tracePt t="33236" x="1946275" y="1581150"/>
          <p14:tracePt t="33251" x="1938338" y="1581150"/>
          <p14:tracePt t="33266" x="1919288" y="1581150"/>
          <p14:tracePt t="33283" x="1911350" y="1581150"/>
          <p14:tracePt t="33656" x="1901825" y="1581150"/>
          <p14:tracePt t="33664" x="1884363" y="1571625"/>
          <p14:tracePt t="33672" x="1857375" y="1571625"/>
          <p14:tracePt t="33682" x="1812925" y="1562100"/>
          <p14:tracePt t="33700" x="1768475" y="1544638"/>
          <p14:tracePt t="33716" x="1724025" y="1536700"/>
          <p14:tracePt t="33716" x="1697038" y="1536700"/>
          <p14:tracePt t="33735" x="1652588" y="1536700"/>
          <p14:tracePt t="33750" x="1616075" y="1536700"/>
          <p14:tracePt t="33767" x="1598613" y="1536700"/>
          <p14:tracePt t="33783" x="1562100" y="1536700"/>
          <p14:tracePt t="33801" x="1536700" y="1536700"/>
          <p14:tracePt t="33816" x="1500188" y="1536700"/>
          <p14:tracePt t="33836" x="1473200" y="1536700"/>
          <p14:tracePt t="33850" x="1455738" y="1536700"/>
          <p14:tracePt t="33868" x="1428750" y="1536700"/>
          <p14:tracePt t="33883" x="1411288" y="1536700"/>
          <p14:tracePt t="33900" x="1393825" y="1536700"/>
          <p14:tracePt t="33916" x="1384300" y="1536700"/>
          <p14:tracePt t="33934" x="1384300" y="1544638"/>
          <p14:tracePt t="34396" x="1384300" y="1554163"/>
          <p14:tracePt t="34418" x="1393825" y="1571625"/>
          <p14:tracePt t="34434" x="1411288" y="1581150"/>
          <p14:tracePt t="34441" x="1428750" y="1589088"/>
          <p14:tracePt t="34450" x="1473200" y="1616075"/>
          <p14:tracePt t="34466" x="1517650" y="1652588"/>
          <p14:tracePt t="34483" x="1616075" y="1687513"/>
          <p14:tracePt t="34499" x="1704975" y="1714500"/>
          <p14:tracePt t="34499" x="1785938" y="1731963"/>
          <p14:tracePt t="34519" x="1822450" y="1741488"/>
          <p14:tracePt t="34532" x="1955800" y="1768475"/>
          <p14:tracePt t="34552" x="2036763" y="1785938"/>
          <p14:tracePt t="34566" x="2081213" y="1795463"/>
          <p14:tracePt t="34584" x="2125663" y="1795463"/>
          <p14:tracePt t="34599" x="2152650" y="1812925"/>
          <p14:tracePt t="34616" x="2170113" y="1822450"/>
          <p14:tracePt t="34633" x="2179638" y="1822450"/>
          <p14:tracePt t="34649" x="2187575" y="1822450"/>
          <p14:tracePt t="34966" x="2205038" y="1822450"/>
          <p14:tracePt t="34972" x="2214563" y="1822450"/>
          <p14:tracePt t="34982" x="2259013" y="1803400"/>
          <p14:tracePt t="35001" x="2322513" y="1776413"/>
          <p14:tracePt t="35017" x="2384425" y="1768475"/>
          <p14:tracePt t="35033" x="2446338" y="1751013"/>
          <p14:tracePt t="35033" x="2500313" y="1741488"/>
          <p14:tracePt t="35052" x="2608263" y="1724025"/>
          <p14:tracePt t="35066" x="2759075" y="1724025"/>
          <p14:tracePt t="35083" x="2973388" y="1724025"/>
          <p14:tracePt t="35099" x="3170238" y="1724025"/>
          <p14:tracePt t="35099" x="3241675" y="1724025"/>
          <p14:tracePt t="35119" x="3295650" y="1724025"/>
          <p14:tracePt t="35131" x="3455988" y="1731963"/>
          <p14:tracePt t="35152" x="3589338" y="1731963"/>
          <p14:tracePt t="35166" x="3697288" y="1731963"/>
          <p14:tracePt t="35184" x="3803650" y="1731963"/>
          <p14:tracePt t="35199" x="3875088" y="1731963"/>
          <p14:tracePt t="35216" x="3965575" y="1731963"/>
          <p14:tracePt t="35233" x="4081463" y="1731963"/>
          <p14:tracePt t="35250" x="4160838" y="1724025"/>
          <p14:tracePt t="35267" x="4205288" y="1724025"/>
          <p14:tracePt t="35283" x="4241800" y="1724025"/>
          <p14:tracePt t="35300" x="4259263" y="1724025"/>
          <p14:tracePt t="35315" x="4259263" y="1714500"/>
          <p14:tracePt t="35332" x="4268788" y="1714500"/>
          <p14:tracePt t="35643" x="4286250" y="1714500"/>
          <p14:tracePt t="35649" x="4340225" y="1714500"/>
          <p14:tracePt t="35666" x="4429125" y="1704975"/>
          <p14:tracePt t="35683" x="4537075" y="1704975"/>
          <p14:tracePt t="35699" x="4679950" y="1670050"/>
          <p14:tracePt t="35715" x="4857750" y="1670050"/>
          <p14:tracePt t="35715" x="4973638" y="1670050"/>
          <p14:tracePt t="35734" x="5187950" y="1670050"/>
          <p14:tracePt t="35750" x="5384800" y="1670050"/>
          <p14:tracePt t="35767" x="5554663" y="1670050"/>
          <p14:tracePt t="35782" x="5661025" y="1670050"/>
          <p14:tracePt t="35800" x="5751513" y="1679575"/>
          <p14:tracePt t="35816" x="5830888" y="1679575"/>
          <p14:tracePt t="35816" x="5884863" y="1679575"/>
          <p14:tracePt t="35836" x="5973763" y="1679575"/>
          <p14:tracePt t="35850" x="6054725" y="1687513"/>
          <p14:tracePt t="35868" x="6143625" y="1687513"/>
          <p14:tracePt t="35883" x="6188075" y="1687513"/>
          <p14:tracePt t="35899" x="6232525" y="1687513"/>
          <p14:tracePt t="35916" x="6259513" y="1687513"/>
          <p14:tracePt t="35931" x="6269038" y="1687513"/>
          <p14:tracePt t="36314" x="6276975" y="1679575"/>
          <p14:tracePt t="36319" x="6286500" y="1670050"/>
          <p14:tracePt t="36332" x="6323013" y="1660525"/>
          <p14:tracePt t="36332" x="6340475" y="1652588"/>
          <p14:tracePt t="36350" x="6357938" y="1633538"/>
          <p14:tracePt t="36367" x="6394450" y="1625600"/>
          <p14:tracePt t="36383" x="6429375" y="1625600"/>
          <p14:tracePt t="36400" x="6456363" y="1625600"/>
          <p14:tracePt t="36415" x="6491288" y="1625600"/>
          <p14:tracePt t="36415" x="6510338" y="1625600"/>
          <p14:tracePt t="36436" x="6537325" y="1625600"/>
          <p14:tracePt t="36448" x="6589713" y="1625600"/>
          <p14:tracePt t="36468" x="6653213" y="1625600"/>
          <p14:tracePt t="36482" x="6715125" y="1625600"/>
          <p14:tracePt t="36500" x="6769100" y="1625600"/>
          <p14:tracePt t="36517" x="6848475" y="1625600"/>
          <p14:tracePt t="36532" x="6919913" y="1625600"/>
          <p14:tracePt t="36532" x="6965950" y="1633538"/>
          <p14:tracePt t="36552" x="7027863" y="1633538"/>
          <p14:tracePt t="36566" x="7089775" y="1633538"/>
          <p14:tracePt t="36583" x="7143750" y="1633538"/>
          <p14:tracePt t="36599" x="7205663" y="1633538"/>
          <p14:tracePt t="36616" x="7269163" y="1633538"/>
          <p14:tracePt t="36632" x="7313613" y="1633538"/>
          <p14:tracePt t="36632" x="7340600" y="1633538"/>
          <p14:tracePt t="36651" x="7402513" y="1633538"/>
          <p14:tracePt t="36666" x="7446963" y="1633538"/>
          <p14:tracePt t="36683" x="7491413" y="1643063"/>
          <p14:tracePt t="36699" x="7510463" y="1643063"/>
          <p14:tracePt t="36718" x="7545388" y="1643063"/>
          <p14:tracePt t="36734" x="7562850" y="1643063"/>
          <p14:tracePt t="36749" x="7572375" y="1643063"/>
          <p14:tracePt t="36765" x="7581900" y="1643063"/>
          <p14:tracePt t="36782" x="7572375" y="1643063"/>
          <p14:tracePt t="37212" x="7562850" y="1643063"/>
          <p14:tracePt t="37220" x="7554913" y="1643063"/>
          <p14:tracePt t="37231" x="7518400" y="1643063"/>
          <p14:tracePt t="37249" x="7466013" y="1643063"/>
          <p14:tracePt t="37266" x="7429500" y="1633538"/>
          <p14:tracePt t="37283" x="7385050" y="1616075"/>
          <p14:tracePt t="37299" x="7348538" y="1616075"/>
          <p14:tracePt t="37316" x="7323138" y="1608138"/>
          <p14:tracePt t="37332" x="7286625" y="1608138"/>
          <p14:tracePt t="37332" x="7277100" y="1608138"/>
          <p14:tracePt t="37352" x="7269163" y="1608138"/>
          <p14:tracePt t="37364" x="7251700" y="1608138"/>
          <p14:tracePt t="37384" x="7242175" y="1608138"/>
          <p14:tracePt t="37397" x="7224713" y="1598613"/>
          <p14:tracePt t="37415" x="7215188" y="1598613"/>
          <p14:tracePt t="37435" x="7232650" y="1598613"/>
          <p14:tracePt t="37912" x="7242175" y="1598613"/>
          <p14:tracePt t="37921" x="7259638" y="1598613"/>
          <p14:tracePt t="37931" x="7323138" y="1598613"/>
          <p14:tracePt t="37931" x="7358063" y="1598613"/>
          <p14:tracePt t="37952" x="7394575" y="1598613"/>
          <p14:tracePt t="37964" x="7562850" y="1598613"/>
          <p14:tracePt t="37984" x="7688263" y="1598613"/>
          <p14:tracePt t="37999" x="7840663" y="1616075"/>
          <p14:tracePt t="38016" x="7991475" y="1633538"/>
          <p14:tracePt t="38033" x="8099425" y="1660525"/>
          <p14:tracePt t="38049" x="8232775" y="1679575"/>
          <p14:tracePt t="38068" x="8313738" y="1679575"/>
          <p14:tracePt t="38082" x="8385175" y="1687513"/>
          <p14:tracePt t="38100" x="8474075" y="1687513"/>
          <p14:tracePt t="38115" x="8555038" y="1687513"/>
          <p14:tracePt t="38132" x="8634413" y="1687513"/>
          <p14:tracePt t="38148" x="8688388" y="1687513"/>
          <p14:tracePt t="38148" x="8732838" y="1687513"/>
          <p14:tracePt t="38168" x="8804275" y="1704975"/>
          <p14:tracePt t="38183" x="8848725" y="1704975"/>
          <p14:tracePt t="38200" x="8902700" y="1714500"/>
          <p14:tracePt t="38215" x="8947150" y="1714500"/>
          <p14:tracePt t="38235" x="8974138" y="1714500"/>
          <p14:tracePt t="38249" x="9028113" y="1724025"/>
          <p14:tracePt t="38249" x="9037638" y="1724025"/>
          <p14:tracePt t="38267" x="9063038" y="1741488"/>
          <p14:tracePt t="38283" x="9099550" y="1751013"/>
          <p14:tracePt t="38299" x="9117013" y="1751013"/>
          <p14:tracePt t="38317" x="9126538" y="1751013"/>
          <p14:tracePt t="38331" x="9144000" y="1751013"/>
          <p14:tracePt t="38348" x="9144000" y="1731963"/>
          <p14:tracePt t="38797" x="9144000" y="1724025"/>
          <p14:tracePt t="38823" x="9144000" y="1714500"/>
          <p14:tracePt t="38853" x="9144000" y="1704975"/>
          <p14:tracePt t="38905" x="9153525" y="1704975"/>
          <p14:tracePt t="38912" x="9153525" y="1697038"/>
          <p14:tracePt t="38929" x="9161463" y="1687513"/>
          <p14:tracePt t="38945" x="9161463" y="1679575"/>
          <p14:tracePt t="38960" x="9170988" y="1660525"/>
          <p14:tracePt t="38966" x="9180513" y="1652588"/>
          <p14:tracePt t="38982" x="9188450" y="1643063"/>
          <p14:tracePt t="38998" x="9215438" y="1633538"/>
          <p14:tracePt t="39015" x="9232900" y="1625600"/>
          <p14:tracePt t="39033" x="9259888" y="1616075"/>
          <p14:tracePt t="39048" x="9296400" y="1616075"/>
          <p14:tracePt t="39048" x="9313863" y="1616075"/>
          <p14:tracePt t="39068" x="9340850" y="1616075"/>
          <p14:tracePt t="39080" x="9402763" y="1616075"/>
          <p14:tracePt t="39100" x="9456738" y="1616075"/>
          <p14:tracePt t="39114" x="9501188" y="1616075"/>
          <p14:tracePt t="39131" x="9545638" y="1616075"/>
          <p14:tracePt t="39148" x="9572625" y="1616075"/>
          <p14:tracePt t="39165" x="9626600" y="1616075"/>
          <p14:tracePt t="39165" x="9644063" y="1616075"/>
          <p14:tracePt t="39183" x="9688513" y="1625600"/>
          <p14:tracePt t="39198" x="9732963" y="1625600"/>
          <p14:tracePt t="39215" x="9796463" y="1625600"/>
          <p14:tracePt t="39233" x="9840913" y="1625600"/>
          <p14:tracePt t="39248" x="9885363" y="1625600"/>
          <p14:tracePt t="39266" x="9920288" y="1625600"/>
          <p14:tracePt t="39266" x="9947275" y="1625600"/>
          <p14:tracePt t="39285" x="9966325" y="1625600"/>
          <p14:tracePt t="39300" x="9983788" y="1625600"/>
          <p14:tracePt t="39316" x="10001250" y="1625600"/>
          <p14:tracePt t="39331" x="10028238" y="1625600"/>
          <p14:tracePt t="39349" x="10045700" y="1625600"/>
          <p14:tracePt t="39365" x="10055225" y="1625600"/>
          <p14:tracePt t="39381" x="10072688" y="1625600"/>
          <p14:tracePt t="39398" x="10090150" y="1625600"/>
          <p14:tracePt t="39422" x="10099675" y="1625600"/>
          <p14:tracePt t="41227" x="10082213" y="1625600"/>
          <p14:tracePt t="42007" x="10072688" y="1625600"/>
          <p14:tracePt t="42022" x="10063163" y="1625600"/>
          <p14:tracePt t="42038" x="10055225" y="1643063"/>
          <p14:tracePt t="42046" x="10045700" y="1643063"/>
          <p14:tracePt t="42054" x="10037763" y="1643063"/>
          <p14:tracePt t="42067" x="10001250" y="1652588"/>
          <p14:tracePt t="42082" x="9983788" y="1670050"/>
          <p14:tracePt t="42082" x="9974263" y="1670050"/>
          <p14:tracePt t="42101" x="9966325" y="1679575"/>
          <p14:tracePt t="42114" x="9920288" y="1687513"/>
          <p14:tracePt t="42132" x="9902825" y="1687513"/>
          <p14:tracePt t="42148" x="9894888" y="1697038"/>
          <p14:tracePt t="42163" x="9867900" y="1697038"/>
          <p14:tracePt t="42181" x="9848850" y="1697038"/>
          <p14:tracePt t="42198" x="9831388" y="1697038"/>
          <p14:tracePt t="42198" x="9813925" y="1697038"/>
          <p14:tracePt t="42215" x="9796463" y="1697038"/>
          <p14:tracePt t="42231" x="9786938" y="1697038"/>
          <p14:tracePt t="42246" x="9777413" y="1697038"/>
          <p14:tracePt t="42263" x="9752013" y="1697038"/>
          <p14:tracePt t="42280" x="9742488" y="1697038"/>
          <p14:tracePt t="42297" x="9725025" y="1697038"/>
          <p14:tracePt t="42318" x="9715500" y="1697038"/>
          <p14:tracePt t="42331" x="9705975" y="1697038"/>
          <p14:tracePt t="42349" x="9698038" y="1697038"/>
          <p14:tracePt t="42365" x="9688513" y="1697038"/>
          <p14:tracePt t="42385" x="9671050" y="1697038"/>
          <p14:tracePt t="42431" x="9661525" y="1697038"/>
          <p14:tracePt t="42470" x="9653588" y="1697038"/>
          <p14:tracePt t="42493" x="9644063" y="1697038"/>
          <p14:tracePt t="42523" x="9634538" y="1697038"/>
          <p14:tracePt t="42546" x="9634538" y="1687513"/>
          <p14:tracePt t="42562" x="9626600" y="1687513"/>
          <p14:tracePt t="42577" x="9626600" y="1679575"/>
          <p14:tracePt t="42585" x="9626600" y="1670050"/>
          <p14:tracePt t="42600" x="9617075" y="1670050"/>
          <p14:tracePt t="42614" x="9617075" y="1660525"/>
          <p14:tracePt t="42632" x="9599613" y="1652588"/>
          <p14:tracePt t="42649" x="9590088" y="1633538"/>
          <p14:tracePt t="42677" x="9590088" y="1625600"/>
          <p14:tracePt t="42700" x="9582150" y="1625600"/>
          <p14:tracePt t="42716" x="9582150" y="1616075"/>
          <p14:tracePt t="42723" x="9582150" y="1608138"/>
          <p14:tracePt t="42747" x="9572625" y="1608138"/>
          <p14:tracePt t="42754" x="9572625" y="1598613"/>
          <p14:tracePt t="42769" x="9572625" y="1589088"/>
          <p14:tracePt t="42801" x="9563100" y="1589088"/>
          <p14:tracePt t="42816" x="9563100" y="1581150"/>
          <p14:tracePt t="42832" x="9563100" y="1562100"/>
          <p14:tracePt t="42885" x="9563100" y="1554163"/>
          <p14:tracePt t="42970" x="9555163" y="1554163"/>
          <p14:tracePt t="43016" x="9555163" y="1544638"/>
          <p14:tracePt t="43031" x="9545638" y="1544638"/>
          <p14:tracePt t="43039" x="9545638" y="1536700"/>
          <p14:tracePt t="43078" x="9528175" y="1536700"/>
          <p14:tracePt t="43085" x="9518650" y="1536700"/>
          <p14:tracePt t="43100" x="9518650" y="1527175"/>
          <p14:tracePt t="43117" x="9510713" y="1527175"/>
          <p14:tracePt t="43139" x="9510713" y="1517650"/>
          <p14:tracePt t="43162" x="9501188" y="1517650"/>
          <p14:tracePt t="43201" x="9501188" y="1509713"/>
          <p14:tracePt t="43238" x="9501188" y="1517650"/>
          <p14:tracePt t="43886" x="9501188" y="1527175"/>
          <p14:tracePt t="43902" x="9501188" y="1536700"/>
          <p14:tracePt t="43916" x="9501188" y="1544638"/>
          <p14:tracePt t="43933" x="9510713" y="1554163"/>
          <p14:tracePt t="43939" x="9510713" y="1571625"/>
          <p14:tracePt t="43948" x="9537700" y="1589088"/>
          <p14:tracePt t="43966" x="9545638" y="1598613"/>
          <p14:tracePt t="43981" x="9555163" y="1616075"/>
          <p14:tracePt t="43998" x="9563100" y="1625600"/>
          <p14:tracePt t="44015" x="9609138" y="1660525"/>
          <p14:tracePt t="44032" x="9634538" y="1670050"/>
          <p14:tracePt t="44049" x="9671050" y="1697038"/>
          <p14:tracePt t="44065" x="9715500" y="1704975"/>
          <p14:tracePt t="44082" x="9752013" y="1724025"/>
          <p14:tracePt t="44098" x="9786938" y="1731963"/>
          <p14:tracePt t="44098" x="9796463" y="1731963"/>
          <p14:tracePt t="44118" x="9813925" y="1751013"/>
          <p14:tracePt t="44130" x="9858375" y="1758950"/>
          <p14:tracePt t="44151" x="9875838" y="1768475"/>
          <p14:tracePt t="44164" x="9912350" y="1768475"/>
          <p14:tracePt t="44183" x="9939338" y="1768475"/>
          <p14:tracePt t="44198" x="10001250" y="1776413"/>
          <p14:tracePt t="44217" x="10018713" y="1776413"/>
          <p14:tracePt t="44231" x="10072688" y="1795463"/>
          <p14:tracePt t="44248" x="10109200" y="1795463"/>
          <p14:tracePt t="44263" x="10153650" y="1795463"/>
          <p14:tracePt t="44280" x="10188575" y="1795463"/>
          <p14:tracePt t="44296" x="10215563" y="1795463"/>
          <p14:tracePt t="44314" x="10252075" y="1795463"/>
          <p14:tracePt t="44314" x="10260013" y="1795463"/>
          <p14:tracePt t="44334" x="10287000" y="1795463"/>
          <p14:tracePt t="44348" x="10313988" y="1795463"/>
          <p14:tracePt t="44367" x="10331450" y="1795463"/>
          <p14:tracePt t="44381" x="10367963" y="1795463"/>
          <p14:tracePt t="44381" x="10375900" y="1795463"/>
          <p14:tracePt t="44401" x="10385425" y="1795463"/>
          <p14:tracePt t="44416" x="10402888" y="1785938"/>
          <p14:tracePt t="44433" x="10412413" y="1776413"/>
          <p14:tracePt t="44448" x="10439400" y="1776413"/>
          <p14:tracePt t="44466" x="10447338" y="1768475"/>
          <p14:tracePt t="44480" x="10466388" y="1768475"/>
          <p14:tracePt t="44498" x="10474325" y="1768475"/>
          <p14:tracePt t="44516" x="10483850" y="1758950"/>
          <p14:tracePt t="44540" x="10491788" y="1758950"/>
          <p14:tracePt t="44556" x="10510838" y="1751013"/>
          <p14:tracePt t="44587" x="10510838" y="1741488"/>
          <p14:tracePt t="44601" x="10518775" y="1731963"/>
          <p14:tracePt t="44625" x="10518775" y="1714500"/>
          <p14:tracePt t="44632" x="10518775" y="1704975"/>
          <p14:tracePt t="44649" x="10518775" y="1697038"/>
          <p14:tracePt t="44655" x="10518775" y="1679575"/>
          <p14:tracePt t="44664" x="10518775" y="1660525"/>
          <p14:tracePt t="44682" x="10518775" y="1625600"/>
          <p14:tracePt t="44698" x="10518775" y="1589088"/>
          <p14:tracePt t="44714" x="10518775" y="1562100"/>
          <p14:tracePt t="44731" x="10501313" y="1509713"/>
          <p14:tracePt t="44749" x="10491788" y="1482725"/>
          <p14:tracePt t="44765" x="10474325" y="1455738"/>
          <p14:tracePt t="44781" x="10447338" y="1428750"/>
          <p14:tracePt t="44800" x="10429875" y="1411288"/>
          <p14:tracePt t="44814" x="10385425" y="1393825"/>
          <p14:tracePt t="44834" x="10340975" y="1366838"/>
          <p14:tracePt t="44848" x="10296525" y="1347788"/>
          <p14:tracePt t="44866" x="10233025" y="1330325"/>
          <p14:tracePt t="44881" x="10171113" y="1322388"/>
          <p14:tracePt t="44899" x="10109200" y="1312863"/>
          <p14:tracePt t="44915" x="10028238" y="1312863"/>
          <p14:tracePt t="44931" x="9929813" y="1312863"/>
          <p14:tracePt t="44948" x="9875838" y="1312863"/>
          <p14:tracePt t="44964" x="9813925" y="1312863"/>
          <p14:tracePt t="44981" x="9752013" y="1330325"/>
          <p14:tracePt t="44997" x="9698038" y="1347788"/>
          <p14:tracePt t="45015" x="9661525" y="1384300"/>
          <p14:tracePt t="45031" x="9609138" y="1419225"/>
          <p14:tracePt t="45050" x="9572625" y="1455738"/>
          <p14:tracePt t="45065" x="9537700" y="1473200"/>
          <p14:tracePt t="45082" x="9518650" y="1509713"/>
          <p14:tracePt t="45097" x="9483725" y="1536700"/>
          <p14:tracePt t="45115" x="9474200" y="1562100"/>
          <p14:tracePt t="45131" x="9447213" y="1608138"/>
          <p14:tracePt t="45148" x="9429750" y="1616075"/>
          <p14:tracePt t="45164" x="9429750" y="1633538"/>
          <p14:tracePt t="45182" x="9420225" y="1643063"/>
          <p14:tracePt t="45197" x="9412288" y="1660525"/>
          <p14:tracePt t="45215" x="9402763" y="1679575"/>
          <p14:tracePt t="45215" x="9402763" y="1687513"/>
          <p14:tracePt t="45232" x="9402763" y="1697038"/>
          <p14:tracePt t="45246" x="9394825" y="1714500"/>
          <p14:tracePt t="45264" x="9394825" y="1731963"/>
          <p14:tracePt t="45281" x="9394825" y="1758950"/>
          <p14:tracePt t="45296" x="9394825" y="1768475"/>
          <p14:tracePt t="45313" x="9394825" y="1776413"/>
          <p14:tracePt t="45330" x="9385300" y="1795463"/>
          <p14:tracePt t="45348" x="9385300" y="1803400"/>
          <p14:tracePt t="45364" x="9385300" y="1830388"/>
          <p14:tracePt t="45381" x="9385300" y="1839913"/>
          <p14:tracePt t="45397" x="9385300" y="1857375"/>
          <p14:tracePt t="45414" x="9385300" y="1866900"/>
          <p14:tracePt t="45430" x="9385300" y="1874838"/>
          <p14:tracePt t="45447" x="9385300" y="1884363"/>
          <p14:tracePt t="45464" x="9385300" y="1901825"/>
          <p14:tracePt t="45480" x="9358313" y="1901825"/>
          <p14:tracePt t="45841" x="9340850" y="1901825"/>
          <p14:tracePt t="45848" x="9259888" y="1901825"/>
          <p14:tracePt t="45866" x="9188450" y="1893888"/>
          <p14:tracePt t="45881" x="9109075" y="1884363"/>
          <p14:tracePt t="45901" x="8983663" y="1866900"/>
          <p14:tracePt t="45913" x="8848725" y="1839913"/>
          <p14:tracePt t="45931" x="8670925" y="1822450"/>
          <p14:tracePt t="45931" x="8599488" y="1803400"/>
          <p14:tracePt t="45948" x="8447088" y="1795463"/>
          <p14:tracePt t="45966" x="8313738" y="1758950"/>
          <p14:tracePt t="45981" x="8188325" y="1758950"/>
          <p14:tracePt t="45998" x="8054975" y="1751013"/>
          <p14:tracePt t="46014" x="7929563" y="1724025"/>
          <p14:tracePt t="46031" x="7813675" y="1704975"/>
          <p14:tracePt t="46047" x="7715250" y="1704975"/>
          <p14:tracePt t="46065" x="7661275" y="1704975"/>
          <p14:tracePt t="46082" x="7626350" y="1704975"/>
          <p14:tracePt t="46097" x="7608888" y="1704975"/>
          <p14:tracePt t="46115" x="7599363" y="1704975"/>
          <p14:tracePt t="46130" x="7581900" y="1704975"/>
          <p14:tracePt t="46425" x="7562850" y="1704975"/>
          <p14:tracePt t="46433" x="7527925" y="1704975"/>
          <p14:tracePt t="46445" x="7412038" y="1697038"/>
          <p14:tracePt t="46464" x="7323138" y="1697038"/>
          <p14:tracePt t="46481" x="7205663" y="1679575"/>
          <p14:tracePt t="46497" x="7116763" y="1679575"/>
          <p14:tracePt t="46514" x="7027863" y="1679575"/>
          <p14:tracePt t="46531" x="6946900" y="1679575"/>
          <p14:tracePt t="46546" x="6813550" y="1660525"/>
          <p14:tracePt t="46566" x="6724650" y="1660525"/>
          <p14:tracePt t="46581" x="6653213" y="1660525"/>
          <p14:tracePt t="46598" x="6572250" y="1660525"/>
          <p14:tracePt t="46614" x="6510338" y="1660525"/>
          <p14:tracePt t="46632" x="6473825" y="1660525"/>
          <p14:tracePt t="46647" x="6446838" y="1660525"/>
          <p14:tracePt t="46665" x="6438900" y="1660525"/>
          <p14:tracePt t="46680" x="6429375" y="1660525"/>
          <p14:tracePt t="47004" x="6419850" y="1660525"/>
          <p14:tracePt t="47011" x="6394450" y="1660525"/>
          <p14:tracePt t="47018" x="6375400" y="1660525"/>
          <p14:tracePt t="47030" x="6323013" y="1660525"/>
          <p14:tracePt t="47047" x="6259513" y="1652588"/>
          <p14:tracePt t="47066" x="6197600" y="1643063"/>
          <p14:tracePt t="47080" x="6143625" y="1643063"/>
          <p14:tracePt t="47098" x="6099175" y="1643063"/>
          <p14:tracePt t="47114" x="6072188" y="1625600"/>
          <p14:tracePt t="47131" x="6027738" y="1625600"/>
          <p14:tracePt t="47147" x="5965825" y="1616075"/>
          <p14:tracePt t="47166" x="5938838" y="1616075"/>
          <p14:tracePt t="47181" x="5902325" y="1616075"/>
          <p14:tracePt t="47198" x="5875338" y="1616075"/>
          <p14:tracePt t="47214" x="5840413" y="1608138"/>
          <p14:tracePt t="47230" x="5803900" y="1608138"/>
          <p14:tracePt t="47247" x="5751513" y="1608138"/>
          <p14:tracePt t="47265" x="5705475" y="1608138"/>
          <p14:tracePt t="47281" x="5680075" y="1608138"/>
          <p14:tracePt t="47297" x="5661025" y="1608138"/>
          <p14:tracePt t="47315" x="5626100" y="1608138"/>
          <p14:tracePt t="47330" x="5616575" y="1608138"/>
          <p14:tracePt t="47346" x="5599113" y="1608138"/>
          <p14:tracePt t="47346" x="5581650" y="1598613"/>
          <p14:tracePt t="47365" x="5562600" y="1598613"/>
          <p14:tracePt t="47382" x="5554663" y="1598613"/>
          <p14:tracePt t="47396" x="5537200" y="1589088"/>
          <p14:tracePt t="47416" x="5500688" y="1589088"/>
          <p14:tracePt t="47430" x="5483225" y="1589088"/>
          <p14:tracePt t="47447" x="5465763" y="1581150"/>
          <p14:tracePt t="47447" x="5446713" y="1581150"/>
          <p14:tracePt t="47465" x="5429250" y="1581150"/>
          <p14:tracePt t="47480" x="5411788" y="1581150"/>
          <p14:tracePt t="47497" x="5375275" y="1562100"/>
          <p14:tracePt t="47514" x="5357813" y="1562100"/>
          <p14:tracePt t="47530" x="5340350" y="1562100"/>
          <p14:tracePt t="47547" x="5303838" y="1562100"/>
          <p14:tracePt t="47566" x="5295900" y="1562100"/>
          <p14:tracePt t="47581" x="5276850" y="1562100"/>
          <p14:tracePt t="47598" x="5251450" y="1562100"/>
          <p14:tracePt t="47614" x="5241925" y="1562100"/>
          <p14:tracePt t="47629" x="5232400" y="1562100"/>
          <p14:tracePt t="47646" x="5214938" y="1562100"/>
          <p14:tracePt t="47665" x="5197475" y="1562100"/>
          <p14:tracePt t="47680" x="5180013" y="1562100"/>
          <p14:tracePt t="47698" x="5170488" y="1562100"/>
          <p14:tracePt t="47713" x="5160963" y="1562100"/>
          <p14:tracePt t="47742" x="5153025" y="1554163"/>
          <p14:tracePt t="47764" x="5153025" y="1544638"/>
          <p14:tracePt t="48426" x="5180013" y="1544638"/>
          <p14:tracePt t="48434" x="5187950" y="1544638"/>
          <p14:tracePt t="48447" x="5232400" y="1536700"/>
          <p14:tracePt t="48463" x="5313363" y="1536700"/>
          <p14:tracePt t="48483" x="5375275" y="1536700"/>
          <p14:tracePt t="48497" x="5438775" y="1536700"/>
          <p14:tracePt t="48515" x="5500688" y="1517650"/>
          <p14:tracePt t="48529" x="5562600" y="1509713"/>
          <p14:tracePt t="48547" x="5626100" y="1509713"/>
          <p14:tracePt t="48547" x="5680075" y="1509713"/>
          <p14:tracePt t="48566" x="5751513" y="1500188"/>
          <p14:tracePt t="48581" x="5830888" y="1500188"/>
          <p14:tracePt t="48598" x="5902325" y="1500188"/>
          <p14:tracePt t="48613" x="5965825" y="1500188"/>
          <p14:tracePt t="48631" x="6010275" y="1500188"/>
          <p14:tracePt t="48647" x="6072188" y="1500188"/>
          <p14:tracePt t="48647" x="6099175" y="1500188"/>
          <p14:tracePt t="48666" x="6143625" y="1500188"/>
          <p14:tracePt t="48681" x="6188075" y="1500188"/>
          <p14:tracePt t="48698" x="6251575" y="1500188"/>
          <p14:tracePt t="48713" x="6296025" y="1500188"/>
          <p14:tracePt t="48732" x="6340475" y="1500188"/>
          <p14:tracePt t="48748" x="6411913" y="1500188"/>
          <p14:tracePt t="48767" x="6429375" y="1500188"/>
          <p14:tracePt t="48781" x="6465888" y="1500188"/>
          <p14:tracePt t="48798" x="6483350" y="1500188"/>
          <p14:tracePt t="48813" x="6491288" y="1500188"/>
          <p14:tracePt t="48829" x="6510338" y="1500188"/>
          <p14:tracePt t="48848" x="6518275" y="1500188"/>
          <p14:tracePt t="55054" x="6510338" y="1500188"/>
          <p14:tracePt t="55238" x="6500813" y="1509713"/>
          <p14:tracePt t="55245" x="6491288" y="1517650"/>
          <p14:tracePt t="55253" x="6465888" y="1544638"/>
          <p14:tracePt t="55262" x="6411913" y="1608138"/>
          <p14:tracePt t="55278" x="6303963" y="1731963"/>
          <p14:tracePt t="55295" x="6153150" y="1911350"/>
          <p14:tracePt t="55312" x="5965825" y="2152650"/>
          <p14:tracePt t="55328" x="5653088" y="2482850"/>
          <p14:tracePt t="55347" x="5473700" y="2679700"/>
          <p14:tracePt t="55362" x="5322888" y="2813050"/>
          <p14:tracePt t="55379" x="5170488" y="2965450"/>
          <p14:tracePt t="55395" x="5072063" y="3108325"/>
          <p14:tracePt t="55395" x="5010150" y="3170238"/>
          <p14:tracePt t="55415" x="4965700" y="3214688"/>
          <p14:tracePt t="55427" x="4848225" y="3375025"/>
          <p14:tracePt t="55448" x="4795838" y="3429000"/>
          <p14:tracePt t="55462" x="4759325" y="3490913"/>
          <p14:tracePt t="55479" x="4705350" y="3544888"/>
          <p14:tracePt t="55495" x="4687888" y="3589338"/>
          <p14:tracePt t="55511" x="4633913" y="3643313"/>
          <p14:tracePt t="55528" x="4589463" y="3714750"/>
          <p14:tracePt t="55546" x="4562475" y="3741738"/>
          <p14:tracePt t="55562" x="4527550" y="3795713"/>
          <p14:tracePt t="55578" x="4500563" y="3840163"/>
          <p14:tracePt t="55596" x="4465638" y="3894138"/>
          <p14:tracePt t="55612" x="4438650" y="3946525"/>
          <p14:tracePt t="55612" x="4429125" y="3983038"/>
          <p14:tracePt t="55632" x="4402138" y="4010025"/>
          <p14:tracePt t="55644" x="4367213" y="4108450"/>
          <p14:tracePt t="55664" x="4330700" y="4160838"/>
          <p14:tracePt t="55678" x="4303713" y="4197350"/>
          <p14:tracePt t="55695" x="4268788" y="4232275"/>
          <p14:tracePt t="55711" x="4241800" y="4276725"/>
          <p14:tracePt t="55728" x="4205288" y="4313238"/>
          <p14:tracePt t="55728" x="4197350" y="4340225"/>
          <p14:tracePt t="55746" x="4160838" y="4375150"/>
          <p14:tracePt t="55762" x="4133850" y="4419600"/>
          <p14:tracePt t="55778" x="4098925" y="4456113"/>
          <p14:tracePt t="55795" x="4089400" y="4473575"/>
          <p14:tracePt t="55811" x="4071938" y="4510088"/>
          <p14:tracePt t="55811" x="4062413" y="4518025"/>
          <p14:tracePt t="55832" x="4037013" y="4518025"/>
          <p14:tracePt t="56232" x="4000500" y="4518025"/>
          <p14:tracePt t="56238" x="3973513" y="4537075"/>
          <p14:tracePt t="56247" x="3884613" y="4562475"/>
          <p14:tracePt t="56263" x="3732213" y="4589463"/>
          <p14:tracePt t="56280" x="3527425" y="4643438"/>
          <p14:tracePt t="56295" x="3322638" y="4732338"/>
          <p14:tracePt t="56313" x="3133725" y="4813300"/>
          <p14:tracePt t="56328" x="2946400" y="4902200"/>
          <p14:tracePt t="56345" x="2697163" y="5027613"/>
          <p14:tracePt t="56363" x="2571750" y="5143500"/>
          <p14:tracePt t="56378" x="2490788" y="5224463"/>
          <p14:tracePt t="56396" x="2419350" y="5322888"/>
          <p14:tracePt t="56411" x="2347913" y="5402263"/>
          <p14:tracePt t="56429" x="2295525" y="5500688"/>
          <p14:tracePt t="56444" x="2214563" y="5626100"/>
          <p14:tracePt t="56464" x="2187575" y="5688013"/>
          <p14:tracePt t="56478" x="2160588" y="5732463"/>
          <p14:tracePt t="56496" x="2133600" y="5786438"/>
          <p14:tracePt t="56511" x="2108200" y="5830888"/>
          <p14:tracePt t="56529" x="2098675" y="5857875"/>
          <p14:tracePt t="56545" x="2089150" y="5867400"/>
          <p14:tracePt t="56561" x="2089150" y="5875338"/>
          <p14:tracePt t="56577" x="2089150" y="5884863"/>
          <p14:tracePt t="56594" x="2081213" y="5884863"/>
          <p14:tracePt t="56792" x="2071688" y="5884863"/>
          <p14:tracePt t="56808" x="2062163" y="5875338"/>
          <p14:tracePt t="56823" x="2054225" y="5875338"/>
          <p14:tracePt t="56831" x="2054225" y="5867400"/>
          <p14:tracePt t="56844" x="2027238" y="5840413"/>
          <p14:tracePt t="56863" x="2017713" y="5822950"/>
          <p14:tracePt t="56878" x="2009775" y="5803900"/>
          <p14:tracePt t="56897" x="1990725" y="5795963"/>
          <p14:tracePt t="56913" x="1982788" y="5776913"/>
          <p14:tracePt t="56913" x="1973263" y="5768975"/>
          <p14:tracePt t="56931" x="1973263" y="5759450"/>
          <p14:tracePt t="56943" x="1946275" y="5741988"/>
          <p14:tracePt t="56964" x="1938338" y="5741988"/>
          <p14:tracePt t="56978" x="1938338" y="5732463"/>
          <p14:tracePt t="56994" x="1928813" y="5732463"/>
          <p14:tracePt t="57010" x="1928813" y="5724525"/>
          <p14:tracePt t="57027" x="1919288" y="5705475"/>
          <p14:tracePt t="57385" x="1911350" y="5705475"/>
          <p14:tracePt t="57393" x="1901825" y="5697538"/>
          <p14:tracePt t="57400" x="1884363" y="5688013"/>
          <p14:tracePt t="57411" x="1857375" y="5670550"/>
          <p14:tracePt t="57429" x="1803400" y="5634038"/>
          <p14:tracePt t="57445" x="1768475" y="5599113"/>
          <p14:tracePt t="57445" x="1751013" y="5589588"/>
          <p14:tracePt t="57463" x="1697038" y="5545138"/>
          <p14:tracePt t="57478" x="1652588" y="5527675"/>
          <p14:tracePt t="57494" x="1625600" y="5510213"/>
          <p14:tracePt t="57511" x="1571625" y="5483225"/>
          <p14:tracePt t="57527" x="1527175" y="5473700"/>
          <p14:tracePt t="57545" x="1482725" y="5473700"/>
          <p14:tracePt t="57545" x="1473200" y="5473700"/>
          <p14:tracePt t="57562" x="1438275" y="5465763"/>
          <p14:tracePt t="57580" x="1428750" y="5465763"/>
          <p14:tracePt t="57594" x="1411288" y="5465763"/>
          <p14:tracePt t="57612" x="1401763" y="5465763"/>
          <p14:tracePt t="57627" x="1366838" y="5465763"/>
          <p14:tracePt t="57647" x="1357313" y="5473700"/>
          <p14:tracePt t="57662" x="1339850" y="5483225"/>
          <p14:tracePt t="57679" x="1322388" y="5500688"/>
          <p14:tracePt t="57694" x="1303338" y="5510213"/>
          <p14:tracePt t="57710" x="1295400" y="5537200"/>
          <p14:tracePt t="57728" x="1285875" y="5545138"/>
          <p14:tracePt t="57743" x="1276350" y="5562600"/>
          <p14:tracePt t="57743" x="1276350" y="5572125"/>
          <p14:tracePt t="57763" x="1276350" y="5589588"/>
          <p14:tracePt t="57777" x="1276350" y="5626100"/>
          <p14:tracePt t="57794" x="1276350" y="5643563"/>
          <p14:tracePt t="57811" x="1285875" y="5680075"/>
          <p14:tracePt t="57828" x="1312863" y="5715000"/>
          <p14:tracePt t="57828" x="1322388" y="5724525"/>
          <p14:tracePt t="57846" x="1330325" y="5732463"/>
          <p14:tracePt t="57861" x="1393825" y="5795963"/>
          <p14:tracePt t="57878" x="1428750" y="5813425"/>
          <p14:tracePt t="57895" x="1455738" y="5848350"/>
          <p14:tracePt t="57911" x="1490663" y="5867400"/>
          <p14:tracePt t="57928" x="1509713" y="5902325"/>
          <p14:tracePt t="57945" x="1544638" y="5919788"/>
          <p14:tracePt t="57945" x="1571625" y="5938838"/>
          <p14:tracePt t="57964" x="1589088" y="5956300"/>
          <p14:tracePt t="57978" x="1616075" y="5973763"/>
          <p14:tracePt t="57995" x="1643063" y="5991225"/>
          <p14:tracePt t="58011" x="1660525" y="6018213"/>
          <p14:tracePt t="58028" x="1687513" y="6027738"/>
          <p14:tracePt t="58044" x="1704975" y="6037263"/>
          <p14:tracePt t="58063" x="1714500" y="6045200"/>
          <p14:tracePt t="58077" x="1724025" y="6054725"/>
          <p14:tracePt t="58095" x="1731963" y="6054725"/>
          <p14:tracePt t="58125" x="1731963" y="6072188"/>
          <p14:tracePt t="58131" x="1731963" y="6062663"/>
          <p14:tracePt t="58808" x="1731963" y="6054725"/>
          <p14:tracePt t="58818" x="1731963" y="6045200"/>
          <p14:tracePt t="58827" x="1758950" y="6037263"/>
          <p14:tracePt t="58844" x="1776413" y="6018213"/>
          <p14:tracePt t="58861" x="1795463" y="5991225"/>
          <p14:tracePt t="58861" x="1803400" y="5983288"/>
          <p14:tracePt t="58880" x="1812925" y="5973763"/>
          <p14:tracePt t="58894" x="1839913" y="5965825"/>
          <p14:tracePt t="58912" x="1839913" y="5956300"/>
          <p14:tracePt t="58927" x="1847850" y="5946775"/>
          <p14:tracePt t="58945" x="1857375" y="5946775"/>
          <p14:tracePt t="58960" x="1866900" y="5938838"/>
          <p14:tracePt t="58978" x="1874838" y="5919788"/>
          <p14:tracePt t="59003" x="1884363" y="5919788"/>
          <p14:tracePt t="59016" x="1911350" y="5919788"/>
          <p14:tracePt t="59026" x="1928813" y="5911850"/>
          <p14:tracePt t="59044" x="1973263" y="5911850"/>
          <p14:tracePt t="59061" x="2062163" y="5902325"/>
          <p14:tracePt t="59078" x="2133600" y="5902325"/>
          <p14:tracePt t="59094" x="2197100" y="5902325"/>
          <p14:tracePt t="59111" x="2303463" y="5902325"/>
          <p14:tracePt t="59130" x="2411413" y="5902325"/>
          <p14:tracePt t="59143" x="2536825" y="5911850"/>
          <p14:tracePt t="59161" x="2724150" y="5946775"/>
          <p14:tracePt t="59178" x="2822575" y="5973763"/>
          <p14:tracePt t="59194" x="2911475" y="6000750"/>
          <p14:tracePt t="59211" x="3009900" y="6027738"/>
          <p14:tracePt t="59227" x="3089275" y="6054725"/>
          <p14:tracePt t="59244" x="3160713" y="6099175"/>
          <p14:tracePt t="59244" x="3187700" y="6108700"/>
          <p14:tracePt t="59264" x="3251200" y="6126163"/>
          <p14:tracePt t="59278" x="3268663" y="6126163"/>
          <p14:tracePt t="59295" x="3295650" y="6126163"/>
          <p14:tracePt t="59311" x="3303588" y="6126163"/>
          <p14:tracePt t="59327" x="3322638" y="6116638"/>
          <p14:tracePt t="59717" x="3348038" y="6108700"/>
          <p14:tracePt t="59724" x="3375025" y="6081713"/>
          <p14:tracePt t="59732" x="3402013" y="6054725"/>
          <p14:tracePt t="59743" x="3482975" y="6018213"/>
          <p14:tracePt t="59743" x="3517900" y="5991225"/>
          <p14:tracePt t="59765" x="3544888" y="5965825"/>
          <p14:tracePt t="59776" x="3660775" y="5911850"/>
          <p14:tracePt t="59796" x="3759200" y="5884863"/>
          <p14:tracePt t="59811" x="3884613" y="5875338"/>
          <p14:tracePt t="59828" x="4010025" y="5875338"/>
          <p14:tracePt t="59844" x="4133850" y="5875338"/>
          <p14:tracePt t="59861" x="4241800" y="5875338"/>
          <p14:tracePt t="59861" x="4276725" y="5875338"/>
          <p14:tracePt t="59880" x="4348163" y="5902325"/>
          <p14:tracePt t="59894" x="4411663" y="5929313"/>
          <p14:tracePt t="59911" x="4473575" y="5956300"/>
          <p14:tracePt t="59927" x="4537075" y="5973763"/>
          <p14:tracePt t="59945" x="4598988" y="6000750"/>
          <p14:tracePt t="59961" x="4670425" y="6018213"/>
          <p14:tracePt t="59980" x="4705350" y="6027738"/>
          <p14:tracePt t="59995" x="4732338" y="6037263"/>
          <p14:tracePt t="60011" x="4751388" y="6037263"/>
          <p14:tracePt t="60026" x="4768850" y="6045200"/>
          <p14:tracePt t="60044" x="4776788" y="6045200"/>
          <p14:tracePt t="60063" x="4786313" y="6045200"/>
          <p14:tracePt t="60965" x="4795838" y="6045200"/>
          <p14:tracePt t="61472" x="4803775" y="6045200"/>
          <p14:tracePt t="61478" x="4840288" y="6045200"/>
          <p14:tracePt t="61494" x="4902200" y="6045200"/>
          <p14:tracePt t="61512" x="4946650" y="6045200"/>
          <p14:tracePt t="61526" x="5010150" y="6062663"/>
          <p14:tracePt t="61543" x="5072063" y="6072188"/>
          <p14:tracePt t="61560" x="5153025" y="6099175"/>
          <p14:tracePt t="61577" x="5232400" y="6126163"/>
          <p14:tracePt t="61577" x="5286375" y="6134100"/>
          <p14:tracePt t="61594" x="5375275" y="6161088"/>
          <p14:tracePt t="61610" x="5473700" y="6205538"/>
          <p14:tracePt t="61628" x="5572125" y="6224588"/>
          <p14:tracePt t="61643" x="5634038" y="6232525"/>
          <p14:tracePt t="61661" x="5680075" y="6242050"/>
          <p14:tracePt t="61677" x="5741988" y="6259513"/>
          <p14:tracePt t="61677" x="5768975" y="6269038"/>
          <p14:tracePt t="61696" x="5822950" y="6269038"/>
          <p14:tracePt t="61710" x="5902325" y="6269038"/>
          <p14:tracePt t="61729" x="5973763" y="6269038"/>
          <p14:tracePt t="61743" x="6037263" y="6269038"/>
          <p14:tracePt t="61743" x="6081713" y="6269038"/>
          <p14:tracePt t="61764" x="6099175" y="6269038"/>
          <p14:tracePt t="61776" x="6161088" y="6269038"/>
          <p14:tracePt t="61776" x="6188075" y="6269038"/>
          <p14:tracePt t="61795" x="6205538" y="6269038"/>
          <p14:tracePt t="61810" x="6224588" y="6269038"/>
          <p14:tracePt t="61826" x="6242050" y="6269038"/>
          <p14:tracePt t="61843" x="6269038" y="6276975"/>
          <p14:tracePt t="61860" x="6276975" y="6276975"/>
          <p14:tracePt t="61876" x="6296025" y="6296025"/>
          <p14:tracePt t="61893" x="6313488" y="6296025"/>
          <p14:tracePt t="61913" x="6323013" y="6296025"/>
          <p14:tracePt t="61927" x="6340475" y="6303963"/>
          <p14:tracePt t="61944" x="6348413" y="6303963"/>
          <p14:tracePt t="61959" x="6357938" y="6303963"/>
          <p14:tracePt t="62280" x="6367463" y="6303963"/>
          <p14:tracePt t="62286" x="6384925" y="6286500"/>
          <p14:tracePt t="62294" x="6419850" y="6259513"/>
          <p14:tracePt t="62310" x="6473825" y="6232525"/>
          <p14:tracePt t="62328" x="6518275" y="6197600"/>
          <p14:tracePt t="62343" x="6581775" y="6153150"/>
          <p14:tracePt t="62361" x="6697663" y="6126163"/>
          <p14:tracePt t="62377" x="6804025" y="6099175"/>
          <p14:tracePt t="62393" x="6946900" y="6099175"/>
          <p14:tracePt t="62411" x="7045325" y="6099175"/>
          <p14:tracePt t="62427" x="7134225" y="6099175"/>
          <p14:tracePt t="62444" x="7205663" y="6099175"/>
          <p14:tracePt t="62460" x="7286625" y="6108700"/>
          <p14:tracePt t="62477" x="7348538" y="6116638"/>
          <p14:tracePt t="62493" x="7439025" y="6143625"/>
          <p14:tracePt t="62512" x="7500938" y="6153150"/>
          <p14:tracePt t="62526" x="7545388" y="6170613"/>
          <p14:tracePt t="62545" x="7589838" y="6180138"/>
          <p14:tracePt t="62559" x="7626350" y="6180138"/>
          <p14:tracePt t="62559" x="7653338" y="6188075"/>
          <p14:tracePt t="62580" x="7661275" y="6188075"/>
          <p14:tracePt t="62592" x="7697788" y="6197600"/>
          <p14:tracePt t="62612" x="7732713" y="6197600"/>
          <p14:tracePt t="62627" x="7769225" y="6197600"/>
          <p14:tracePt t="62643" x="7786688" y="6215063"/>
          <p14:tracePt t="62661" x="7813675" y="6224588"/>
          <p14:tracePt t="62676" x="7840663" y="6224588"/>
          <p14:tracePt t="62676" x="7858125" y="6232525"/>
          <p14:tracePt t="62696" x="7875588" y="6232525"/>
          <p14:tracePt t="62710" x="7902575" y="6242050"/>
          <p14:tracePt t="62728" x="7920038" y="6251575"/>
          <p14:tracePt t="62743" x="7939088" y="6259513"/>
          <p14:tracePt t="62762" x="7939088" y="6269038"/>
          <p14:tracePt t="62776" x="7947025" y="6269038"/>
          <p14:tracePt t="62792" x="7966075" y="6269038"/>
          <p14:tracePt t="62809" x="7974013" y="6269038"/>
          <p14:tracePt t="62828" x="7956550" y="6269038"/>
          <p14:tracePt t="63156" x="7947025" y="6269038"/>
          <p14:tracePt t="63172" x="7939088" y="6269038"/>
          <p14:tracePt t="63179" x="7920038" y="6269038"/>
          <p14:tracePt t="63192" x="7894638" y="6269038"/>
          <p14:tracePt t="63210" x="7840663" y="6251575"/>
          <p14:tracePt t="63227" x="7786688" y="6205538"/>
          <p14:tracePt t="63245" x="7724775" y="6153150"/>
          <p14:tracePt t="63260" x="7661275" y="6116638"/>
          <p14:tracePt t="63278" x="7608888" y="6081713"/>
          <p14:tracePt t="63293" x="7554913" y="6045200"/>
          <p14:tracePt t="63311" x="7527925" y="6027738"/>
          <p14:tracePt t="63326" x="7510463" y="6018213"/>
          <p14:tracePt t="63343" x="7473950" y="6010275"/>
          <p14:tracePt t="63360" x="7456488" y="6000750"/>
          <p14:tracePt t="63376" x="7429500" y="5983288"/>
          <p14:tracePt t="63376" x="7402513" y="5973763"/>
          <p14:tracePt t="63396" x="7375525" y="5973763"/>
          <p14:tracePt t="63409" x="7296150" y="5946775"/>
          <p14:tracePt t="63428" x="7232650" y="5946775"/>
          <p14:tracePt t="63443" x="7170738" y="5938838"/>
          <p14:tracePt t="63462" x="7126288" y="5929313"/>
          <p14:tracePt t="63477" x="7062788" y="5911850"/>
          <p14:tracePt t="63477" x="7037388" y="5911850"/>
          <p14:tracePt t="63496" x="7000875" y="5911850"/>
          <p14:tracePt t="63508" x="6929438" y="5884863"/>
          <p14:tracePt t="63528" x="6867525" y="5884863"/>
          <p14:tracePt t="63543" x="6804025" y="5884863"/>
          <p14:tracePt t="63559" x="6759575" y="5884863"/>
          <p14:tracePt t="63576" x="6715125" y="5884863"/>
          <p14:tracePt t="63593" x="6670675" y="5884863"/>
          <p14:tracePt t="63609" x="6626225" y="5884863"/>
          <p14:tracePt t="63627" x="6589713" y="5911850"/>
          <p14:tracePt t="63644" x="6562725" y="5946775"/>
          <p14:tracePt t="63659" x="6527800" y="5965825"/>
          <p14:tracePt t="63659" x="6518275" y="5991225"/>
          <p14:tracePt t="63680" x="6510338" y="6000750"/>
          <p14:tracePt t="63691" x="6456363" y="6072188"/>
          <p14:tracePt t="63712" x="6438900" y="6108700"/>
          <p14:tracePt t="63727" x="6411913" y="6143625"/>
          <p14:tracePt t="63744" x="6394450" y="6161088"/>
          <p14:tracePt t="63760" x="6384925" y="6180138"/>
          <p14:tracePt t="63776" x="6375400" y="6197600"/>
          <p14:tracePt t="63793" x="6375400" y="6224588"/>
          <p14:tracePt t="63793" x="6357938" y="6232525"/>
          <p14:tracePt t="63811" x="6348413" y="6242050"/>
          <p14:tracePt t="63826" x="6348413" y="6259513"/>
          <p14:tracePt t="63842" x="6340475" y="6269038"/>
          <p14:tracePt t="63859" x="6330950" y="6286500"/>
          <p14:tracePt t="63875" x="6330950" y="6303963"/>
          <p14:tracePt t="63875" x="6330950" y="6313488"/>
          <p14:tracePt t="63896" x="6330950" y="6323013"/>
          <p14:tracePt t="63910" x="6330950" y="6340475"/>
          <p14:tracePt t="63928" x="6330950" y="6357938"/>
          <p14:tracePt t="63995" x="6340475" y="6357938"/>
          <p14:tracePt t="64004" x="6367463" y="6367463"/>
          <p14:tracePt t="64010" x="6411913" y="6375400"/>
          <p14:tracePt t="64026" x="6456363" y="6394450"/>
          <p14:tracePt t="64043" x="6518275" y="6394450"/>
          <p14:tracePt t="64058" x="6581775" y="6394450"/>
          <p14:tracePt t="64075" x="6626225" y="6394450"/>
          <p14:tracePt t="64092" x="6670675" y="6394450"/>
          <p14:tracePt t="64092" x="6680200" y="6394450"/>
          <p14:tracePt t="64113" x="6715125" y="6394450"/>
          <p14:tracePt t="64127" x="6759575" y="6394450"/>
          <p14:tracePt t="64145" x="6804025" y="6394450"/>
          <p14:tracePt t="64159" x="6848475" y="6394450"/>
          <p14:tracePt t="64177" x="6884988" y="6394450"/>
          <p14:tracePt t="64193" x="6911975" y="6384925"/>
          <p14:tracePt t="64193" x="6938963" y="6384925"/>
          <p14:tracePt t="64212" x="6946900" y="6375400"/>
          <p14:tracePt t="64242" x="6946900" y="6367463"/>
          <p14:tracePt t="64703" x="6946900" y="6357938"/>
          <p14:tracePt t="64711" x="6956425" y="6340475"/>
          <p14:tracePt t="64727" x="6965950" y="6313488"/>
          <p14:tracePt t="64745" x="6973888" y="6296025"/>
          <p14:tracePt t="64761" x="6973888" y="6259513"/>
          <p14:tracePt t="64778" x="6973888" y="6242050"/>
          <p14:tracePt t="64793" x="6973888" y="6224588"/>
          <p14:tracePt t="64793" x="6973888" y="6215063"/>
          <p14:tracePt t="64812" x="6973888" y="6205538"/>
          <p14:tracePt t="64824" x="6973888" y="6180138"/>
          <p14:tracePt t="64843" x="6973888" y="6170613"/>
          <p14:tracePt t="64859" x="6973888" y="6161088"/>
          <p14:tracePt t="64875" x="6973888" y="6153150"/>
          <p14:tracePt t="64942" x="6973888" y="6143625"/>
          <p14:tracePt t="64957" x="6983413" y="6143625"/>
          <p14:tracePt t="64965" x="7000875" y="6143625"/>
          <p14:tracePt t="64975" x="7027863" y="6134100"/>
          <p14:tracePt t="64975" x="7037388" y="6134100"/>
          <p14:tracePt t="64996" x="7054850" y="6134100"/>
          <p14:tracePt t="65008" x="7081838" y="6134100"/>
          <p14:tracePt t="65028" x="7099300" y="6134100"/>
          <p14:tracePt t="65042" x="7126288" y="6134100"/>
          <p14:tracePt t="65060" x="7134225" y="6134100"/>
          <p14:tracePt t="65089" x="7143750" y="6134100"/>
          <p14:tracePt t="65505" x="7161213" y="6134100"/>
          <p14:tracePt t="65518" x="7170738" y="6134100"/>
          <p14:tracePt t="65526" x="7205663" y="6134100"/>
          <p14:tracePt t="65544" x="7251700" y="6134100"/>
          <p14:tracePt t="65559" x="7313613" y="6134100"/>
          <p14:tracePt t="65577" x="7375525" y="6134100"/>
          <p14:tracePt t="65592" x="7466013" y="6134100"/>
          <p14:tracePt t="65592" x="7491413" y="6134100"/>
          <p14:tracePt t="65612" x="7545388" y="6134100"/>
          <p14:tracePt t="65625" x="7688263" y="6134100"/>
          <p14:tracePt t="65643" x="7769225" y="6153150"/>
          <p14:tracePt t="65660" x="7840663" y="6161088"/>
          <p14:tracePt t="65676" x="7902575" y="6170613"/>
          <p14:tracePt t="65693" x="7956550" y="6188075"/>
          <p14:tracePt t="65709" x="8018463" y="6197600"/>
          <p14:tracePt t="65709" x="8037513" y="6197600"/>
          <p14:tracePt t="65728" x="8081963" y="6197600"/>
          <p14:tracePt t="65743" x="8134350" y="6215063"/>
          <p14:tracePt t="65761" x="8188325" y="6215063"/>
          <p14:tracePt t="65776" x="8232775" y="6215063"/>
          <p14:tracePt t="65793" x="8286750" y="6224588"/>
          <p14:tracePt t="65810" x="8340725" y="6232525"/>
          <p14:tracePt t="65828" x="8385175" y="6251575"/>
          <p14:tracePt t="65843" x="8394700" y="6251575"/>
          <p14:tracePt t="65858" x="8420100" y="6259513"/>
          <p14:tracePt t="65875" x="8429625" y="6259513"/>
          <p14:tracePt t="65892" x="8439150" y="6259513"/>
          <p14:tracePt t="65908" x="8447088" y="6259513"/>
          <p14:tracePt t="65925" x="8456613" y="6259513"/>
          <p14:tracePt t="66856" x="8447088" y="6259513"/>
          <p14:tracePt t="66950" x="8429625" y="6259513"/>
          <p14:tracePt t="66958" x="8402638" y="6259513"/>
          <p14:tracePt t="66965" x="8367713" y="6259513"/>
          <p14:tracePt t="66974" x="8286750" y="6259513"/>
          <p14:tracePt t="66993" x="8180388" y="6259513"/>
          <p14:tracePt t="67009" x="7966075" y="6232525"/>
          <p14:tracePt t="67009" x="7848600" y="6215063"/>
          <p14:tracePt t="67029" x="7697788" y="6215063"/>
          <p14:tracePt t="67040" x="7153275" y="6161088"/>
          <p14:tracePt t="67061" x="6769100" y="6143625"/>
          <p14:tracePt t="67075" x="6367463" y="6143625"/>
          <p14:tracePt t="67092" x="6037263" y="6143625"/>
          <p14:tracePt t="67109" x="5741988" y="6143625"/>
          <p14:tracePt t="67125" x="5527675" y="6170613"/>
          <p14:tracePt t="67125" x="5419725" y="6197600"/>
          <p14:tracePt t="67144" x="5303838" y="6224588"/>
          <p14:tracePt t="67159" x="5232400" y="6242050"/>
          <p14:tracePt t="67176" x="5180013" y="6251575"/>
          <p14:tracePt t="67192" x="5170488" y="6251575"/>
          <p14:tracePt t="67208" x="5160963" y="6251575"/>
          <p14:tracePt t="67497" x="5153025" y="6251575"/>
          <p14:tracePt t="67504" x="5133975" y="6251575"/>
          <p14:tracePt t="67512" x="5116513" y="6251575"/>
          <p14:tracePt t="67525" x="5072063" y="6251575"/>
          <p14:tracePt t="67542" x="4956175" y="6242050"/>
          <p14:tracePt t="67559" x="4848225" y="6224588"/>
          <p14:tracePt t="67575" x="4741863" y="6224588"/>
          <p14:tracePt t="67592" x="4633913" y="6224588"/>
          <p14:tracePt t="67608" x="4562475" y="6224588"/>
          <p14:tracePt t="67625" x="4500563" y="6224588"/>
          <p14:tracePt t="67625" x="4465638" y="6224588"/>
          <p14:tracePt t="67645" x="4384675" y="6224588"/>
          <p14:tracePt t="67659" x="4313238" y="6224588"/>
          <p14:tracePt t="67677" x="4214813" y="6224588"/>
          <p14:tracePt t="67691" x="4108450" y="6224588"/>
          <p14:tracePt t="67711" x="4017963" y="6232525"/>
          <p14:tracePt t="67725" x="3929063" y="6242050"/>
          <p14:tracePt t="67725" x="3884613" y="6242050"/>
          <p14:tracePt t="67744" x="3813175" y="6259513"/>
          <p14:tracePt t="67759" x="3714750" y="6286500"/>
          <p14:tracePt t="67776" x="3652838" y="6286500"/>
          <p14:tracePt t="67792" x="3571875" y="6313488"/>
          <p14:tracePt t="67808" x="3509963" y="6323013"/>
          <p14:tracePt t="67825" x="3446463" y="6340475"/>
          <p14:tracePt t="67842" x="3375025" y="6357938"/>
          <p14:tracePt t="67859" x="3330575" y="6375400"/>
          <p14:tracePt t="67875" x="3295650" y="6394450"/>
          <p14:tracePt t="67894" x="3268663" y="6402388"/>
          <p14:tracePt t="67908" x="3251200" y="6402388"/>
          <p14:tracePt t="67925" x="3232150" y="6402388"/>
          <p14:tracePt t="67942" x="3232150" y="6419850"/>
          <p14:tracePt t="67958" x="3232150" y="6429375"/>
          <p14:tracePt t="67974" x="3224213" y="6429375"/>
          <p14:tracePt t="68284" x="3214688" y="6429375"/>
          <p14:tracePt t="68297" x="3205163" y="6429375"/>
          <p14:tracePt t="68305" x="3197225" y="6429375"/>
          <p14:tracePt t="68320" x="3179763" y="6429375"/>
          <p14:tracePt t="68328" x="3170238" y="6429375"/>
          <p14:tracePt t="68341" x="3152775" y="6429375"/>
          <p14:tracePt t="68359" x="3133725" y="6429375"/>
          <p14:tracePt t="68375" x="3116263" y="6429375"/>
          <p14:tracePt t="68392" x="3089275" y="6429375"/>
          <p14:tracePt t="68408" x="3071813" y="6429375"/>
          <p14:tracePt t="68424" x="3062288" y="6438900"/>
          <p14:tracePt t="68441" x="3027363" y="6446838"/>
          <p14:tracePt t="68460" x="3009900" y="6446838"/>
          <p14:tracePt t="68475" x="2990850" y="6456363"/>
          <p14:tracePt t="68493" x="2965450" y="6456363"/>
          <p14:tracePt t="68508" x="2946400" y="6465888"/>
          <p14:tracePt t="68526" x="2928938" y="6473825"/>
          <p14:tracePt t="68542" x="2894013" y="6473825"/>
          <p14:tracePt t="68561" x="2884488" y="6483350"/>
          <p14:tracePt t="68575" x="2874963" y="6483350"/>
          <p14:tracePt t="68593" x="2867025" y="6483350"/>
          <p14:tracePt t="68613" x="2874963" y="6483350"/>
          <p14:tracePt t="68890" x="2884488" y="6483350"/>
          <p14:tracePt t="68897" x="2911475" y="6483350"/>
          <p14:tracePt t="68907" x="2938463" y="6500813"/>
          <p14:tracePt t="68926" x="3000375" y="6500813"/>
          <p14:tracePt t="68942" x="3081338" y="6500813"/>
          <p14:tracePt t="68942" x="3133725" y="6500813"/>
          <p14:tracePt t="68961" x="3224213" y="6500813"/>
          <p14:tracePt t="68976" x="3330575" y="6510338"/>
          <p14:tracePt t="68994" x="3419475" y="6527800"/>
          <p14:tracePt t="69011" x="3500438" y="6537325"/>
          <p14:tracePt t="69011" x="3527425" y="6537325"/>
          <p14:tracePt t="69028" x="3562350" y="6537325"/>
          <p14:tracePt t="69040" x="3625850" y="6554788"/>
          <p14:tracePt t="69058" x="3697288" y="6562725"/>
          <p14:tracePt t="69075" x="3732213" y="6572250"/>
          <p14:tracePt t="69091" x="3759200" y="6572250"/>
          <p14:tracePt t="69108" x="3768725" y="6572250"/>
          <p14:tracePt t="69124" x="3776663" y="6572250"/>
          <p14:tracePt t="69141" x="3795713" y="6572250"/>
          <p14:tracePt t="69157" x="3803650" y="6572250"/>
          <p14:tracePt t="69606" x="3813175" y="6572250"/>
          <p14:tracePt t="69615" x="3822700" y="6562725"/>
          <p14:tracePt t="69624" x="3867150" y="6537325"/>
          <p14:tracePt t="69624" x="3911600" y="6527800"/>
          <p14:tracePt t="69644" x="3929063" y="6510338"/>
          <p14:tracePt t="69657" x="4037013" y="6465888"/>
          <p14:tracePt t="69677" x="4098925" y="6446838"/>
          <p14:tracePt t="69691" x="4160838" y="6438900"/>
          <p14:tracePt t="69709" x="4205288" y="6419850"/>
          <p14:tracePt t="69724" x="4268788" y="6402388"/>
          <p14:tracePt t="69741" x="4330700" y="6384925"/>
          <p14:tracePt t="69758" x="4402138" y="6357938"/>
          <p14:tracePt t="69776" x="4465638" y="6348413"/>
          <p14:tracePt t="69791" x="4510088" y="6348413"/>
          <p14:tracePt t="69808" x="4545013" y="6348413"/>
          <p14:tracePt t="69825" x="4581525" y="6348413"/>
          <p14:tracePt t="69842" x="4608513" y="6348413"/>
          <p14:tracePt t="69858" x="4652963" y="6348413"/>
          <p14:tracePt t="69877" x="4679950" y="6348413"/>
          <p14:tracePt t="69892" x="4697413" y="6348413"/>
          <p14:tracePt t="69907" x="4714875" y="6348413"/>
          <p14:tracePt t="69926" x="4741863" y="6348413"/>
          <p14:tracePt t="69941" x="4759325" y="6348413"/>
          <p14:tracePt t="69941" x="4768850" y="6348413"/>
          <p14:tracePt t="69961" x="4776788" y="6348413"/>
          <p14:tracePt t="69974" x="4795838" y="6357938"/>
          <p14:tracePt t="69992" x="4813300" y="6357938"/>
          <p14:tracePt t="70007" x="4822825" y="6384925"/>
          <p14:tracePt t="70026" x="4830763" y="6384925"/>
          <p14:tracePt t="70040" x="4840288" y="6394450"/>
          <p14:tracePt t="70040" x="4840288" y="6402388"/>
          <p14:tracePt t="70061" x="4857750" y="6411913"/>
          <p14:tracePt t="70075" x="4867275" y="6419850"/>
          <p14:tracePt t="70094" x="4884738" y="6438900"/>
          <p14:tracePt t="70108" x="4894263" y="6456363"/>
          <p14:tracePt t="70124" x="4902200" y="6473825"/>
          <p14:tracePt t="70142" x="4911725" y="6483350"/>
          <p14:tracePt t="70158" x="4919663" y="6491288"/>
          <p14:tracePt t="70174" x="4929188" y="6500813"/>
          <p14:tracePt t="70190" x="4938713" y="6510338"/>
          <p14:tracePt t="70207" x="4956175" y="6527800"/>
          <p14:tracePt t="70224" x="4965700" y="6527800"/>
          <p14:tracePt t="70240" x="4965700" y="6545263"/>
          <p14:tracePt t="70258" x="4973638" y="6554788"/>
          <p14:tracePt t="70278" x="4983163" y="6572250"/>
          <p14:tracePt t="70291" x="4991100" y="6581775"/>
          <p14:tracePt t="70309" x="5000625" y="6608763"/>
          <p14:tracePt t="70325" x="5010150" y="6616700"/>
          <p14:tracePt t="70340" x="5010150" y="6626225"/>
          <p14:tracePt t="70357" x="5027613" y="6626225"/>
          <p14:tracePt t="70357" x="5027613" y="6634163"/>
          <p14:tracePt t="70376" x="5037138" y="6634163"/>
          <p14:tracePt t="70816" x="5045075" y="6634163"/>
          <p14:tracePt t="70822" x="5062538" y="6634163"/>
          <p14:tracePt t="70829" x="5072063" y="6634163"/>
          <p14:tracePt t="70840" x="5126038" y="6608763"/>
          <p14:tracePt t="70840" x="5160963" y="6608763"/>
          <p14:tracePt t="70861" x="5180013" y="6608763"/>
          <p14:tracePt t="70873" x="5303838" y="6581775"/>
          <p14:tracePt t="70894" x="5357813" y="6581775"/>
          <p14:tracePt t="70907" x="5438775" y="6581775"/>
          <p14:tracePt t="70925" x="5500688" y="6581775"/>
          <p14:tracePt t="70941" x="5572125" y="6581775"/>
          <p14:tracePt t="70941" x="5616575" y="6581775"/>
          <p14:tracePt t="70961" x="5634038" y="6581775"/>
          <p14:tracePt t="70973" x="5751513" y="6581775"/>
          <p14:tracePt t="70993" x="5813425" y="6581775"/>
          <p14:tracePt t="71008" x="5857875" y="6581775"/>
          <p14:tracePt t="71025" x="5919788" y="6589713"/>
          <p14:tracePt t="71041" x="5946775" y="6589713"/>
          <p14:tracePt t="71041" x="5973763" y="6599238"/>
          <p14:tracePt t="71061" x="6000750" y="6599238"/>
          <p14:tracePt t="71074" x="6037263" y="6608763"/>
          <p14:tracePt t="71094" x="6072188" y="6626225"/>
          <p14:tracePt t="71108" x="6108700" y="6634163"/>
          <p14:tracePt t="71125" x="6126163" y="6643688"/>
          <p14:tracePt t="71142" x="6161088" y="6661150"/>
          <p14:tracePt t="71158" x="6180138" y="6670675"/>
          <p14:tracePt t="71158" x="6188075" y="6688138"/>
          <p14:tracePt t="71177" x="6197600" y="6688138"/>
          <p14:tracePt t="71190" x="6205538" y="6688138"/>
          <p14:tracePt t="71268" x="6205538" y="6697663"/>
          <p14:tracePt t="71275" x="6215063" y="6697663"/>
          <p14:tracePt t="71298" x="6232525" y="6697663"/>
          <p14:tracePt t="71321" x="6232525" y="6705600"/>
          <p14:tracePt t="71330" x="6232525" y="6715125"/>
          <p14:tracePt t="72489" x="6251575" y="6715125"/>
          <p14:tracePt t="72771" x="6259513" y="6715125"/>
          <p14:tracePt t="72775" x="6286500" y="6705600"/>
          <p14:tracePt t="72789" x="6357938" y="6670675"/>
          <p14:tracePt t="72808" x="6402388" y="6643688"/>
          <p14:tracePt t="72824" x="6483350" y="6626225"/>
          <p14:tracePt t="72840" x="6572250" y="6616700"/>
          <p14:tracePt t="72857" x="6705600" y="6599238"/>
          <p14:tracePt t="72873" x="6813550" y="6599238"/>
          <p14:tracePt t="72890" x="6938963" y="6599238"/>
          <p14:tracePt t="72909" x="7027863" y="6599238"/>
          <p14:tracePt t="72926" x="7089775" y="6608763"/>
          <p14:tracePt t="72939" x="7170738" y="6616700"/>
          <p14:tracePt t="72958" x="7259638" y="6634163"/>
          <p14:tracePt t="72974" x="7340600" y="6643688"/>
          <p14:tracePt t="72990" x="7456488" y="6670675"/>
          <p14:tracePt t="73008" x="7518400" y="6680200"/>
          <p14:tracePt t="73024" x="7562850" y="6697663"/>
          <p14:tracePt t="73040" x="7599363" y="6705600"/>
          <p14:tracePt t="73057" x="7634288" y="6705600"/>
          <p14:tracePt t="73074" x="7680325" y="6715125"/>
          <p14:tracePt t="73090" x="7732713" y="6724650"/>
          <p14:tracePt t="73108" x="7777163" y="6724650"/>
          <p14:tracePt t="73126" x="7813675" y="6724650"/>
          <p14:tracePt t="73140" x="7867650" y="6724650"/>
          <p14:tracePt t="73157" x="7912100" y="6724650"/>
          <p14:tracePt t="73157" x="7947025" y="6724650"/>
          <p14:tracePt t="73176" x="7966075" y="6724650"/>
          <p14:tracePt t="73189" x="8037513" y="6724650"/>
          <p14:tracePt t="73208" x="8089900" y="6724650"/>
          <p14:tracePt t="73224" x="8116888" y="6724650"/>
          <p14:tracePt t="73240" x="8153400" y="6724650"/>
          <p14:tracePt t="73257" x="8170863" y="6724650"/>
          <p14:tracePt t="73273" x="8180388" y="6724650"/>
          <p14:tracePt t="73292" x="8205788" y="6724650"/>
          <p14:tracePt t="73310" x="8224838" y="6724650"/>
          <p14:tracePt t="73669" x="8251825" y="6715125"/>
          <p14:tracePt t="73676" x="8277225" y="6697663"/>
          <p14:tracePt t="73690" x="8358188" y="6661150"/>
          <p14:tracePt t="73690" x="8394700" y="6643688"/>
          <p14:tracePt t="73709" x="8501063" y="6616700"/>
          <p14:tracePt t="73724" x="8599488" y="6589713"/>
          <p14:tracePt t="73742" x="8705850" y="6581775"/>
          <p14:tracePt t="73756" x="8786813" y="6554788"/>
          <p14:tracePt t="73756" x="8823325" y="6554788"/>
          <p14:tracePt t="73777" x="8858250" y="6537325"/>
          <p14:tracePt t="73789" x="8991600" y="6527800"/>
          <p14:tracePt t="73808" x="9072563" y="6518275"/>
          <p14:tracePt t="73824" x="9134475" y="6500813"/>
          <p14:tracePt t="73842" x="9205913" y="6491288"/>
          <p14:tracePt t="73857" x="9286875" y="6491288"/>
          <p14:tracePt t="73874" x="9348788" y="6473825"/>
          <p14:tracePt t="73890" x="9420225" y="6465888"/>
          <p14:tracePt t="73908" x="9456738" y="6465888"/>
          <p14:tracePt t="73925" x="9483725" y="6465888"/>
          <p14:tracePt t="73940" x="9501188" y="6465888"/>
          <p14:tracePt t="73958" x="9510713" y="6465888"/>
          <p14:tracePt t="73973" x="9528175" y="6456363"/>
          <p14:tracePt t="73990" x="9537700" y="6456363"/>
          <p14:tracePt t="74005" x="9545638" y="6456363"/>
          <p14:tracePt t="74922" x="9545638" y="6446838"/>
          <p14:tracePt t="75177" x="9545638" y="6438900"/>
          <p14:tracePt t="75186" x="9545638" y="6419850"/>
          <p14:tracePt t="75192" x="9545638" y="6411913"/>
          <p14:tracePt t="75206" x="9545638" y="6375400"/>
          <p14:tracePt t="75224" x="9555163" y="6340475"/>
          <p14:tracePt t="75241" x="9563100" y="6303963"/>
          <p14:tracePt t="75256" x="9582150" y="6286500"/>
          <p14:tracePt t="75274" x="9590088" y="6276975"/>
          <p14:tracePt t="75289" x="9590088" y="6269038"/>
          <p14:tracePt t="75309" x="9590088" y="6259513"/>
          <p14:tracePt t="75323" x="9590088" y="6242050"/>
          <p14:tracePt t="75341" x="9590088" y="6232525"/>
          <p14:tracePt t="75402" x="9590088" y="6224588"/>
          <p14:tracePt t="75485" x="9599613" y="6224588"/>
          <p14:tracePt t="75562" x="9609138" y="6224588"/>
          <p14:tracePt t="75593" x="9617075" y="6232525"/>
          <p14:tracePt t="75617" x="9617075" y="6251575"/>
          <p14:tracePt t="75623" x="9626600" y="6276975"/>
          <p14:tracePt t="75640" x="9634538" y="6303963"/>
          <p14:tracePt t="75656" x="9661525" y="6330950"/>
          <p14:tracePt t="75674" x="9671050" y="6384925"/>
          <p14:tracePt t="75690" x="9680575" y="6411913"/>
          <p14:tracePt t="75690" x="9698038" y="6438900"/>
          <p14:tracePt t="75709" x="9705975" y="6465888"/>
          <p14:tracePt t="75722" x="9725025" y="6500813"/>
          <p14:tracePt t="75742" x="9742488" y="6537325"/>
          <p14:tracePt t="75756" x="9752013" y="6562725"/>
          <p14:tracePt t="75774" x="9759950" y="6589713"/>
          <p14:tracePt t="75789" x="9769475" y="6608763"/>
          <p14:tracePt t="75807" x="9777413" y="6626225"/>
          <p14:tracePt t="75824" x="9786938" y="6626225"/>
          <p14:tracePt t="75840" x="9786938" y="6634163"/>
          <p14:tracePt t="75855" x="9786938" y="6653213"/>
          <p14:tracePt t="75931" x="9786938" y="6661150"/>
          <p14:tracePt t="75947" x="9786938" y="6670675"/>
          <p14:tracePt t="75971" x="9786938" y="6680200"/>
          <p14:tracePt t="75987" x="9786938" y="6688138"/>
          <p14:tracePt t="76008" x="9786938" y="6697663"/>
          <p14:tracePt t="76018" x="9786938" y="6705600"/>
          <p14:tracePt t="76039" x="9786938" y="6724650"/>
          <p14:tracePt t="76054" x="9786938" y="6732588"/>
          <p14:tracePt t="76071" x="9786938" y="6742113"/>
          <p14:tracePt t="76085" x="9786938" y="6751638"/>
          <p14:tracePt t="76092" x="9786938" y="6759575"/>
          <p14:tracePt t="76108" x="9786938" y="6769100"/>
          <p14:tracePt t="76131" x="9786938" y="6777038"/>
          <p14:tracePt t="76157" x="9786938" y="6796088"/>
          <p14:tracePt t="76179" x="9777413" y="6786563"/>
          <p14:tracePt t="76516" x="9752013" y="6777038"/>
          <p14:tracePt t="76524" x="9725025" y="6769100"/>
          <p14:tracePt t="76531" x="9715500" y="6751638"/>
          <p14:tracePt t="76540" x="9644063" y="6715125"/>
          <p14:tracePt t="76557" x="9582150" y="6680200"/>
          <p14:tracePt t="76573" x="9510713" y="6643688"/>
          <p14:tracePt t="76591" x="9447213" y="6599238"/>
          <p14:tracePt t="76606" x="9367838" y="6562725"/>
          <p14:tracePt t="76623" x="9232900" y="6518275"/>
          <p14:tracePt t="76640" x="9170988" y="6491288"/>
          <p14:tracePt t="76656" x="9109075" y="6473825"/>
          <p14:tracePt t="76674" x="9063038" y="6456363"/>
          <p14:tracePt t="76689" x="9028113" y="6446838"/>
          <p14:tracePt t="76707" x="8991600" y="6446838"/>
          <p14:tracePt t="76723" x="8956675" y="6438900"/>
          <p14:tracePt t="76742" x="8929688" y="6429375"/>
          <p14:tracePt t="76756" x="8920163" y="6429375"/>
          <p14:tracePt t="76773" x="8912225" y="6429375"/>
          <p14:tracePt t="76789" x="8902700" y="6429375"/>
          <p14:tracePt t="76807" x="8894763" y="6429375"/>
          <p14:tracePt t="76824" x="8885238" y="6429375"/>
          <p14:tracePt t="76839" x="8875713" y="6429375"/>
          <p14:tracePt t="76855" x="8858250" y="6429375"/>
          <p14:tracePt t="76872" x="8848725" y="6419850"/>
          <p14:tracePt t="76889" x="8831263" y="6402388"/>
          <p14:tracePt t="76906" x="8813800" y="6402388"/>
          <p14:tracePt t="76906" x="8786813" y="6394450"/>
          <p14:tracePt t="76926" x="8769350" y="6384925"/>
          <p14:tracePt t="76940" x="8732838" y="6375400"/>
          <p14:tracePt t="76958" x="8715375" y="6367463"/>
          <p14:tracePt t="76973" x="8697913" y="6348413"/>
          <p14:tracePt t="76990" x="8680450" y="6330950"/>
          <p14:tracePt t="77006" x="8661400" y="6323013"/>
          <p14:tracePt t="77023" x="8643938" y="6313488"/>
          <p14:tracePt t="77040" x="8634413" y="6303963"/>
          <p14:tracePt t="77055" x="8626475" y="6303963"/>
          <p14:tracePt t="77078" x="8626475" y="6296025"/>
          <p14:tracePt t="77088" x="8599488" y="6296025"/>
          <p14:tracePt t="77516" x="8589963" y="6296025"/>
          <p14:tracePt t="77531" x="8582025" y="6286500"/>
          <p14:tracePt t="77539" x="8562975" y="6276975"/>
          <p14:tracePt t="77557" x="8528050" y="6259513"/>
          <p14:tracePt t="77573" x="8501063" y="6251575"/>
          <p14:tracePt t="77590" x="8456613" y="6242050"/>
          <p14:tracePt t="77606" x="8394700" y="6232525"/>
          <p14:tracePt t="77606" x="8367713" y="6232525"/>
          <p14:tracePt t="77626" x="8348663" y="6232525"/>
          <p14:tracePt t="77638" x="8259763" y="6232525"/>
          <p14:tracePt t="77659" x="8215313" y="6232525"/>
          <p14:tracePt t="77674" x="8180388" y="6232525"/>
          <p14:tracePt t="77689" x="8153400" y="6232525"/>
          <p14:tracePt t="77707" x="8134350" y="6232525"/>
          <p14:tracePt t="77723" x="8108950" y="6232525"/>
          <p14:tracePt t="77723" x="8099425" y="6232525"/>
          <p14:tracePt t="77742" x="8081963" y="6242050"/>
          <p14:tracePt t="77755" x="8054975" y="6251575"/>
          <p14:tracePt t="77774" x="8037513" y="6251575"/>
          <p14:tracePt t="77789" x="8018463" y="6259513"/>
          <p14:tracePt t="77789" x="8010525" y="6269038"/>
          <p14:tracePt t="77810" x="8001000" y="6269038"/>
          <p14:tracePt t="77824" x="8001000" y="6286500"/>
          <p14:tracePt t="77838" x="7974013" y="6296025"/>
          <p14:tracePt t="77856" x="7966075" y="6296025"/>
          <p14:tracePt t="77872" x="7956550" y="6296025"/>
          <p14:tracePt t="77888" x="7956550" y="6303963"/>
          <p14:tracePt t="77917" x="7947025" y="6303963"/>
          <p14:tracePt t="78232" x="7939088" y="6303963"/>
          <p14:tracePt t="78240" x="7929563" y="6303963"/>
          <p14:tracePt t="78248" x="7920038" y="6303963"/>
          <p14:tracePt t="78256" x="7894638" y="6303963"/>
          <p14:tracePt t="78272" x="7858125" y="6303963"/>
          <p14:tracePt t="78289" x="7831138" y="6303963"/>
          <p14:tracePt t="78289" x="7823200" y="6303963"/>
          <p14:tracePt t="78309" x="7813675" y="6303963"/>
          <p14:tracePt t="78321" x="7759700" y="6313488"/>
          <p14:tracePt t="78342" x="7724775" y="6348413"/>
          <p14:tracePt t="78356" x="7715250" y="6357938"/>
          <p14:tracePt t="78373" x="7705725" y="6375400"/>
          <p14:tracePt t="78389" x="7688263" y="6384925"/>
          <p14:tracePt t="78405" x="7680325" y="6394450"/>
          <p14:tracePt t="78422" x="7670800" y="6411913"/>
          <p14:tracePt t="78439" x="7661275" y="6429375"/>
          <p14:tracePt t="78458" x="7661275" y="6446838"/>
          <p14:tracePt t="78473" x="7661275" y="6456363"/>
          <p14:tracePt t="78488" x="7661275" y="6483350"/>
          <p14:tracePt t="78505" x="7661275" y="6491288"/>
          <p14:tracePt t="78522" x="7670800" y="6510338"/>
          <p14:tracePt t="78541" x="7705725" y="6527800"/>
          <p14:tracePt t="78558" x="7724775" y="6554788"/>
          <p14:tracePt t="78573" x="7759700" y="6572250"/>
          <p14:tracePt t="78590" x="7777163" y="6608763"/>
          <p14:tracePt t="78605" x="7813675" y="6626225"/>
          <p14:tracePt t="78622" x="7848600" y="6653213"/>
          <p14:tracePt t="78639" x="7875588" y="6680200"/>
          <p14:tracePt t="78656" x="7912100" y="6697663"/>
          <p14:tracePt t="78672" x="7947025" y="6724650"/>
          <p14:tracePt t="78689" x="7956550" y="672465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7398</TotalTime>
  <Words>1491</Words>
  <Application>Microsoft Office PowerPoint</Application>
  <PresentationFormat>Widescreen</PresentationFormat>
  <Paragraphs>323</Paragraphs>
  <Slides>34</Slides>
  <Notes>1</Notes>
  <HiddenSlides>0</HiddenSlides>
  <MMClips>34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Adobe Fangsong Std R</vt:lpstr>
      <vt:lpstr>SimSun</vt:lpstr>
      <vt:lpstr>Adobe Arabic</vt:lpstr>
      <vt:lpstr>Adobe Garamond Pro</vt:lpstr>
      <vt:lpstr>Arial</vt:lpstr>
      <vt:lpstr>Calibri</vt:lpstr>
      <vt:lpstr>Calibri Light</vt:lpstr>
      <vt:lpstr>Cambria Math</vt:lpstr>
      <vt:lpstr>Century</vt:lpstr>
      <vt:lpstr>Times New Roman</vt:lpstr>
      <vt:lpstr>Wingdings</vt:lpstr>
      <vt:lpstr>Office Theme</vt:lpstr>
      <vt:lpstr>Graph</vt:lpstr>
      <vt:lpstr>Complexity in Nanotechnology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complexity of  nanostructured surfaces</dc:title>
  <dc:creator>Vassilis</dc:creator>
  <cp:lastModifiedBy>Vassilis</cp:lastModifiedBy>
  <cp:revision>134</cp:revision>
  <dcterms:created xsi:type="dcterms:W3CDTF">2019-10-02T16:44:18Z</dcterms:created>
  <dcterms:modified xsi:type="dcterms:W3CDTF">2022-09-25T23:58:11Z</dcterms:modified>
</cp:coreProperties>
</file>